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sldIdLst>
    <p:sldId id="342" r:id="rId4"/>
    <p:sldId id="258" r:id="rId5"/>
    <p:sldId id="315" r:id="rId6"/>
    <p:sldId id="298" r:id="rId7"/>
    <p:sldId id="348" r:id="rId8"/>
    <p:sldId id="355" r:id="rId9"/>
    <p:sldId id="350" r:id="rId10"/>
    <p:sldId id="351" r:id="rId11"/>
    <p:sldId id="352" r:id="rId12"/>
    <p:sldId id="356" r:id="rId13"/>
    <p:sldId id="357" r:id="rId14"/>
    <p:sldId id="353" r:id="rId15"/>
    <p:sldId id="354" r:id="rId16"/>
    <p:sldId id="30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196" autoAdjust="0"/>
  </p:normalViewPr>
  <p:slideViewPr>
    <p:cSldViewPr snapToGrid="0" showGuides="1">
      <p:cViewPr varScale="1">
        <p:scale>
          <a:sx n="110" d="100"/>
          <a:sy n="110" d="100"/>
        </p:scale>
        <p:origin x="630" y="96"/>
      </p:cViewPr>
      <p:guideLst>
        <p:guide orient="horz" pos="211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526ACF5D-48A0-483A-A38C-84E44D9CE0A6}"/>
              </a:ext>
            </a:extLst>
          </p:cNvPr>
          <p:cNvSpPr/>
          <p:nvPr userDrawn="1"/>
        </p:nvSpPr>
        <p:spPr>
          <a:xfrm>
            <a:off x="6480216" y="5071159"/>
            <a:ext cx="5138665"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Rectangle 1">
            <a:extLst>
              <a:ext uri="{FF2B5EF4-FFF2-40B4-BE49-F238E27FC236}">
                <a16:creationId xmlns:a16="http://schemas.microsoft.com/office/drawing/2014/main" id="{300F3B76-9F74-4AA8-8C18-53BFCCD83147}"/>
              </a:ext>
            </a:extLst>
          </p:cNvPr>
          <p:cNvSpPr/>
          <p:nvPr userDrawn="1"/>
        </p:nvSpPr>
        <p:spPr>
          <a:xfrm>
            <a:off x="0" y="1988840"/>
            <a:ext cx="12192000" cy="28803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4" name="Graphic 14">
            <a:extLst>
              <a:ext uri="{FF2B5EF4-FFF2-40B4-BE49-F238E27FC236}">
                <a16:creationId xmlns:a16="http://schemas.microsoft.com/office/drawing/2014/main" id="{E7536121-7CEF-462B-9CC7-8672D3864A47}"/>
              </a:ext>
            </a:extLst>
          </p:cNvPr>
          <p:cNvGrpSpPr/>
          <p:nvPr userDrawn="1"/>
        </p:nvGrpSpPr>
        <p:grpSpPr>
          <a:xfrm>
            <a:off x="6682498" y="1419025"/>
            <a:ext cx="4936383" cy="3882549"/>
            <a:chOff x="2444748" y="555045"/>
            <a:chExt cx="7282048" cy="5727454"/>
          </a:xfrm>
        </p:grpSpPr>
        <p:sp>
          <p:nvSpPr>
            <p:cNvPr id="5" name="Freeform: Shape 4">
              <a:extLst>
                <a:ext uri="{FF2B5EF4-FFF2-40B4-BE49-F238E27FC236}">
                  <a16:creationId xmlns:a16="http://schemas.microsoft.com/office/drawing/2014/main" id="{57EDCB51-C79E-4483-AC7F-FE9911E3B34A}"/>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30DC3899-00AC-47C9-8613-7688FF6D63AB}"/>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8E912EDE-6A0C-4642-9219-92E0E2914E5D}"/>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07F46C71-5497-4A60-878F-1AC60EF1BAAF}"/>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1B3E439D-4FB0-4BD5-8A4E-CDD0328177F8}"/>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BCD3132E-772B-4565-A449-26068953B1C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9F72F6A-56E6-4DA5-93D5-55A599782A7C}"/>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BD9FDB8-0DB9-4552-8659-770E37A2725A}"/>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3" name="Picture Placeholder 2">
            <a:extLst>
              <a:ext uri="{FF2B5EF4-FFF2-40B4-BE49-F238E27FC236}">
                <a16:creationId xmlns:a16="http://schemas.microsoft.com/office/drawing/2014/main" id="{5B28073D-ED33-4D9D-9F2F-CE07362780DE}"/>
              </a:ext>
            </a:extLst>
          </p:cNvPr>
          <p:cNvSpPr>
            <a:spLocks noGrp="1"/>
          </p:cNvSpPr>
          <p:nvPr>
            <p:ph type="pic" idx="15" hasCustomPrompt="1"/>
          </p:nvPr>
        </p:nvSpPr>
        <p:spPr>
          <a:xfrm>
            <a:off x="6887874" y="1660298"/>
            <a:ext cx="4540883"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4" name="Text Placeholder 9">
            <a:extLst>
              <a:ext uri="{FF2B5EF4-FFF2-40B4-BE49-F238E27FC236}">
                <a16:creationId xmlns:a16="http://schemas.microsoft.com/office/drawing/2014/main" id="{9AD9A432-9135-4790-905D-CD48EAD64337}"/>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53E471-D703-4C2B-8B8D-60C0F7BF5E9A}"/>
              </a:ext>
            </a:extLst>
          </p:cNvPr>
          <p:cNvSpPr/>
          <p:nvPr userDrawn="1"/>
        </p:nvSpPr>
        <p:spPr>
          <a:xfrm>
            <a:off x="3066222" y="3939481"/>
            <a:ext cx="4464000" cy="2124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p>
        </p:txBody>
      </p:sp>
      <p:sp>
        <p:nvSpPr>
          <p:cNvPr id="3" name="그림 개체 틀 2">
            <a:extLst>
              <a:ext uri="{FF2B5EF4-FFF2-40B4-BE49-F238E27FC236}">
                <a16:creationId xmlns:a16="http://schemas.microsoft.com/office/drawing/2014/main" id="{AE039EAB-B78B-4912-A49E-7799571567D6}"/>
              </a:ext>
            </a:extLst>
          </p:cNvPr>
          <p:cNvSpPr>
            <a:spLocks noGrp="1"/>
          </p:cNvSpPr>
          <p:nvPr>
            <p:ph type="pic" sz="quarter" idx="13" hasCustomPrompt="1"/>
          </p:nvPr>
        </p:nvSpPr>
        <p:spPr>
          <a:xfrm flipH="1">
            <a:off x="7145771" y="3930935"/>
            <a:ext cx="4320000" cy="2124000"/>
          </a:xfrm>
          <a:custGeom>
            <a:avLst/>
            <a:gdLst>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5063"/>
              <a:gd name="connsiteY0" fmla="*/ 0 h 1385171"/>
              <a:gd name="connsiteX1" fmla="*/ 3474149 w 3475063"/>
              <a:gd name="connsiteY1" fmla="*/ 0 h 1385171"/>
              <a:gd name="connsiteX2" fmla="*/ 3475063 w 3475063"/>
              <a:gd name="connsiteY2" fmla="*/ 422426 h 1385171"/>
              <a:gd name="connsiteX3" fmla="*/ 3474149 w 3475063"/>
              <a:gd name="connsiteY3" fmla="*/ 1385171 h 1385171"/>
              <a:gd name="connsiteX4" fmla="*/ 0 w 3475063"/>
              <a:gd name="connsiteY4" fmla="*/ 1385171 h 1385171"/>
              <a:gd name="connsiteX5" fmla="*/ 0 w 3475063"/>
              <a:gd name="connsiteY5" fmla="*/ 0 h 1385171"/>
              <a:gd name="connsiteX0" fmla="*/ 0 w 3728608"/>
              <a:gd name="connsiteY0" fmla="*/ 0 h 1385171"/>
              <a:gd name="connsiteX1" fmla="*/ 3474149 w 3728608"/>
              <a:gd name="connsiteY1" fmla="*/ 0 h 1385171"/>
              <a:gd name="connsiteX2" fmla="*/ 3475063 w 3728608"/>
              <a:gd name="connsiteY2" fmla="*/ 422426 h 1385171"/>
              <a:gd name="connsiteX3" fmla="*/ 3465538 w 3728608"/>
              <a:gd name="connsiteY3" fmla="*/ 822476 h 1385171"/>
              <a:gd name="connsiteX4" fmla="*/ 3474149 w 3728608"/>
              <a:gd name="connsiteY4" fmla="*/ 1385171 h 1385171"/>
              <a:gd name="connsiteX5" fmla="*/ 0 w 3728608"/>
              <a:gd name="connsiteY5" fmla="*/ 1385171 h 1385171"/>
              <a:gd name="connsiteX6" fmla="*/ 0 w 3728608"/>
              <a:gd name="connsiteY6" fmla="*/ 0 h 1385171"/>
              <a:gd name="connsiteX0" fmla="*/ 0 w 3475615"/>
              <a:gd name="connsiteY0" fmla="*/ 0 h 1385171"/>
              <a:gd name="connsiteX1" fmla="*/ 3474149 w 3475615"/>
              <a:gd name="connsiteY1" fmla="*/ 0 h 1385171"/>
              <a:gd name="connsiteX2" fmla="*/ 3475063 w 3475615"/>
              <a:gd name="connsiteY2" fmla="*/ 422426 h 1385171"/>
              <a:gd name="connsiteX3" fmla="*/ 3465538 w 3475615"/>
              <a:gd name="connsiteY3" fmla="*/ 822476 h 1385171"/>
              <a:gd name="connsiteX4" fmla="*/ 3474149 w 3475615"/>
              <a:gd name="connsiteY4" fmla="*/ 1385171 h 1385171"/>
              <a:gd name="connsiteX5" fmla="*/ 0 w 3475615"/>
              <a:gd name="connsiteY5" fmla="*/ 1385171 h 1385171"/>
              <a:gd name="connsiteX6" fmla="*/ 0 w 3475615"/>
              <a:gd name="connsiteY6" fmla="*/ 0 h 1385171"/>
              <a:gd name="connsiteX0" fmla="*/ 0 w 3475739"/>
              <a:gd name="connsiteY0" fmla="*/ 0 h 1385171"/>
              <a:gd name="connsiteX1" fmla="*/ 3474149 w 3475739"/>
              <a:gd name="connsiteY1" fmla="*/ 0 h 1385171"/>
              <a:gd name="connsiteX2" fmla="*/ 3475063 w 3475739"/>
              <a:gd name="connsiteY2" fmla="*/ 422426 h 1385171"/>
              <a:gd name="connsiteX3" fmla="*/ 3456013 w 3475739"/>
              <a:gd name="connsiteY3" fmla="*/ 698651 h 1385171"/>
              <a:gd name="connsiteX4" fmla="*/ 3465538 w 3475739"/>
              <a:gd name="connsiteY4" fmla="*/ 822476 h 1385171"/>
              <a:gd name="connsiteX5" fmla="*/ 3474149 w 3475739"/>
              <a:gd name="connsiteY5" fmla="*/ 1385171 h 1385171"/>
              <a:gd name="connsiteX6" fmla="*/ 0 w 3475739"/>
              <a:gd name="connsiteY6" fmla="*/ 1385171 h 1385171"/>
              <a:gd name="connsiteX7" fmla="*/ 0 w 3475739"/>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65538 w 3684621"/>
              <a:gd name="connsiteY4" fmla="*/ 822476 h 1385171"/>
              <a:gd name="connsiteX5" fmla="*/ 3474149 w 3684621"/>
              <a:gd name="connsiteY5" fmla="*/ 1385171 h 1385171"/>
              <a:gd name="connsiteX6" fmla="*/ 0 w 3684621"/>
              <a:gd name="connsiteY6" fmla="*/ 1385171 h 1385171"/>
              <a:gd name="connsiteX7" fmla="*/ 0 w 3684621"/>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84588 w 3684621"/>
              <a:gd name="connsiteY4" fmla="*/ 946301 h 1385171"/>
              <a:gd name="connsiteX5" fmla="*/ 3474149 w 3684621"/>
              <a:gd name="connsiteY5" fmla="*/ 1385171 h 1385171"/>
              <a:gd name="connsiteX6" fmla="*/ 0 w 3684621"/>
              <a:gd name="connsiteY6" fmla="*/ 1385171 h 1385171"/>
              <a:gd name="connsiteX7" fmla="*/ 0 w 3684621"/>
              <a:gd name="connsiteY7" fmla="*/ 0 h 1385171"/>
              <a:gd name="connsiteX0" fmla="*/ 0 w 3694146"/>
              <a:gd name="connsiteY0" fmla="*/ 0 h 1385171"/>
              <a:gd name="connsiteX1" fmla="*/ 3474149 w 3694146"/>
              <a:gd name="connsiteY1" fmla="*/ 0 h 1385171"/>
              <a:gd name="connsiteX2" fmla="*/ 3475063 w 3694146"/>
              <a:gd name="connsiteY2" fmla="*/ 422426 h 1385171"/>
              <a:gd name="connsiteX3" fmla="*/ 3694138 w 3694146"/>
              <a:gd name="connsiteY3" fmla="*/ 679601 h 1385171"/>
              <a:gd name="connsiteX4" fmla="*/ 3484588 w 3694146"/>
              <a:gd name="connsiteY4" fmla="*/ 946301 h 1385171"/>
              <a:gd name="connsiteX5" fmla="*/ 3474149 w 3694146"/>
              <a:gd name="connsiteY5" fmla="*/ 1385171 h 1385171"/>
              <a:gd name="connsiteX6" fmla="*/ 0 w 3694146"/>
              <a:gd name="connsiteY6" fmla="*/ 1385171 h 1385171"/>
              <a:gd name="connsiteX7" fmla="*/ 0 w 3694146"/>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472220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703192"/>
              <a:gd name="connsiteY0" fmla="*/ 0 h 1385171"/>
              <a:gd name="connsiteX1" fmla="*/ 3474149 w 3703192"/>
              <a:gd name="connsiteY1" fmla="*/ 0 h 1385171"/>
              <a:gd name="connsiteX2" fmla="*/ 3484116 w 3703192"/>
              <a:gd name="connsiteY2" fmla="*/ 558228 h 1385171"/>
              <a:gd name="connsiteX3" fmla="*/ 3703192 w 3703192"/>
              <a:gd name="connsiteY3" fmla="*/ 684128 h 1385171"/>
              <a:gd name="connsiteX4" fmla="*/ 3484588 w 3703192"/>
              <a:gd name="connsiteY4" fmla="*/ 833132 h 1385171"/>
              <a:gd name="connsiteX5" fmla="*/ 3474149 w 3703192"/>
              <a:gd name="connsiteY5" fmla="*/ 1385171 h 1385171"/>
              <a:gd name="connsiteX6" fmla="*/ 0 w 3703192"/>
              <a:gd name="connsiteY6" fmla="*/ 1385171 h 1385171"/>
              <a:gd name="connsiteX7" fmla="*/ 0 w 3703192"/>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116"/>
              <a:gd name="connsiteY0" fmla="*/ 0 h 1385171"/>
              <a:gd name="connsiteX1" fmla="*/ 3474149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23670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16646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23670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23670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84116" h="1385171">
                <a:moveTo>
                  <a:pt x="0" y="0"/>
                </a:moveTo>
                <a:lnTo>
                  <a:pt x="3481172" y="0"/>
                </a:lnTo>
                <a:cubicBezTo>
                  <a:pt x="3481477" y="140809"/>
                  <a:pt x="3483811" y="417419"/>
                  <a:pt x="3484116" y="558228"/>
                </a:cubicBezTo>
                <a:cubicBezTo>
                  <a:pt x="3241294" y="690823"/>
                  <a:pt x="3392809" y="595682"/>
                  <a:pt x="3209623" y="702026"/>
                </a:cubicBezTo>
                <a:cubicBezTo>
                  <a:pt x="3342466" y="770912"/>
                  <a:pt x="3354142" y="760160"/>
                  <a:pt x="3476995" y="833132"/>
                </a:cubicBezTo>
                <a:cubicBezTo>
                  <a:pt x="3478430" y="947552"/>
                  <a:pt x="3480239" y="853239"/>
                  <a:pt x="3474149" y="1385171"/>
                </a:cubicBezTo>
                <a:lnTo>
                  <a:pt x="0" y="1385171"/>
                </a:lnTo>
                <a:lnTo>
                  <a:pt x="0" y="0"/>
                </a:lnTo>
                <a:close/>
              </a:path>
            </a:pathLst>
          </a:cu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4" name="Rectangle 3">
            <a:extLst>
              <a:ext uri="{FF2B5EF4-FFF2-40B4-BE49-F238E27FC236}">
                <a16:creationId xmlns:a16="http://schemas.microsoft.com/office/drawing/2014/main" id="{4FC13D15-D52A-4DCC-8836-549E9FB4AFE2}"/>
              </a:ext>
            </a:extLst>
          </p:cNvPr>
          <p:cNvSpPr/>
          <p:nvPr userDrawn="1"/>
        </p:nvSpPr>
        <p:spPr>
          <a:xfrm>
            <a:off x="3066222" y="1815149"/>
            <a:ext cx="4464000" cy="212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p>
        </p:txBody>
      </p:sp>
      <p:sp>
        <p:nvSpPr>
          <p:cNvPr id="5" name="그림 개체 틀 2">
            <a:extLst>
              <a:ext uri="{FF2B5EF4-FFF2-40B4-BE49-F238E27FC236}">
                <a16:creationId xmlns:a16="http://schemas.microsoft.com/office/drawing/2014/main" id="{9B84B1C0-D9EE-424F-B817-6591D75D2AF1}"/>
              </a:ext>
            </a:extLst>
          </p:cNvPr>
          <p:cNvSpPr>
            <a:spLocks noGrp="1"/>
          </p:cNvSpPr>
          <p:nvPr>
            <p:ph type="pic" sz="quarter" idx="12" hasCustomPrompt="1"/>
          </p:nvPr>
        </p:nvSpPr>
        <p:spPr>
          <a:xfrm flipH="1">
            <a:off x="7145771" y="1815149"/>
            <a:ext cx="4320000" cy="2124000"/>
          </a:xfrm>
          <a:custGeom>
            <a:avLst/>
            <a:gdLst>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5063"/>
              <a:gd name="connsiteY0" fmla="*/ 0 h 1385171"/>
              <a:gd name="connsiteX1" fmla="*/ 3474149 w 3475063"/>
              <a:gd name="connsiteY1" fmla="*/ 0 h 1385171"/>
              <a:gd name="connsiteX2" fmla="*/ 3475063 w 3475063"/>
              <a:gd name="connsiteY2" fmla="*/ 422426 h 1385171"/>
              <a:gd name="connsiteX3" fmla="*/ 3474149 w 3475063"/>
              <a:gd name="connsiteY3" fmla="*/ 1385171 h 1385171"/>
              <a:gd name="connsiteX4" fmla="*/ 0 w 3475063"/>
              <a:gd name="connsiteY4" fmla="*/ 1385171 h 1385171"/>
              <a:gd name="connsiteX5" fmla="*/ 0 w 3475063"/>
              <a:gd name="connsiteY5" fmla="*/ 0 h 1385171"/>
              <a:gd name="connsiteX0" fmla="*/ 0 w 3728608"/>
              <a:gd name="connsiteY0" fmla="*/ 0 h 1385171"/>
              <a:gd name="connsiteX1" fmla="*/ 3474149 w 3728608"/>
              <a:gd name="connsiteY1" fmla="*/ 0 h 1385171"/>
              <a:gd name="connsiteX2" fmla="*/ 3475063 w 3728608"/>
              <a:gd name="connsiteY2" fmla="*/ 422426 h 1385171"/>
              <a:gd name="connsiteX3" fmla="*/ 3465538 w 3728608"/>
              <a:gd name="connsiteY3" fmla="*/ 822476 h 1385171"/>
              <a:gd name="connsiteX4" fmla="*/ 3474149 w 3728608"/>
              <a:gd name="connsiteY4" fmla="*/ 1385171 h 1385171"/>
              <a:gd name="connsiteX5" fmla="*/ 0 w 3728608"/>
              <a:gd name="connsiteY5" fmla="*/ 1385171 h 1385171"/>
              <a:gd name="connsiteX6" fmla="*/ 0 w 3728608"/>
              <a:gd name="connsiteY6" fmla="*/ 0 h 1385171"/>
              <a:gd name="connsiteX0" fmla="*/ 0 w 3475615"/>
              <a:gd name="connsiteY0" fmla="*/ 0 h 1385171"/>
              <a:gd name="connsiteX1" fmla="*/ 3474149 w 3475615"/>
              <a:gd name="connsiteY1" fmla="*/ 0 h 1385171"/>
              <a:gd name="connsiteX2" fmla="*/ 3475063 w 3475615"/>
              <a:gd name="connsiteY2" fmla="*/ 422426 h 1385171"/>
              <a:gd name="connsiteX3" fmla="*/ 3465538 w 3475615"/>
              <a:gd name="connsiteY3" fmla="*/ 822476 h 1385171"/>
              <a:gd name="connsiteX4" fmla="*/ 3474149 w 3475615"/>
              <a:gd name="connsiteY4" fmla="*/ 1385171 h 1385171"/>
              <a:gd name="connsiteX5" fmla="*/ 0 w 3475615"/>
              <a:gd name="connsiteY5" fmla="*/ 1385171 h 1385171"/>
              <a:gd name="connsiteX6" fmla="*/ 0 w 3475615"/>
              <a:gd name="connsiteY6" fmla="*/ 0 h 1385171"/>
              <a:gd name="connsiteX0" fmla="*/ 0 w 3475739"/>
              <a:gd name="connsiteY0" fmla="*/ 0 h 1385171"/>
              <a:gd name="connsiteX1" fmla="*/ 3474149 w 3475739"/>
              <a:gd name="connsiteY1" fmla="*/ 0 h 1385171"/>
              <a:gd name="connsiteX2" fmla="*/ 3475063 w 3475739"/>
              <a:gd name="connsiteY2" fmla="*/ 422426 h 1385171"/>
              <a:gd name="connsiteX3" fmla="*/ 3456013 w 3475739"/>
              <a:gd name="connsiteY3" fmla="*/ 698651 h 1385171"/>
              <a:gd name="connsiteX4" fmla="*/ 3465538 w 3475739"/>
              <a:gd name="connsiteY4" fmla="*/ 822476 h 1385171"/>
              <a:gd name="connsiteX5" fmla="*/ 3474149 w 3475739"/>
              <a:gd name="connsiteY5" fmla="*/ 1385171 h 1385171"/>
              <a:gd name="connsiteX6" fmla="*/ 0 w 3475739"/>
              <a:gd name="connsiteY6" fmla="*/ 1385171 h 1385171"/>
              <a:gd name="connsiteX7" fmla="*/ 0 w 3475739"/>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65538 w 3684621"/>
              <a:gd name="connsiteY4" fmla="*/ 822476 h 1385171"/>
              <a:gd name="connsiteX5" fmla="*/ 3474149 w 3684621"/>
              <a:gd name="connsiteY5" fmla="*/ 1385171 h 1385171"/>
              <a:gd name="connsiteX6" fmla="*/ 0 w 3684621"/>
              <a:gd name="connsiteY6" fmla="*/ 1385171 h 1385171"/>
              <a:gd name="connsiteX7" fmla="*/ 0 w 3684621"/>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84588 w 3684621"/>
              <a:gd name="connsiteY4" fmla="*/ 946301 h 1385171"/>
              <a:gd name="connsiteX5" fmla="*/ 3474149 w 3684621"/>
              <a:gd name="connsiteY5" fmla="*/ 1385171 h 1385171"/>
              <a:gd name="connsiteX6" fmla="*/ 0 w 3684621"/>
              <a:gd name="connsiteY6" fmla="*/ 1385171 h 1385171"/>
              <a:gd name="connsiteX7" fmla="*/ 0 w 3684621"/>
              <a:gd name="connsiteY7" fmla="*/ 0 h 1385171"/>
              <a:gd name="connsiteX0" fmla="*/ 0 w 3694146"/>
              <a:gd name="connsiteY0" fmla="*/ 0 h 1385171"/>
              <a:gd name="connsiteX1" fmla="*/ 3474149 w 3694146"/>
              <a:gd name="connsiteY1" fmla="*/ 0 h 1385171"/>
              <a:gd name="connsiteX2" fmla="*/ 3475063 w 3694146"/>
              <a:gd name="connsiteY2" fmla="*/ 422426 h 1385171"/>
              <a:gd name="connsiteX3" fmla="*/ 3694138 w 3694146"/>
              <a:gd name="connsiteY3" fmla="*/ 679601 h 1385171"/>
              <a:gd name="connsiteX4" fmla="*/ 3484588 w 3694146"/>
              <a:gd name="connsiteY4" fmla="*/ 946301 h 1385171"/>
              <a:gd name="connsiteX5" fmla="*/ 3474149 w 3694146"/>
              <a:gd name="connsiteY5" fmla="*/ 1385171 h 1385171"/>
              <a:gd name="connsiteX6" fmla="*/ 0 w 3694146"/>
              <a:gd name="connsiteY6" fmla="*/ 1385171 h 1385171"/>
              <a:gd name="connsiteX7" fmla="*/ 0 w 3694146"/>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472220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703192"/>
              <a:gd name="connsiteY0" fmla="*/ 0 h 1385171"/>
              <a:gd name="connsiteX1" fmla="*/ 3474149 w 3703192"/>
              <a:gd name="connsiteY1" fmla="*/ 0 h 1385171"/>
              <a:gd name="connsiteX2" fmla="*/ 3484116 w 3703192"/>
              <a:gd name="connsiteY2" fmla="*/ 558228 h 1385171"/>
              <a:gd name="connsiteX3" fmla="*/ 3703192 w 3703192"/>
              <a:gd name="connsiteY3" fmla="*/ 684128 h 1385171"/>
              <a:gd name="connsiteX4" fmla="*/ 3484588 w 3703192"/>
              <a:gd name="connsiteY4" fmla="*/ 833132 h 1385171"/>
              <a:gd name="connsiteX5" fmla="*/ 3474149 w 3703192"/>
              <a:gd name="connsiteY5" fmla="*/ 1385171 h 1385171"/>
              <a:gd name="connsiteX6" fmla="*/ 0 w 3703192"/>
              <a:gd name="connsiteY6" fmla="*/ 1385171 h 1385171"/>
              <a:gd name="connsiteX7" fmla="*/ 0 w 3703192"/>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116"/>
              <a:gd name="connsiteY0" fmla="*/ 0 h 1385171"/>
              <a:gd name="connsiteX1" fmla="*/ 3474149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3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96530"/>
              <a:gd name="connsiteX1" fmla="*/ 3481173 w 3484116"/>
              <a:gd name="connsiteY1" fmla="*/ 0 h 1396530"/>
              <a:gd name="connsiteX2" fmla="*/ 3484116 w 3484116"/>
              <a:gd name="connsiteY2" fmla="*/ 558228 h 1396530"/>
              <a:gd name="connsiteX3" fmla="*/ 3244740 w 3484116"/>
              <a:gd name="connsiteY3" fmla="*/ 690668 h 1396530"/>
              <a:gd name="connsiteX4" fmla="*/ 3476995 w 3484116"/>
              <a:gd name="connsiteY4" fmla="*/ 833132 h 1396530"/>
              <a:gd name="connsiteX5" fmla="*/ 3396890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44740 w 3484116"/>
              <a:gd name="connsiteY3" fmla="*/ 690668 h 1396530"/>
              <a:gd name="connsiteX4" fmla="*/ 3476995 w 3484116"/>
              <a:gd name="connsiteY4" fmla="*/ 833132 h 1396530"/>
              <a:gd name="connsiteX5" fmla="*/ 3467126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44740 w 3484116"/>
              <a:gd name="connsiteY3" fmla="*/ 690668 h 1396530"/>
              <a:gd name="connsiteX4" fmla="*/ 3476995 w 3484116"/>
              <a:gd name="connsiteY4" fmla="*/ 833132 h 1396530"/>
              <a:gd name="connsiteX5" fmla="*/ 3474149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3132 h 1396530"/>
              <a:gd name="connsiteX5" fmla="*/ 3474149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3132 h 1396530"/>
              <a:gd name="connsiteX5" fmla="*/ 3481172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3132 h 1396530"/>
              <a:gd name="connsiteX5" fmla="*/ 3481172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8811 h 1396530"/>
              <a:gd name="connsiteX5" fmla="*/ 3481172 w 3484116"/>
              <a:gd name="connsiteY5" fmla="*/ 1396530 h 1396530"/>
              <a:gd name="connsiteX6" fmla="*/ 0 w 3484116"/>
              <a:gd name="connsiteY6" fmla="*/ 1385171 h 1396530"/>
              <a:gd name="connsiteX7" fmla="*/ 0 w 3484116"/>
              <a:gd name="connsiteY7" fmla="*/ 0 h 1396530"/>
              <a:gd name="connsiteX0" fmla="*/ 0 w 3484116"/>
              <a:gd name="connsiteY0" fmla="*/ 0 h 1390850"/>
              <a:gd name="connsiteX1" fmla="*/ 3481173 w 3484116"/>
              <a:gd name="connsiteY1" fmla="*/ 0 h 1390850"/>
              <a:gd name="connsiteX2" fmla="*/ 3484116 w 3484116"/>
              <a:gd name="connsiteY2" fmla="*/ 558228 h 1390850"/>
              <a:gd name="connsiteX3" fmla="*/ 3223669 w 3484116"/>
              <a:gd name="connsiteY3" fmla="*/ 690668 h 1390850"/>
              <a:gd name="connsiteX4" fmla="*/ 3476995 w 3484116"/>
              <a:gd name="connsiteY4" fmla="*/ 838811 h 1390850"/>
              <a:gd name="connsiteX5" fmla="*/ 3481172 w 3484116"/>
              <a:gd name="connsiteY5" fmla="*/ 1390850 h 1390850"/>
              <a:gd name="connsiteX6" fmla="*/ 0 w 3484116"/>
              <a:gd name="connsiteY6" fmla="*/ 1385171 h 1390850"/>
              <a:gd name="connsiteX7" fmla="*/ 0 w 3484116"/>
              <a:gd name="connsiteY7" fmla="*/ 0 h 1390850"/>
              <a:gd name="connsiteX0" fmla="*/ 0 w 3484116"/>
              <a:gd name="connsiteY0" fmla="*/ 0 h 1385171"/>
              <a:gd name="connsiteX1" fmla="*/ 3481173 w 3484116"/>
              <a:gd name="connsiteY1" fmla="*/ 0 h 1385171"/>
              <a:gd name="connsiteX2" fmla="*/ 3484116 w 3484116"/>
              <a:gd name="connsiteY2" fmla="*/ 558228 h 1385171"/>
              <a:gd name="connsiteX3" fmla="*/ 3223669 w 3484116"/>
              <a:gd name="connsiteY3" fmla="*/ 690668 h 1385171"/>
              <a:gd name="connsiteX4" fmla="*/ 3476995 w 3484116"/>
              <a:gd name="connsiteY4" fmla="*/ 838811 h 1385171"/>
              <a:gd name="connsiteX5" fmla="*/ 3481172 w 3484116"/>
              <a:gd name="connsiteY5" fmla="*/ 1385170 h 1385171"/>
              <a:gd name="connsiteX6" fmla="*/ 0 w 3484116"/>
              <a:gd name="connsiteY6" fmla="*/ 1385171 h 1385171"/>
              <a:gd name="connsiteX7" fmla="*/ 0 w 3484116"/>
              <a:gd name="connsiteY7" fmla="*/ 0 h 138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84116" h="1385171">
                <a:moveTo>
                  <a:pt x="0" y="0"/>
                </a:moveTo>
                <a:lnTo>
                  <a:pt x="3481173" y="0"/>
                </a:lnTo>
                <a:cubicBezTo>
                  <a:pt x="3481478" y="140809"/>
                  <a:pt x="3483811" y="417419"/>
                  <a:pt x="3484116" y="558228"/>
                </a:cubicBezTo>
                <a:cubicBezTo>
                  <a:pt x="3241294" y="690823"/>
                  <a:pt x="3463042" y="555927"/>
                  <a:pt x="3223669" y="690668"/>
                </a:cubicBezTo>
                <a:cubicBezTo>
                  <a:pt x="3461864" y="833385"/>
                  <a:pt x="3241765" y="697687"/>
                  <a:pt x="3476995" y="838811"/>
                </a:cubicBezTo>
                <a:cubicBezTo>
                  <a:pt x="3478430" y="953231"/>
                  <a:pt x="3487262" y="853238"/>
                  <a:pt x="3481172" y="1385170"/>
                </a:cubicBezTo>
                <a:lnTo>
                  <a:pt x="0" y="1385171"/>
                </a:lnTo>
                <a:lnTo>
                  <a:pt x="0" y="0"/>
                </a:lnTo>
                <a:close/>
              </a:path>
            </a:pathLst>
          </a:cu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8" name="Text Placeholder 9">
            <a:extLst>
              <a:ext uri="{FF2B5EF4-FFF2-40B4-BE49-F238E27FC236}">
                <a16:creationId xmlns:a16="http://schemas.microsoft.com/office/drawing/2014/main" id="{43B49957-DF32-4E4B-9822-B38CE45860C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6AFC8E2B-3DB4-4AF6-953A-C33362BE5CC9}"/>
              </a:ext>
            </a:extLst>
          </p:cNvPr>
          <p:cNvGrpSpPr/>
          <p:nvPr userDrawn="1"/>
        </p:nvGrpSpPr>
        <p:grpSpPr>
          <a:xfrm>
            <a:off x="729449" y="1780758"/>
            <a:ext cx="2449180" cy="4305530"/>
            <a:chOff x="445712" y="1449040"/>
            <a:chExt cx="2113018" cy="3924176"/>
          </a:xfrm>
        </p:grpSpPr>
        <p:sp>
          <p:nvSpPr>
            <p:cNvPr id="3" name="Rounded Rectangle 4">
              <a:extLst>
                <a:ext uri="{FF2B5EF4-FFF2-40B4-BE49-F238E27FC236}">
                  <a16:creationId xmlns:a16="http://schemas.microsoft.com/office/drawing/2014/main" id="{7A4DDBEC-A6AA-4FAE-939C-E51F0753BB3C}"/>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4" name="Rectangle 5">
              <a:extLst>
                <a:ext uri="{FF2B5EF4-FFF2-40B4-BE49-F238E27FC236}">
                  <a16:creationId xmlns:a16="http://schemas.microsoft.com/office/drawing/2014/main" id="{F405B79D-D36E-42E0-B1E4-02A7AD9C7BE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id="{D4EBD95C-281A-45E3-A0A3-4157F1194F9D}"/>
                </a:ext>
              </a:extLst>
            </p:cNvPr>
            <p:cNvGrpSpPr/>
            <p:nvPr userDrawn="1"/>
          </p:nvGrpSpPr>
          <p:grpSpPr>
            <a:xfrm>
              <a:off x="1407705" y="5045834"/>
              <a:ext cx="211967" cy="211967"/>
              <a:chOff x="1549420" y="5712364"/>
              <a:chExt cx="312583" cy="312583"/>
            </a:xfrm>
          </p:grpSpPr>
          <p:sp>
            <p:nvSpPr>
              <p:cNvPr id="6" name="Oval 7">
                <a:extLst>
                  <a:ext uri="{FF2B5EF4-FFF2-40B4-BE49-F238E27FC236}">
                    <a16:creationId xmlns:a16="http://schemas.microsoft.com/office/drawing/2014/main" id="{36DEDE59-F2FA-467D-8AB9-83B595D753E8}"/>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ounded Rectangle 8">
                <a:extLst>
                  <a:ext uri="{FF2B5EF4-FFF2-40B4-BE49-F238E27FC236}">
                    <a16:creationId xmlns:a16="http://schemas.microsoft.com/office/drawing/2014/main" id="{F591F9C8-76E3-4024-AFE8-335C2C7EB214}"/>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8" name="Picture Placeholder 2">
            <a:extLst>
              <a:ext uri="{FF2B5EF4-FFF2-40B4-BE49-F238E27FC236}">
                <a16:creationId xmlns:a16="http://schemas.microsoft.com/office/drawing/2014/main" id="{80EABF78-93EB-4570-BB19-5F5295FD48FB}"/>
              </a:ext>
            </a:extLst>
          </p:cNvPr>
          <p:cNvSpPr>
            <a:spLocks noGrp="1"/>
          </p:cNvSpPr>
          <p:nvPr>
            <p:ph type="pic" idx="15" hasCustomPrompt="1"/>
          </p:nvPr>
        </p:nvSpPr>
        <p:spPr>
          <a:xfrm>
            <a:off x="873465" y="2174930"/>
            <a:ext cx="2152765" cy="334874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9" name="Text Placeholder 9">
            <a:extLst>
              <a:ext uri="{FF2B5EF4-FFF2-40B4-BE49-F238E27FC236}">
                <a16:creationId xmlns:a16="http://schemas.microsoft.com/office/drawing/2014/main" id="{65B89BB1-85FB-4C6F-A2B2-3F30C3A5B9C6}"/>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0C343531-C33C-4C25-92D2-37F38D8E1435}"/>
              </a:ext>
            </a:extLst>
          </p:cNvPr>
          <p:cNvSpPr>
            <a:spLocks noGrp="1"/>
          </p:cNvSpPr>
          <p:nvPr>
            <p:ph type="pic" sz="quarter" idx="11" hasCustomPrompt="1"/>
          </p:nvPr>
        </p:nvSpPr>
        <p:spPr>
          <a:xfrm>
            <a:off x="903133" y="2473708"/>
            <a:ext cx="1728000" cy="219862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5" name="Rectangle 4">
            <a:extLst>
              <a:ext uri="{FF2B5EF4-FFF2-40B4-BE49-F238E27FC236}">
                <a16:creationId xmlns:a16="http://schemas.microsoft.com/office/drawing/2014/main" id="{C83EB247-24FE-43DB-876D-46FBE118966B}"/>
              </a:ext>
            </a:extLst>
          </p:cNvPr>
          <p:cNvSpPr/>
          <p:nvPr userDrawn="1"/>
        </p:nvSpPr>
        <p:spPr>
          <a:xfrm>
            <a:off x="2622935" y="2468896"/>
            <a:ext cx="1728000" cy="22082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6" name="그림 개체 틀 2">
            <a:extLst>
              <a:ext uri="{FF2B5EF4-FFF2-40B4-BE49-F238E27FC236}">
                <a16:creationId xmlns:a16="http://schemas.microsoft.com/office/drawing/2014/main" id="{C683DC15-5527-4F50-A643-AF008C41805E}"/>
              </a:ext>
            </a:extLst>
          </p:cNvPr>
          <p:cNvSpPr>
            <a:spLocks noGrp="1"/>
          </p:cNvSpPr>
          <p:nvPr>
            <p:ph type="pic" sz="quarter" idx="47" hasCustomPrompt="1"/>
          </p:nvPr>
        </p:nvSpPr>
        <p:spPr>
          <a:xfrm>
            <a:off x="4362193" y="2473708"/>
            <a:ext cx="1728000" cy="219862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7" name="Rectangle 6">
            <a:extLst>
              <a:ext uri="{FF2B5EF4-FFF2-40B4-BE49-F238E27FC236}">
                <a16:creationId xmlns:a16="http://schemas.microsoft.com/office/drawing/2014/main" id="{53A10AE7-835F-4269-A407-A66B752CE321}"/>
              </a:ext>
            </a:extLst>
          </p:cNvPr>
          <p:cNvSpPr/>
          <p:nvPr userDrawn="1"/>
        </p:nvSpPr>
        <p:spPr>
          <a:xfrm>
            <a:off x="6091723" y="2468896"/>
            <a:ext cx="1728000" cy="22082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8" name="그림 개체 틀 2">
            <a:extLst>
              <a:ext uri="{FF2B5EF4-FFF2-40B4-BE49-F238E27FC236}">
                <a16:creationId xmlns:a16="http://schemas.microsoft.com/office/drawing/2014/main" id="{4EF1627A-720E-4173-B3EC-9C778F349ABB}"/>
              </a:ext>
            </a:extLst>
          </p:cNvPr>
          <p:cNvSpPr>
            <a:spLocks noGrp="1"/>
          </p:cNvSpPr>
          <p:nvPr>
            <p:ph type="pic" sz="quarter" idx="50" hasCustomPrompt="1"/>
          </p:nvPr>
        </p:nvSpPr>
        <p:spPr>
          <a:xfrm>
            <a:off x="7812544" y="2473708"/>
            <a:ext cx="1728000" cy="219862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9" name="Rectangle 8">
            <a:extLst>
              <a:ext uri="{FF2B5EF4-FFF2-40B4-BE49-F238E27FC236}">
                <a16:creationId xmlns:a16="http://schemas.microsoft.com/office/drawing/2014/main" id="{493DA0D7-2EC3-4A44-971B-0235F439E141}"/>
              </a:ext>
            </a:extLst>
          </p:cNvPr>
          <p:cNvSpPr/>
          <p:nvPr userDrawn="1"/>
        </p:nvSpPr>
        <p:spPr>
          <a:xfrm>
            <a:off x="9542072" y="2468896"/>
            <a:ext cx="1728000" cy="22082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78" r:id="rId6"/>
    <p:sldLayoutId id="2147483680" r:id="rId7"/>
    <p:sldLayoutId id="2147483681" r:id="rId8"/>
    <p:sldLayoutId id="2147483682" r:id="rId9"/>
    <p:sldLayoutId id="2147483683" r:id="rId10"/>
    <p:sldLayoutId id="2147483684" r:id="rId11"/>
    <p:sldLayoutId id="2147483686" r:id="rId12"/>
    <p:sldLayoutId id="2147483689" r:id="rId13"/>
    <p:sldLayoutId id="2147483687" r:id="rId14"/>
    <p:sldLayoutId id="2147483688" r:id="rId15"/>
    <p:sldLayoutId id="2147483671" r:id="rId16"/>
    <p:sldLayoutId id="2147483672"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17" name="TextBox 116">
            <a:extLst>
              <a:ext uri="{FF2B5EF4-FFF2-40B4-BE49-F238E27FC236}">
                <a16:creationId xmlns:a16="http://schemas.microsoft.com/office/drawing/2014/main" id="{B57ADB5D-22FA-410F-B49B-A5E54B92D59B}"/>
              </a:ext>
            </a:extLst>
          </p:cNvPr>
          <p:cNvSpPr txBox="1"/>
          <p:nvPr/>
        </p:nvSpPr>
        <p:spPr>
          <a:xfrm>
            <a:off x="7373616" y="4689055"/>
            <a:ext cx="4777152" cy="954107"/>
          </a:xfrm>
          <a:prstGeom prst="rect">
            <a:avLst/>
          </a:prstGeom>
          <a:noFill/>
        </p:spPr>
        <p:txBody>
          <a:bodyPr wrap="square" rtlCol="0" anchor="ctr">
            <a:spAutoFit/>
          </a:bodyPr>
          <a:lstStyle/>
          <a:p>
            <a:r>
              <a:rPr lang="en-US" altLang="ko-KR" sz="2800" b="1" dirty="0">
                <a:solidFill>
                  <a:schemeClr val="tx1">
                    <a:lumMod val="85000"/>
                    <a:lumOff val="15000"/>
                  </a:schemeClr>
                </a:solidFill>
                <a:latin typeface="+mj-lt"/>
                <a:cs typeface="Arial" pitchFamily="34" charset="0"/>
              </a:rPr>
              <a:t>PRESENTATION ON PROJECT REPORT</a:t>
            </a:r>
            <a:endParaRPr lang="ko-KR" altLang="en-US" sz="2800" b="1" dirty="0">
              <a:solidFill>
                <a:schemeClr val="tx1">
                  <a:lumMod val="85000"/>
                  <a:lumOff val="15000"/>
                </a:schemeClr>
              </a:solidFill>
              <a:latin typeface="+mj-lt"/>
              <a:cs typeface="Arial" pitchFamily="34" charset="0"/>
            </a:endParaRPr>
          </a:p>
        </p:txBody>
      </p:sp>
      <p:sp>
        <p:nvSpPr>
          <p:cNvPr id="118" name="TextBox 117">
            <a:extLst>
              <a:ext uri="{FF2B5EF4-FFF2-40B4-BE49-F238E27FC236}">
                <a16:creationId xmlns:a16="http://schemas.microsoft.com/office/drawing/2014/main" id="{155A68A0-2380-4E67-8DF4-427ED4BAFEFE}"/>
              </a:ext>
            </a:extLst>
          </p:cNvPr>
          <p:cNvSpPr txBox="1"/>
          <p:nvPr/>
        </p:nvSpPr>
        <p:spPr>
          <a:xfrm>
            <a:off x="7393765" y="5513694"/>
            <a:ext cx="4777096" cy="379656"/>
          </a:xfrm>
          <a:prstGeom prst="rect">
            <a:avLst/>
          </a:prstGeom>
          <a:noFill/>
        </p:spPr>
        <p:txBody>
          <a:bodyPr wrap="square" rtlCol="0" anchor="ctr">
            <a:spAutoFit/>
          </a:bodyPr>
          <a:lstStyle/>
          <a:p>
            <a:r>
              <a:rPr lang="en-US" altLang="ko-KR" sz="1867" dirty="0">
                <a:solidFill>
                  <a:schemeClr val="tx1">
                    <a:lumMod val="85000"/>
                    <a:lumOff val="15000"/>
                  </a:schemeClr>
                </a:solidFill>
                <a:cs typeface="Arial" pitchFamily="34" charset="0"/>
              </a:rPr>
              <a:t>CLINAPP</a:t>
            </a:r>
            <a:endParaRPr lang="ko-KR" altLang="en-US" sz="1867" dirty="0">
              <a:solidFill>
                <a:schemeClr val="tx1">
                  <a:lumMod val="85000"/>
                  <a:lumOff val="15000"/>
                </a:schemeClr>
              </a:solidFill>
              <a:cs typeface="Arial" pitchFamily="34" charset="0"/>
            </a:endParaRPr>
          </a:p>
        </p:txBody>
      </p:sp>
      <p:grpSp>
        <p:nvGrpSpPr>
          <p:cNvPr id="2" name="Group 1">
            <a:extLst>
              <a:ext uri="{FF2B5EF4-FFF2-40B4-BE49-F238E27FC236}">
                <a16:creationId xmlns:a16="http://schemas.microsoft.com/office/drawing/2014/main" id="{946A0955-C453-45E2-9909-2BC74B156A75}"/>
              </a:ext>
            </a:extLst>
          </p:cNvPr>
          <p:cNvGrpSpPr/>
          <p:nvPr/>
        </p:nvGrpSpPr>
        <p:grpSpPr>
          <a:xfrm>
            <a:off x="753139" y="-50052"/>
            <a:ext cx="6894847" cy="6532333"/>
            <a:chOff x="753139" y="-50052"/>
            <a:chExt cx="6894847" cy="6532333"/>
          </a:xfrm>
        </p:grpSpPr>
        <p:sp>
          <p:nvSpPr>
            <p:cNvPr id="115" name="Isosceles Triangle 67">
              <a:extLst>
                <a:ext uri="{FF2B5EF4-FFF2-40B4-BE49-F238E27FC236}">
                  <a16:creationId xmlns:a16="http://schemas.microsoft.com/office/drawing/2014/main" id="{FF900CB1-41F8-44E5-A37B-C3C8C4B321B7}"/>
                </a:ext>
              </a:extLst>
            </p:cNvPr>
            <p:cNvSpPr/>
            <p:nvPr/>
          </p:nvSpPr>
          <p:spPr>
            <a:xfrm rot="10800000">
              <a:off x="2942583" y="-18107"/>
              <a:ext cx="2842596" cy="6468442"/>
            </a:xfrm>
            <a:custGeom>
              <a:avLst/>
              <a:gdLst>
                <a:gd name="connsiteX0" fmla="*/ 0 w 2842596"/>
                <a:gd name="connsiteY0" fmla="*/ 6477967 h 6477967"/>
                <a:gd name="connsiteX1" fmla="*/ 1421298 w 2842596"/>
                <a:gd name="connsiteY1" fmla="*/ 0 h 6477967"/>
                <a:gd name="connsiteX2" fmla="*/ 2842596 w 2842596"/>
                <a:gd name="connsiteY2" fmla="*/ 6477967 h 6477967"/>
                <a:gd name="connsiteX3" fmla="*/ 0 w 2842596"/>
                <a:gd name="connsiteY3" fmla="*/ 6477967 h 6477967"/>
                <a:gd name="connsiteX0" fmla="*/ 0 w 2842596"/>
                <a:gd name="connsiteY0" fmla="*/ 6477967 h 6477967"/>
                <a:gd name="connsiteX1" fmla="*/ 1421298 w 2842596"/>
                <a:gd name="connsiteY1" fmla="*/ 0 h 6477967"/>
                <a:gd name="connsiteX2" fmla="*/ 2842596 w 2842596"/>
                <a:gd name="connsiteY2" fmla="*/ 6477967 h 6477967"/>
                <a:gd name="connsiteX3" fmla="*/ 0 w 2842596"/>
                <a:gd name="connsiteY3" fmla="*/ 6477967 h 6477967"/>
                <a:gd name="connsiteX0" fmla="*/ 0 w 2842596"/>
                <a:gd name="connsiteY0" fmla="*/ 6801817 h 6801817"/>
                <a:gd name="connsiteX1" fmla="*/ 1392723 w 2842596"/>
                <a:gd name="connsiteY1" fmla="*/ 0 h 6801817"/>
                <a:gd name="connsiteX2" fmla="*/ 2842596 w 2842596"/>
                <a:gd name="connsiteY2" fmla="*/ 6801817 h 6801817"/>
                <a:gd name="connsiteX3" fmla="*/ 0 w 2842596"/>
                <a:gd name="connsiteY3" fmla="*/ 6801817 h 6801817"/>
                <a:gd name="connsiteX0" fmla="*/ 0 w 2842596"/>
                <a:gd name="connsiteY0" fmla="*/ 6801817 h 6801817"/>
                <a:gd name="connsiteX1" fmla="*/ 1392723 w 2842596"/>
                <a:gd name="connsiteY1" fmla="*/ 0 h 6801817"/>
                <a:gd name="connsiteX2" fmla="*/ 2842596 w 2842596"/>
                <a:gd name="connsiteY2" fmla="*/ 6801817 h 6801817"/>
                <a:gd name="connsiteX3" fmla="*/ 0 w 2842596"/>
                <a:gd name="connsiteY3" fmla="*/ 6801817 h 680181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11317 h 6611317"/>
                <a:gd name="connsiteX1" fmla="*/ 1440348 w 2842596"/>
                <a:gd name="connsiteY1" fmla="*/ 0 h 6611317"/>
                <a:gd name="connsiteX2" fmla="*/ 2842596 w 2842596"/>
                <a:gd name="connsiteY2" fmla="*/ 6611317 h 6611317"/>
                <a:gd name="connsiteX3" fmla="*/ 0 w 2842596"/>
                <a:gd name="connsiteY3" fmla="*/ 6611317 h 6611317"/>
                <a:gd name="connsiteX0" fmla="*/ 0 w 2842596"/>
                <a:gd name="connsiteY0" fmla="*/ 6611317 h 6611317"/>
                <a:gd name="connsiteX1" fmla="*/ 1440348 w 2842596"/>
                <a:gd name="connsiteY1" fmla="*/ 0 h 6611317"/>
                <a:gd name="connsiteX2" fmla="*/ 2842596 w 2842596"/>
                <a:gd name="connsiteY2" fmla="*/ 6611317 h 6611317"/>
                <a:gd name="connsiteX3" fmla="*/ 0 w 2842596"/>
                <a:gd name="connsiteY3" fmla="*/ 6611317 h 6611317"/>
                <a:gd name="connsiteX0" fmla="*/ 0 w 2842596"/>
                <a:gd name="connsiteY0" fmla="*/ 6468442 h 6468442"/>
                <a:gd name="connsiteX1" fmla="*/ 1402248 w 2842596"/>
                <a:gd name="connsiteY1" fmla="*/ 0 h 6468442"/>
                <a:gd name="connsiteX2" fmla="*/ 2842596 w 2842596"/>
                <a:gd name="connsiteY2" fmla="*/ 6468442 h 6468442"/>
                <a:gd name="connsiteX3" fmla="*/ 0 w 2842596"/>
                <a:gd name="connsiteY3" fmla="*/ 6468442 h 6468442"/>
              </a:gdLst>
              <a:ahLst/>
              <a:cxnLst>
                <a:cxn ang="0">
                  <a:pos x="connsiteX0" y="connsiteY0"/>
                </a:cxn>
                <a:cxn ang="0">
                  <a:pos x="connsiteX1" y="connsiteY1"/>
                </a:cxn>
                <a:cxn ang="0">
                  <a:pos x="connsiteX2" y="connsiteY2"/>
                </a:cxn>
                <a:cxn ang="0">
                  <a:pos x="connsiteX3" y="connsiteY3"/>
                </a:cxn>
              </a:cxnLst>
              <a:rect l="l" t="t" r="r" b="b"/>
              <a:pathLst>
                <a:path w="2842596" h="6468442">
                  <a:moveTo>
                    <a:pt x="0" y="6468442"/>
                  </a:moveTo>
                  <a:cubicBezTo>
                    <a:pt x="32441" y="3896370"/>
                    <a:pt x="1065007" y="705172"/>
                    <a:pt x="1402248" y="0"/>
                  </a:cubicBezTo>
                  <a:cubicBezTo>
                    <a:pt x="1856964" y="730572"/>
                    <a:pt x="2768880" y="3928120"/>
                    <a:pt x="2842596" y="6468442"/>
                  </a:cubicBezTo>
                  <a:lnTo>
                    <a:pt x="0" y="64684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115">
              <a:extLst>
                <a:ext uri="{FF2B5EF4-FFF2-40B4-BE49-F238E27FC236}">
                  <a16:creationId xmlns:a16="http://schemas.microsoft.com/office/drawing/2014/main" id="{1C8714B8-27DB-49E0-9AA2-80DAB18C26DF}"/>
                </a:ext>
              </a:extLst>
            </p:cNvPr>
            <p:cNvSpPr/>
            <p:nvPr/>
          </p:nvSpPr>
          <p:spPr>
            <a:xfrm>
              <a:off x="3706963" y="1074251"/>
              <a:ext cx="1281676" cy="5333238"/>
            </a:xfrm>
            <a:custGeom>
              <a:avLst/>
              <a:gdLst>
                <a:gd name="connsiteX0" fmla="*/ 325098 w 1281676"/>
                <a:gd name="connsiteY0" fmla="*/ 0 h 5333238"/>
                <a:gd name="connsiteX1" fmla="*/ 954042 w 1281676"/>
                <a:gd name="connsiteY1" fmla="*/ 0 h 5333238"/>
                <a:gd name="connsiteX2" fmla="*/ 1281676 w 1281676"/>
                <a:gd name="connsiteY2" fmla="*/ 4285901 h 5333238"/>
                <a:gd name="connsiteX3" fmla="*/ 650829 w 1281676"/>
                <a:gd name="connsiteY3" fmla="*/ 5333238 h 5333238"/>
                <a:gd name="connsiteX4" fmla="*/ 0 w 1281676"/>
                <a:gd name="connsiteY4" fmla="*/ 4252727 h 533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1676" h="5333238">
                  <a:moveTo>
                    <a:pt x="325098" y="0"/>
                  </a:moveTo>
                  <a:lnTo>
                    <a:pt x="954042" y="0"/>
                  </a:lnTo>
                  <a:lnTo>
                    <a:pt x="1281676" y="4285901"/>
                  </a:lnTo>
                  <a:lnTo>
                    <a:pt x="650829" y="5333238"/>
                  </a:lnTo>
                  <a:lnTo>
                    <a:pt x="0" y="4252727"/>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Trapezoid 118">
              <a:extLst>
                <a:ext uri="{FF2B5EF4-FFF2-40B4-BE49-F238E27FC236}">
                  <a16:creationId xmlns:a16="http://schemas.microsoft.com/office/drawing/2014/main" id="{84FDFBE3-38D6-480A-84A5-AE610C81C3F5}"/>
                </a:ext>
              </a:extLst>
            </p:cNvPr>
            <p:cNvSpPr/>
            <p:nvPr/>
          </p:nvSpPr>
          <p:spPr>
            <a:xfrm rot="10800000">
              <a:off x="3618685" y="-21830"/>
              <a:ext cx="1474316" cy="1130853"/>
            </a:xfrm>
            <a:prstGeom prst="trapezoid">
              <a:avLst>
                <a:gd name="adj" fmla="val 39007"/>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Isosceles Triangle 119">
              <a:extLst>
                <a:ext uri="{FF2B5EF4-FFF2-40B4-BE49-F238E27FC236}">
                  <a16:creationId xmlns:a16="http://schemas.microsoft.com/office/drawing/2014/main" id="{3BFBA259-8372-4050-B850-DDF0A5EB53E1}"/>
                </a:ext>
              </a:extLst>
            </p:cNvPr>
            <p:cNvSpPr/>
            <p:nvPr/>
          </p:nvSpPr>
          <p:spPr>
            <a:xfrm rot="10800000">
              <a:off x="2942582" y="-18106"/>
              <a:ext cx="1406827" cy="951872"/>
            </a:xfrm>
            <a:prstGeom prst="triangle">
              <a:avLst>
                <a:gd name="adj" fmla="val 57973"/>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a:extLst>
                <a:ext uri="{FF2B5EF4-FFF2-40B4-BE49-F238E27FC236}">
                  <a16:creationId xmlns:a16="http://schemas.microsoft.com/office/drawing/2014/main" id="{60AD03B3-175C-4FC1-821B-6A6A3E344948}"/>
                </a:ext>
              </a:extLst>
            </p:cNvPr>
            <p:cNvSpPr/>
            <p:nvPr/>
          </p:nvSpPr>
          <p:spPr>
            <a:xfrm rot="10800000" flipH="1">
              <a:off x="4351031" y="-18106"/>
              <a:ext cx="1406827" cy="951872"/>
            </a:xfrm>
            <a:prstGeom prst="triangle">
              <a:avLst>
                <a:gd name="adj" fmla="val 57973"/>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a:extLst>
                <a:ext uri="{FF2B5EF4-FFF2-40B4-BE49-F238E27FC236}">
                  <a16:creationId xmlns:a16="http://schemas.microsoft.com/office/drawing/2014/main" id="{AE1543E9-63F3-4EA4-8208-64209AC602F1}"/>
                </a:ext>
              </a:extLst>
            </p:cNvPr>
            <p:cNvGrpSpPr/>
            <p:nvPr/>
          </p:nvGrpSpPr>
          <p:grpSpPr>
            <a:xfrm>
              <a:off x="1096799" y="-18107"/>
              <a:ext cx="3284106" cy="6500388"/>
              <a:chOff x="907647" y="-18107"/>
              <a:chExt cx="3284106" cy="6500388"/>
            </a:xfrm>
          </p:grpSpPr>
          <p:sp>
            <p:nvSpPr>
              <p:cNvPr id="123" name="Freeform: Shape 122">
                <a:extLst>
                  <a:ext uri="{FF2B5EF4-FFF2-40B4-BE49-F238E27FC236}">
                    <a16:creationId xmlns:a16="http://schemas.microsoft.com/office/drawing/2014/main" id="{8AF97509-2D1A-4D1C-B661-4553AC1BD25D}"/>
                  </a:ext>
                </a:extLst>
              </p:cNvPr>
              <p:cNvSpPr/>
              <p:nvPr/>
            </p:nvSpPr>
            <p:spPr>
              <a:xfrm>
                <a:off x="907647" y="91430"/>
                <a:ext cx="3204262" cy="6281313"/>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4262" h="6281313">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04262" y="6281313"/>
                    </a:lnTo>
                    <a:cubicBezTo>
                      <a:pt x="2655239" y="4216117"/>
                      <a:pt x="2163365" y="2360471"/>
                      <a:pt x="1957242" y="0"/>
                    </a:cubicBezTo>
                    <a:lnTo>
                      <a:pt x="560630" y="17149"/>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Shape 123">
                <a:extLst>
                  <a:ext uri="{FF2B5EF4-FFF2-40B4-BE49-F238E27FC236}">
                    <a16:creationId xmlns:a16="http://schemas.microsoft.com/office/drawing/2014/main" id="{31C3DC25-50C6-4235-92F0-B889597B18AD}"/>
                  </a:ext>
                </a:extLst>
              </p:cNvPr>
              <p:cNvSpPr/>
              <p:nvPr/>
            </p:nvSpPr>
            <p:spPr>
              <a:xfrm>
                <a:off x="939866" y="-18107"/>
                <a:ext cx="3251887" cy="6500388"/>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1887" h="6500388">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51887" y="6500388"/>
                    </a:lnTo>
                    <a:cubicBezTo>
                      <a:pt x="2667939" y="4352642"/>
                      <a:pt x="2188765" y="2519221"/>
                      <a:pt x="1957242" y="0"/>
                    </a:cubicBezTo>
                    <a:lnTo>
                      <a:pt x="560630" y="1714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5" name="Group 124">
              <a:extLst>
                <a:ext uri="{FF2B5EF4-FFF2-40B4-BE49-F238E27FC236}">
                  <a16:creationId xmlns:a16="http://schemas.microsoft.com/office/drawing/2014/main" id="{46204879-FED2-4A40-9FE3-06FC2B5DA360}"/>
                </a:ext>
              </a:extLst>
            </p:cNvPr>
            <p:cNvGrpSpPr/>
            <p:nvPr/>
          </p:nvGrpSpPr>
          <p:grpSpPr>
            <a:xfrm flipH="1">
              <a:off x="4363880" y="-18107"/>
              <a:ext cx="3284106" cy="6500388"/>
              <a:chOff x="1060047" y="134293"/>
              <a:chExt cx="3284106" cy="6500388"/>
            </a:xfrm>
          </p:grpSpPr>
          <p:sp>
            <p:nvSpPr>
              <p:cNvPr id="126" name="Freeform: Shape 125">
                <a:extLst>
                  <a:ext uri="{FF2B5EF4-FFF2-40B4-BE49-F238E27FC236}">
                    <a16:creationId xmlns:a16="http://schemas.microsoft.com/office/drawing/2014/main" id="{18625E46-736A-416B-8E86-15F5428CA157}"/>
                  </a:ext>
                </a:extLst>
              </p:cNvPr>
              <p:cNvSpPr/>
              <p:nvPr/>
            </p:nvSpPr>
            <p:spPr>
              <a:xfrm>
                <a:off x="1060047" y="243830"/>
                <a:ext cx="3204262" cy="6281313"/>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4262" h="6281313">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04262" y="6281313"/>
                    </a:lnTo>
                    <a:cubicBezTo>
                      <a:pt x="2655239" y="4216117"/>
                      <a:pt x="2163365" y="2360471"/>
                      <a:pt x="1957242" y="0"/>
                    </a:cubicBezTo>
                    <a:lnTo>
                      <a:pt x="560630" y="17149"/>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Shape 126">
                <a:extLst>
                  <a:ext uri="{FF2B5EF4-FFF2-40B4-BE49-F238E27FC236}">
                    <a16:creationId xmlns:a16="http://schemas.microsoft.com/office/drawing/2014/main" id="{72D99AC6-2B67-46D9-9AF4-E384F0FD3C61}"/>
                  </a:ext>
                </a:extLst>
              </p:cNvPr>
              <p:cNvSpPr/>
              <p:nvPr/>
            </p:nvSpPr>
            <p:spPr>
              <a:xfrm>
                <a:off x="1092266" y="134293"/>
                <a:ext cx="3251887" cy="6500388"/>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1887" h="6500388">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51887" y="6500388"/>
                    </a:lnTo>
                    <a:cubicBezTo>
                      <a:pt x="2667939" y="4352642"/>
                      <a:pt x="2188765" y="2519221"/>
                      <a:pt x="1957242" y="0"/>
                    </a:cubicBezTo>
                    <a:lnTo>
                      <a:pt x="560630" y="1714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8" name="Group 127">
              <a:extLst>
                <a:ext uri="{FF2B5EF4-FFF2-40B4-BE49-F238E27FC236}">
                  <a16:creationId xmlns:a16="http://schemas.microsoft.com/office/drawing/2014/main" id="{92CF519B-F6F6-4305-95C5-4D1D50922726}"/>
                </a:ext>
              </a:extLst>
            </p:cNvPr>
            <p:cNvGrpSpPr/>
            <p:nvPr/>
          </p:nvGrpSpPr>
          <p:grpSpPr>
            <a:xfrm>
              <a:off x="753139" y="-50052"/>
              <a:ext cx="2660463" cy="5621832"/>
              <a:chOff x="925903" y="-56577"/>
              <a:chExt cx="2660463" cy="5621832"/>
            </a:xfrm>
          </p:grpSpPr>
          <p:grpSp>
            <p:nvGrpSpPr>
              <p:cNvPr id="129" name="Group 128">
                <a:extLst>
                  <a:ext uri="{FF2B5EF4-FFF2-40B4-BE49-F238E27FC236}">
                    <a16:creationId xmlns:a16="http://schemas.microsoft.com/office/drawing/2014/main" id="{A9EF1A7C-1142-403F-8322-6FE83C6267B3}"/>
                  </a:ext>
                </a:extLst>
              </p:cNvPr>
              <p:cNvGrpSpPr/>
              <p:nvPr/>
            </p:nvGrpSpPr>
            <p:grpSpPr>
              <a:xfrm rot="10228926">
                <a:off x="2345152" y="4256160"/>
                <a:ext cx="1127545" cy="1309095"/>
                <a:chOff x="4802271" y="1897244"/>
                <a:chExt cx="492910" cy="572275"/>
              </a:xfrm>
            </p:grpSpPr>
            <p:sp>
              <p:nvSpPr>
                <p:cNvPr id="135" name="Rectangle 8">
                  <a:extLst>
                    <a:ext uri="{FF2B5EF4-FFF2-40B4-BE49-F238E27FC236}">
                      <a16:creationId xmlns:a16="http://schemas.microsoft.com/office/drawing/2014/main" id="{7D39375B-2B62-4DE1-B346-31A190C79307}"/>
                    </a:ext>
                  </a:extLst>
                </p:cNvPr>
                <p:cNvSpPr/>
                <p:nvPr/>
              </p:nvSpPr>
              <p:spPr>
                <a:xfrm rot="11220000">
                  <a:off x="4802271" y="1897244"/>
                  <a:ext cx="341441" cy="572275"/>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6" name="Oval 16">
                  <a:extLst>
                    <a:ext uri="{FF2B5EF4-FFF2-40B4-BE49-F238E27FC236}">
                      <a16:creationId xmlns:a16="http://schemas.microsoft.com/office/drawing/2014/main" id="{D73B280D-6AC1-4D44-B325-CC40B083DC88}"/>
                    </a:ext>
                  </a:extLst>
                </p:cNvPr>
                <p:cNvSpPr/>
                <p:nvPr/>
              </p:nvSpPr>
              <p:spPr>
                <a:xfrm rot="2337237">
                  <a:off x="5134487" y="1994694"/>
                  <a:ext cx="160694" cy="122843"/>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30" name="Group 129">
                <a:extLst>
                  <a:ext uri="{FF2B5EF4-FFF2-40B4-BE49-F238E27FC236}">
                    <a16:creationId xmlns:a16="http://schemas.microsoft.com/office/drawing/2014/main" id="{9FBB470A-DAAE-4CED-9FB0-A05250A2170B}"/>
                  </a:ext>
                </a:extLst>
              </p:cNvPr>
              <p:cNvGrpSpPr/>
              <p:nvPr/>
            </p:nvGrpSpPr>
            <p:grpSpPr>
              <a:xfrm rot="11371074" flipH="1">
                <a:off x="1007927" y="4256160"/>
                <a:ext cx="1127545" cy="1309095"/>
                <a:chOff x="4802271" y="1897244"/>
                <a:chExt cx="492910" cy="572275"/>
              </a:xfrm>
            </p:grpSpPr>
            <p:sp>
              <p:nvSpPr>
                <p:cNvPr id="133" name="Rectangle 8">
                  <a:extLst>
                    <a:ext uri="{FF2B5EF4-FFF2-40B4-BE49-F238E27FC236}">
                      <a16:creationId xmlns:a16="http://schemas.microsoft.com/office/drawing/2014/main" id="{D5836B69-B984-4B80-B719-3D261F2E8C4F}"/>
                    </a:ext>
                  </a:extLst>
                </p:cNvPr>
                <p:cNvSpPr/>
                <p:nvPr/>
              </p:nvSpPr>
              <p:spPr>
                <a:xfrm rot="11220000">
                  <a:off x="4802271" y="1897244"/>
                  <a:ext cx="341441" cy="572275"/>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4" name="Oval 16">
                  <a:extLst>
                    <a:ext uri="{FF2B5EF4-FFF2-40B4-BE49-F238E27FC236}">
                      <a16:creationId xmlns:a16="http://schemas.microsoft.com/office/drawing/2014/main" id="{6DC883E0-07CB-41C3-922E-894B4754CC09}"/>
                    </a:ext>
                  </a:extLst>
                </p:cNvPr>
                <p:cNvSpPr/>
                <p:nvPr/>
              </p:nvSpPr>
              <p:spPr>
                <a:xfrm rot="2337237">
                  <a:off x="5134487" y="1994694"/>
                  <a:ext cx="160694" cy="122843"/>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31" name="Freeform: Shape 130">
                <a:extLst>
                  <a:ext uri="{FF2B5EF4-FFF2-40B4-BE49-F238E27FC236}">
                    <a16:creationId xmlns:a16="http://schemas.microsoft.com/office/drawing/2014/main" id="{DD3B9376-1528-4123-A614-A15118352CCE}"/>
                  </a:ext>
                </a:extLst>
              </p:cNvPr>
              <p:cNvSpPr/>
              <p:nvPr/>
            </p:nvSpPr>
            <p:spPr>
              <a:xfrm rot="10800000">
                <a:off x="2186635" y="-56577"/>
                <a:ext cx="643214" cy="2504922"/>
              </a:xfrm>
              <a:custGeom>
                <a:avLst/>
                <a:gdLst>
                  <a:gd name="connsiteX0" fmla="*/ 216501 w 643214"/>
                  <a:gd name="connsiteY0" fmla="*/ 2504922 h 2504922"/>
                  <a:gd name="connsiteX1" fmla="*/ 0 w 643214"/>
                  <a:gd name="connsiteY1" fmla="*/ 2504922 h 2504922"/>
                  <a:gd name="connsiteX2" fmla="*/ 161536 w 643214"/>
                  <a:gd name="connsiteY2" fmla="*/ 2023432 h 2504922"/>
                  <a:gd name="connsiteX3" fmla="*/ 441068 w 643214"/>
                  <a:gd name="connsiteY3" fmla="*/ 787787 h 2504922"/>
                  <a:gd name="connsiteX4" fmla="*/ 448805 w 643214"/>
                  <a:gd name="connsiteY4" fmla="*/ 34502 h 2504922"/>
                  <a:gd name="connsiteX5" fmla="*/ 448786 w 643214"/>
                  <a:gd name="connsiteY5" fmla="*/ 34443 h 2504922"/>
                  <a:gd name="connsiteX6" fmla="*/ 641908 w 643214"/>
                  <a:gd name="connsiteY6" fmla="*/ 0 h 2504922"/>
                  <a:gd name="connsiteX7" fmla="*/ 642457 w 643214"/>
                  <a:gd name="connsiteY7" fmla="*/ 28564 h 2504922"/>
                  <a:gd name="connsiteX8" fmla="*/ 555351 w 643214"/>
                  <a:gd name="connsiteY8" fmla="*/ 1233242 h 2504922"/>
                  <a:gd name="connsiteX9" fmla="*/ 315478 w 643214"/>
                  <a:gd name="connsiteY9" fmla="*/ 2204996 h 250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3214" h="2504922">
                    <a:moveTo>
                      <a:pt x="216501" y="2504922"/>
                    </a:moveTo>
                    <a:lnTo>
                      <a:pt x="0" y="2504922"/>
                    </a:lnTo>
                    <a:lnTo>
                      <a:pt x="161536" y="2023432"/>
                    </a:lnTo>
                    <a:cubicBezTo>
                      <a:pt x="283541" y="1633302"/>
                      <a:pt x="386241" y="1228986"/>
                      <a:pt x="441068" y="787787"/>
                    </a:cubicBezTo>
                    <a:cubicBezTo>
                      <a:pt x="467417" y="575523"/>
                      <a:pt x="463617" y="136249"/>
                      <a:pt x="448805" y="34502"/>
                    </a:cubicBezTo>
                    <a:lnTo>
                      <a:pt x="448786" y="34443"/>
                    </a:lnTo>
                    <a:lnTo>
                      <a:pt x="641908" y="0"/>
                    </a:lnTo>
                    <a:lnTo>
                      <a:pt x="642457" y="28564"/>
                    </a:lnTo>
                    <a:cubicBezTo>
                      <a:pt x="644706" y="175329"/>
                      <a:pt x="647915" y="790092"/>
                      <a:pt x="555351" y="1233242"/>
                    </a:cubicBezTo>
                    <a:cubicBezTo>
                      <a:pt x="493961" y="1573719"/>
                      <a:pt x="411723" y="1895841"/>
                      <a:pt x="315478" y="2204996"/>
                    </a:cubicBezTo>
                    <a:close/>
                  </a:path>
                </a:pathLst>
              </a:custGeom>
              <a:solidFill>
                <a:schemeClr val="tx1">
                  <a:lumMod val="75000"/>
                  <a:lumOff val="25000"/>
                </a:schemeClr>
              </a:solidFill>
              <a:ln w="4780" cap="flat">
                <a:noFill/>
                <a:prstDash val="solid"/>
                <a:miter/>
              </a:ln>
            </p:spPr>
            <p:txBody>
              <a:bodyPr wrap="square" rtlCol="0" anchor="ctr">
                <a:noAutofit/>
              </a:bodyPr>
              <a:lstStyle/>
              <a:p>
                <a:endParaRPr lang="en-US" dirty="0"/>
              </a:p>
            </p:txBody>
          </p:sp>
          <p:pic>
            <p:nvPicPr>
              <p:cNvPr id="132" name="Graphic 131">
                <a:extLst>
                  <a:ext uri="{FF2B5EF4-FFF2-40B4-BE49-F238E27FC236}">
                    <a16:creationId xmlns:a16="http://schemas.microsoft.com/office/drawing/2014/main" id="{376C61D1-775A-41DB-84D3-09C24156F3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5903" y="2257689"/>
                <a:ext cx="2660463" cy="2037959"/>
              </a:xfrm>
              <a:prstGeom prst="rect">
                <a:avLst/>
              </a:prstGeom>
            </p:spPr>
          </p:pic>
        </p:grpSp>
        <p:grpSp>
          <p:nvGrpSpPr>
            <p:cNvPr id="137" name="Group 136">
              <a:extLst>
                <a:ext uri="{FF2B5EF4-FFF2-40B4-BE49-F238E27FC236}">
                  <a16:creationId xmlns:a16="http://schemas.microsoft.com/office/drawing/2014/main" id="{27358683-7192-4186-B383-EB28E2B761A9}"/>
                </a:ext>
              </a:extLst>
            </p:cNvPr>
            <p:cNvGrpSpPr/>
            <p:nvPr/>
          </p:nvGrpSpPr>
          <p:grpSpPr>
            <a:xfrm>
              <a:off x="5655344" y="0"/>
              <a:ext cx="1325557" cy="5965066"/>
              <a:chOff x="5655344" y="0"/>
              <a:chExt cx="1325557" cy="5965066"/>
            </a:xfrm>
          </p:grpSpPr>
          <p:grpSp>
            <p:nvGrpSpPr>
              <p:cNvPr id="138" name="Group 137">
                <a:extLst>
                  <a:ext uri="{FF2B5EF4-FFF2-40B4-BE49-F238E27FC236}">
                    <a16:creationId xmlns:a16="http://schemas.microsoft.com/office/drawing/2014/main" id="{FD1B5B64-9251-472F-B3F0-B43C9F743801}"/>
                  </a:ext>
                </a:extLst>
              </p:cNvPr>
              <p:cNvGrpSpPr/>
              <p:nvPr/>
            </p:nvGrpSpPr>
            <p:grpSpPr>
              <a:xfrm>
                <a:off x="5655344" y="4480259"/>
                <a:ext cx="1212531" cy="1484807"/>
                <a:chOff x="5655344" y="4480259"/>
                <a:chExt cx="1212531" cy="1484807"/>
              </a:xfrm>
            </p:grpSpPr>
            <p:sp>
              <p:nvSpPr>
                <p:cNvPr id="140" name="Rectangle 139">
                  <a:extLst>
                    <a:ext uri="{FF2B5EF4-FFF2-40B4-BE49-F238E27FC236}">
                      <a16:creationId xmlns:a16="http://schemas.microsoft.com/office/drawing/2014/main" id="{D51FBB94-1B7E-408A-B3FC-326AF513D448}"/>
                    </a:ext>
                  </a:extLst>
                </p:cNvPr>
                <p:cNvSpPr/>
                <p:nvPr/>
              </p:nvSpPr>
              <p:spPr>
                <a:xfrm rot="536029">
                  <a:off x="6343989" y="4480259"/>
                  <a:ext cx="163022" cy="3161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9207B422-B706-4A32-8256-DEAB11514EFB}"/>
                    </a:ext>
                  </a:extLst>
                </p:cNvPr>
                <p:cNvGrpSpPr/>
                <p:nvPr/>
              </p:nvGrpSpPr>
              <p:grpSpPr>
                <a:xfrm rot="11700000">
                  <a:off x="5655344" y="4752535"/>
                  <a:ext cx="1212531" cy="1212531"/>
                  <a:chOff x="7123973" y="1204727"/>
                  <a:chExt cx="252497" cy="252497"/>
                </a:xfrm>
              </p:grpSpPr>
              <p:grpSp>
                <p:nvGrpSpPr>
                  <p:cNvPr id="142" name="Group 141">
                    <a:extLst>
                      <a:ext uri="{FF2B5EF4-FFF2-40B4-BE49-F238E27FC236}">
                        <a16:creationId xmlns:a16="http://schemas.microsoft.com/office/drawing/2014/main" id="{731A7488-AB70-4563-9598-99B060789856}"/>
                      </a:ext>
                    </a:extLst>
                  </p:cNvPr>
                  <p:cNvGrpSpPr/>
                  <p:nvPr/>
                </p:nvGrpSpPr>
                <p:grpSpPr>
                  <a:xfrm>
                    <a:off x="7123973" y="1204727"/>
                    <a:ext cx="252497" cy="252497"/>
                    <a:chOff x="4915373" y="1633391"/>
                    <a:chExt cx="342000" cy="342000"/>
                  </a:xfrm>
                </p:grpSpPr>
                <p:sp>
                  <p:nvSpPr>
                    <p:cNvPr id="145" name="Oval 144">
                      <a:extLst>
                        <a:ext uri="{FF2B5EF4-FFF2-40B4-BE49-F238E27FC236}">
                          <a16:creationId xmlns:a16="http://schemas.microsoft.com/office/drawing/2014/main" id="{62B9DD17-F0C9-4D6B-99DB-D5F9C22E52FC}"/>
                        </a:ext>
                      </a:extLst>
                    </p:cNvPr>
                    <p:cNvSpPr/>
                    <p:nvPr/>
                  </p:nvSpPr>
                  <p:spPr>
                    <a:xfrm>
                      <a:off x="4915373" y="1633391"/>
                      <a:ext cx="342000" cy="342000"/>
                    </a:xfrm>
                    <a:prstGeom prst="ellipse">
                      <a:avLst/>
                    </a:pr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6" name="Oval 145">
                      <a:extLst>
                        <a:ext uri="{FF2B5EF4-FFF2-40B4-BE49-F238E27FC236}">
                          <a16:creationId xmlns:a16="http://schemas.microsoft.com/office/drawing/2014/main" id="{435DFCB8-9C43-48BC-9BDA-6B4C563711FC}"/>
                        </a:ext>
                      </a:extLst>
                    </p:cNvPr>
                    <p:cNvSpPr/>
                    <p:nvPr/>
                  </p:nvSpPr>
                  <p:spPr>
                    <a:xfrm>
                      <a:off x="4932040" y="1666488"/>
                      <a:ext cx="295795" cy="295795"/>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7" name="Oval 146">
                      <a:extLst>
                        <a:ext uri="{FF2B5EF4-FFF2-40B4-BE49-F238E27FC236}">
                          <a16:creationId xmlns:a16="http://schemas.microsoft.com/office/drawing/2014/main" id="{6436AA8E-DFDF-4802-A60A-9AC6B92BA0B9}"/>
                        </a:ext>
                      </a:extLst>
                    </p:cNvPr>
                    <p:cNvSpPr/>
                    <p:nvPr/>
                  </p:nvSpPr>
                  <p:spPr>
                    <a:xfrm>
                      <a:off x="4970613" y="1724593"/>
                      <a:ext cx="207640" cy="207640"/>
                    </a:xfrm>
                    <a:prstGeom prst="ellipse">
                      <a:avLst/>
                    </a:prstGeom>
                    <a:solidFill>
                      <a:schemeClr val="bg1">
                        <a:lumMod val="85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43" name="Chord 142">
                    <a:extLst>
                      <a:ext uri="{FF2B5EF4-FFF2-40B4-BE49-F238E27FC236}">
                        <a16:creationId xmlns:a16="http://schemas.microsoft.com/office/drawing/2014/main" id="{5418E43C-1057-4103-96B4-C4E8267AD738}"/>
                      </a:ext>
                    </a:extLst>
                  </p:cNvPr>
                  <p:cNvSpPr/>
                  <p:nvPr/>
                </p:nvSpPr>
                <p:spPr>
                  <a:xfrm rot="20881907">
                    <a:off x="7167196" y="1276843"/>
                    <a:ext cx="152933" cy="152933"/>
                  </a:xfrm>
                  <a:prstGeom prst="chord">
                    <a:avLst>
                      <a:gd name="adj1" fmla="val 507074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44" name="Chord 143">
                    <a:extLst>
                      <a:ext uri="{FF2B5EF4-FFF2-40B4-BE49-F238E27FC236}">
                        <a16:creationId xmlns:a16="http://schemas.microsoft.com/office/drawing/2014/main" id="{433D0561-382F-4A04-BAAB-C7D0409CA79B}"/>
                      </a:ext>
                    </a:extLst>
                  </p:cNvPr>
                  <p:cNvSpPr/>
                  <p:nvPr/>
                </p:nvSpPr>
                <p:spPr>
                  <a:xfrm rot="20881907">
                    <a:off x="7167196" y="1276843"/>
                    <a:ext cx="152933" cy="152933"/>
                  </a:xfrm>
                  <a:prstGeom prst="chord">
                    <a:avLst>
                      <a:gd name="adj1" fmla="val 16204063"/>
                      <a:gd name="adj2" fmla="val 539167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sp>
            <p:nvSpPr>
              <p:cNvPr id="139" name="Freeform: Shape 138">
                <a:extLst>
                  <a:ext uri="{FF2B5EF4-FFF2-40B4-BE49-F238E27FC236}">
                    <a16:creationId xmlns:a16="http://schemas.microsoft.com/office/drawing/2014/main" id="{71DA735F-1F72-4DAE-A71B-50C9C0D09B56}"/>
                  </a:ext>
                </a:extLst>
              </p:cNvPr>
              <p:cNvSpPr/>
              <p:nvPr/>
            </p:nvSpPr>
            <p:spPr>
              <a:xfrm rot="10800000">
                <a:off x="6332106" y="0"/>
                <a:ext cx="648795" cy="4657780"/>
              </a:xfrm>
              <a:custGeom>
                <a:avLst/>
                <a:gdLst>
                  <a:gd name="connsiteX0" fmla="*/ 216501 w 643214"/>
                  <a:gd name="connsiteY0" fmla="*/ 2504922 h 2504922"/>
                  <a:gd name="connsiteX1" fmla="*/ 0 w 643214"/>
                  <a:gd name="connsiteY1" fmla="*/ 2504922 h 2504922"/>
                  <a:gd name="connsiteX2" fmla="*/ 161536 w 643214"/>
                  <a:gd name="connsiteY2" fmla="*/ 2023432 h 2504922"/>
                  <a:gd name="connsiteX3" fmla="*/ 441068 w 643214"/>
                  <a:gd name="connsiteY3" fmla="*/ 787787 h 2504922"/>
                  <a:gd name="connsiteX4" fmla="*/ 448805 w 643214"/>
                  <a:gd name="connsiteY4" fmla="*/ 34502 h 2504922"/>
                  <a:gd name="connsiteX5" fmla="*/ 448786 w 643214"/>
                  <a:gd name="connsiteY5" fmla="*/ 34443 h 2504922"/>
                  <a:gd name="connsiteX6" fmla="*/ 641908 w 643214"/>
                  <a:gd name="connsiteY6" fmla="*/ 0 h 2504922"/>
                  <a:gd name="connsiteX7" fmla="*/ 642457 w 643214"/>
                  <a:gd name="connsiteY7" fmla="*/ 28564 h 2504922"/>
                  <a:gd name="connsiteX8" fmla="*/ 555351 w 643214"/>
                  <a:gd name="connsiteY8" fmla="*/ 1233242 h 2504922"/>
                  <a:gd name="connsiteX9" fmla="*/ 315478 w 643214"/>
                  <a:gd name="connsiteY9" fmla="*/ 2204996 h 2504922"/>
                  <a:gd name="connsiteX0" fmla="*/ 407001 w 643214"/>
                  <a:gd name="connsiteY0" fmla="*/ 4314672 h 4314672"/>
                  <a:gd name="connsiteX1" fmla="*/ 0 w 643214"/>
                  <a:gd name="connsiteY1" fmla="*/ 2504922 h 4314672"/>
                  <a:gd name="connsiteX2" fmla="*/ 161536 w 643214"/>
                  <a:gd name="connsiteY2" fmla="*/ 2023432 h 4314672"/>
                  <a:gd name="connsiteX3" fmla="*/ 441068 w 643214"/>
                  <a:gd name="connsiteY3" fmla="*/ 787787 h 4314672"/>
                  <a:gd name="connsiteX4" fmla="*/ 448805 w 643214"/>
                  <a:gd name="connsiteY4" fmla="*/ 34502 h 4314672"/>
                  <a:gd name="connsiteX5" fmla="*/ 448786 w 643214"/>
                  <a:gd name="connsiteY5" fmla="*/ 34443 h 4314672"/>
                  <a:gd name="connsiteX6" fmla="*/ 641908 w 643214"/>
                  <a:gd name="connsiteY6" fmla="*/ 0 h 4314672"/>
                  <a:gd name="connsiteX7" fmla="*/ 642457 w 643214"/>
                  <a:gd name="connsiteY7" fmla="*/ 28564 h 4314672"/>
                  <a:gd name="connsiteX8" fmla="*/ 555351 w 643214"/>
                  <a:gd name="connsiteY8" fmla="*/ 1233242 h 4314672"/>
                  <a:gd name="connsiteX9" fmla="*/ 315478 w 643214"/>
                  <a:gd name="connsiteY9" fmla="*/ 2204996 h 4314672"/>
                  <a:gd name="connsiteX10" fmla="*/ 407001 w 643214"/>
                  <a:gd name="connsiteY10" fmla="*/ 4314672 h 4314672"/>
                  <a:gd name="connsiteX0" fmla="*/ 245465 w 481678"/>
                  <a:gd name="connsiteY0" fmla="*/ 4314672 h 4409922"/>
                  <a:gd name="connsiteX1" fmla="*/ 28964 w 481678"/>
                  <a:gd name="connsiteY1" fmla="*/ 4409922 h 4409922"/>
                  <a:gd name="connsiteX2" fmla="*/ 0 w 481678"/>
                  <a:gd name="connsiteY2" fmla="*/ 2023432 h 4409922"/>
                  <a:gd name="connsiteX3" fmla="*/ 279532 w 481678"/>
                  <a:gd name="connsiteY3" fmla="*/ 787787 h 4409922"/>
                  <a:gd name="connsiteX4" fmla="*/ 287269 w 481678"/>
                  <a:gd name="connsiteY4" fmla="*/ 34502 h 4409922"/>
                  <a:gd name="connsiteX5" fmla="*/ 287250 w 481678"/>
                  <a:gd name="connsiteY5" fmla="*/ 34443 h 4409922"/>
                  <a:gd name="connsiteX6" fmla="*/ 480372 w 481678"/>
                  <a:gd name="connsiteY6" fmla="*/ 0 h 4409922"/>
                  <a:gd name="connsiteX7" fmla="*/ 480921 w 481678"/>
                  <a:gd name="connsiteY7" fmla="*/ 28564 h 4409922"/>
                  <a:gd name="connsiteX8" fmla="*/ 393815 w 481678"/>
                  <a:gd name="connsiteY8" fmla="*/ 1233242 h 4409922"/>
                  <a:gd name="connsiteX9" fmla="*/ 153942 w 481678"/>
                  <a:gd name="connsiteY9" fmla="*/ 2204996 h 4409922"/>
                  <a:gd name="connsiteX10" fmla="*/ 245465 w 481678"/>
                  <a:gd name="connsiteY10" fmla="*/ 4314672 h 4409922"/>
                  <a:gd name="connsiteX0" fmla="*/ 245465 w 481678"/>
                  <a:gd name="connsiteY0" fmla="*/ 4314672 h 4314672"/>
                  <a:gd name="connsiteX1" fmla="*/ 48014 w 481678"/>
                  <a:gd name="connsiteY1" fmla="*/ 4314672 h 4314672"/>
                  <a:gd name="connsiteX2" fmla="*/ 0 w 481678"/>
                  <a:gd name="connsiteY2" fmla="*/ 2023432 h 4314672"/>
                  <a:gd name="connsiteX3" fmla="*/ 279532 w 481678"/>
                  <a:gd name="connsiteY3" fmla="*/ 787787 h 4314672"/>
                  <a:gd name="connsiteX4" fmla="*/ 287269 w 481678"/>
                  <a:gd name="connsiteY4" fmla="*/ 34502 h 4314672"/>
                  <a:gd name="connsiteX5" fmla="*/ 287250 w 481678"/>
                  <a:gd name="connsiteY5" fmla="*/ 34443 h 4314672"/>
                  <a:gd name="connsiteX6" fmla="*/ 480372 w 481678"/>
                  <a:gd name="connsiteY6" fmla="*/ 0 h 4314672"/>
                  <a:gd name="connsiteX7" fmla="*/ 480921 w 481678"/>
                  <a:gd name="connsiteY7" fmla="*/ 28564 h 4314672"/>
                  <a:gd name="connsiteX8" fmla="*/ 393815 w 481678"/>
                  <a:gd name="connsiteY8" fmla="*/ 1233242 h 4314672"/>
                  <a:gd name="connsiteX9" fmla="*/ 153942 w 481678"/>
                  <a:gd name="connsiteY9" fmla="*/ 2204996 h 4314672"/>
                  <a:gd name="connsiteX10" fmla="*/ 245465 w 481678"/>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414347 w 650560"/>
                  <a:gd name="connsiteY0" fmla="*/ 4314672 h 4314672"/>
                  <a:gd name="connsiteX1" fmla="*/ 216896 w 650560"/>
                  <a:gd name="connsiteY1" fmla="*/ 4314672 h 4314672"/>
                  <a:gd name="connsiteX2" fmla="*/ 168882 w 650560"/>
                  <a:gd name="connsiteY2" fmla="*/ 2023432 h 4314672"/>
                  <a:gd name="connsiteX3" fmla="*/ 448414 w 650560"/>
                  <a:gd name="connsiteY3" fmla="*/ 787787 h 4314672"/>
                  <a:gd name="connsiteX4" fmla="*/ 456151 w 650560"/>
                  <a:gd name="connsiteY4" fmla="*/ 34502 h 4314672"/>
                  <a:gd name="connsiteX5" fmla="*/ 456132 w 650560"/>
                  <a:gd name="connsiteY5" fmla="*/ 34443 h 4314672"/>
                  <a:gd name="connsiteX6" fmla="*/ 649254 w 650560"/>
                  <a:gd name="connsiteY6" fmla="*/ 0 h 4314672"/>
                  <a:gd name="connsiteX7" fmla="*/ 649803 w 650560"/>
                  <a:gd name="connsiteY7" fmla="*/ 28564 h 4314672"/>
                  <a:gd name="connsiteX8" fmla="*/ 562697 w 650560"/>
                  <a:gd name="connsiteY8" fmla="*/ 1233242 h 4314672"/>
                  <a:gd name="connsiteX9" fmla="*/ 322824 w 650560"/>
                  <a:gd name="connsiteY9" fmla="*/ 2204996 h 4314672"/>
                  <a:gd name="connsiteX10" fmla="*/ 414347 w 650560"/>
                  <a:gd name="connsiteY10" fmla="*/ 4314672 h 4314672"/>
                  <a:gd name="connsiteX0" fmla="*/ 414347 w 650560"/>
                  <a:gd name="connsiteY0" fmla="*/ 4314672 h 4314672"/>
                  <a:gd name="connsiteX1" fmla="*/ 216896 w 650560"/>
                  <a:gd name="connsiteY1" fmla="*/ 4314672 h 4314672"/>
                  <a:gd name="connsiteX2" fmla="*/ 168882 w 650560"/>
                  <a:gd name="connsiteY2" fmla="*/ 2023432 h 4314672"/>
                  <a:gd name="connsiteX3" fmla="*/ 448414 w 650560"/>
                  <a:gd name="connsiteY3" fmla="*/ 787787 h 4314672"/>
                  <a:gd name="connsiteX4" fmla="*/ 456151 w 650560"/>
                  <a:gd name="connsiteY4" fmla="*/ 34502 h 4314672"/>
                  <a:gd name="connsiteX5" fmla="*/ 456132 w 650560"/>
                  <a:gd name="connsiteY5" fmla="*/ 34443 h 4314672"/>
                  <a:gd name="connsiteX6" fmla="*/ 649254 w 650560"/>
                  <a:gd name="connsiteY6" fmla="*/ 0 h 4314672"/>
                  <a:gd name="connsiteX7" fmla="*/ 649803 w 650560"/>
                  <a:gd name="connsiteY7" fmla="*/ 28564 h 4314672"/>
                  <a:gd name="connsiteX8" fmla="*/ 562697 w 650560"/>
                  <a:gd name="connsiteY8" fmla="*/ 1233242 h 4314672"/>
                  <a:gd name="connsiteX9" fmla="*/ 322824 w 650560"/>
                  <a:gd name="connsiteY9" fmla="*/ 2204996 h 4314672"/>
                  <a:gd name="connsiteX10" fmla="*/ 414347 w 650560"/>
                  <a:gd name="connsiteY10" fmla="*/ 4314672 h 4314672"/>
                  <a:gd name="connsiteX0" fmla="*/ 434653 w 670866"/>
                  <a:gd name="connsiteY0" fmla="*/ 4314672 h 4314672"/>
                  <a:gd name="connsiteX1" fmla="*/ 237202 w 670866"/>
                  <a:gd name="connsiteY1" fmla="*/ 4314672 h 4314672"/>
                  <a:gd name="connsiteX2" fmla="*/ 151088 w 670866"/>
                  <a:gd name="connsiteY2" fmla="*/ 2080582 h 4314672"/>
                  <a:gd name="connsiteX3" fmla="*/ 468720 w 670866"/>
                  <a:gd name="connsiteY3" fmla="*/ 787787 h 4314672"/>
                  <a:gd name="connsiteX4" fmla="*/ 476457 w 670866"/>
                  <a:gd name="connsiteY4" fmla="*/ 34502 h 4314672"/>
                  <a:gd name="connsiteX5" fmla="*/ 476438 w 670866"/>
                  <a:gd name="connsiteY5" fmla="*/ 34443 h 4314672"/>
                  <a:gd name="connsiteX6" fmla="*/ 669560 w 670866"/>
                  <a:gd name="connsiteY6" fmla="*/ 0 h 4314672"/>
                  <a:gd name="connsiteX7" fmla="*/ 670109 w 670866"/>
                  <a:gd name="connsiteY7" fmla="*/ 28564 h 4314672"/>
                  <a:gd name="connsiteX8" fmla="*/ 583003 w 670866"/>
                  <a:gd name="connsiteY8" fmla="*/ 1233242 h 4314672"/>
                  <a:gd name="connsiteX9" fmla="*/ 343130 w 670866"/>
                  <a:gd name="connsiteY9" fmla="*/ 2204996 h 4314672"/>
                  <a:gd name="connsiteX10" fmla="*/ 434653 w 670866"/>
                  <a:gd name="connsiteY10" fmla="*/ 4314672 h 4314672"/>
                  <a:gd name="connsiteX0" fmla="*/ 404825 w 641038"/>
                  <a:gd name="connsiteY0" fmla="*/ 4314672 h 4314672"/>
                  <a:gd name="connsiteX1" fmla="*/ 207374 w 641038"/>
                  <a:gd name="connsiteY1" fmla="*/ 4314672 h 4314672"/>
                  <a:gd name="connsiteX2" fmla="*/ 121260 w 641038"/>
                  <a:gd name="connsiteY2" fmla="*/ 2080582 h 4314672"/>
                  <a:gd name="connsiteX3" fmla="*/ 438892 w 641038"/>
                  <a:gd name="connsiteY3" fmla="*/ 787787 h 4314672"/>
                  <a:gd name="connsiteX4" fmla="*/ 446629 w 641038"/>
                  <a:gd name="connsiteY4" fmla="*/ 34502 h 4314672"/>
                  <a:gd name="connsiteX5" fmla="*/ 446610 w 641038"/>
                  <a:gd name="connsiteY5" fmla="*/ 34443 h 4314672"/>
                  <a:gd name="connsiteX6" fmla="*/ 639732 w 641038"/>
                  <a:gd name="connsiteY6" fmla="*/ 0 h 4314672"/>
                  <a:gd name="connsiteX7" fmla="*/ 640281 w 641038"/>
                  <a:gd name="connsiteY7" fmla="*/ 28564 h 4314672"/>
                  <a:gd name="connsiteX8" fmla="*/ 553175 w 641038"/>
                  <a:gd name="connsiteY8" fmla="*/ 1233242 h 4314672"/>
                  <a:gd name="connsiteX9" fmla="*/ 313302 w 641038"/>
                  <a:gd name="connsiteY9" fmla="*/ 2204996 h 4314672"/>
                  <a:gd name="connsiteX10" fmla="*/ 404825 w 641038"/>
                  <a:gd name="connsiteY10" fmla="*/ 4314672 h 4314672"/>
                  <a:gd name="connsiteX0" fmla="*/ 397704 w 633917"/>
                  <a:gd name="connsiteY0" fmla="*/ 4314672 h 4314672"/>
                  <a:gd name="connsiteX1" fmla="*/ 200253 w 633917"/>
                  <a:gd name="connsiteY1" fmla="*/ 4314672 h 4314672"/>
                  <a:gd name="connsiteX2" fmla="*/ 114139 w 633917"/>
                  <a:gd name="connsiteY2" fmla="*/ 2080582 h 4314672"/>
                  <a:gd name="connsiteX3" fmla="*/ 431771 w 633917"/>
                  <a:gd name="connsiteY3" fmla="*/ 787787 h 4314672"/>
                  <a:gd name="connsiteX4" fmla="*/ 439508 w 633917"/>
                  <a:gd name="connsiteY4" fmla="*/ 34502 h 4314672"/>
                  <a:gd name="connsiteX5" fmla="*/ 439489 w 633917"/>
                  <a:gd name="connsiteY5" fmla="*/ 34443 h 4314672"/>
                  <a:gd name="connsiteX6" fmla="*/ 632611 w 633917"/>
                  <a:gd name="connsiteY6" fmla="*/ 0 h 4314672"/>
                  <a:gd name="connsiteX7" fmla="*/ 633160 w 633917"/>
                  <a:gd name="connsiteY7" fmla="*/ 28564 h 4314672"/>
                  <a:gd name="connsiteX8" fmla="*/ 546054 w 633917"/>
                  <a:gd name="connsiteY8" fmla="*/ 1233242 h 4314672"/>
                  <a:gd name="connsiteX9" fmla="*/ 306181 w 633917"/>
                  <a:gd name="connsiteY9" fmla="*/ 2204996 h 4314672"/>
                  <a:gd name="connsiteX10" fmla="*/ 397704 w 633917"/>
                  <a:gd name="connsiteY10" fmla="*/ 4314672 h 431467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39508 w 633917"/>
                  <a:gd name="connsiteY4" fmla="*/ 77732 h 4357902"/>
                  <a:gd name="connsiteX5" fmla="*/ 479949 w 633917"/>
                  <a:gd name="connsiteY5" fmla="*/ 0 h 4357902"/>
                  <a:gd name="connsiteX6" fmla="*/ 632611 w 633917"/>
                  <a:gd name="connsiteY6" fmla="*/ 43230 h 4357902"/>
                  <a:gd name="connsiteX7" fmla="*/ 633160 w 633917"/>
                  <a:gd name="connsiteY7" fmla="*/ 71794 h 4357902"/>
                  <a:gd name="connsiteX8" fmla="*/ 546054 w 633917"/>
                  <a:gd name="connsiteY8" fmla="*/ 1276472 h 4357902"/>
                  <a:gd name="connsiteX9" fmla="*/ 306181 w 633917"/>
                  <a:gd name="connsiteY9" fmla="*/ 2248226 h 4357902"/>
                  <a:gd name="connsiteX10" fmla="*/ 397704 w 633917"/>
                  <a:gd name="connsiteY10"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79949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79949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47581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47581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2611"/>
                  <a:gd name="connsiteY0" fmla="*/ 4357902 h 4357902"/>
                  <a:gd name="connsiteX1" fmla="*/ 200253 w 632611"/>
                  <a:gd name="connsiteY1" fmla="*/ 4357902 h 4357902"/>
                  <a:gd name="connsiteX2" fmla="*/ 114139 w 632611"/>
                  <a:gd name="connsiteY2" fmla="*/ 2123812 h 4357902"/>
                  <a:gd name="connsiteX3" fmla="*/ 431771 w 632611"/>
                  <a:gd name="connsiteY3" fmla="*/ 831017 h 4357902"/>
                  <a:gd name="connsiteX4" fmla="*/ 447581 w 632611"/>
                  <a:gd name="connsiteY4" fmla="*/ 0 h 4357902"/>
                  <a:gd name="connsiteX5" fmla="*/ 632611 w 632611"/>
                  <a:gd name="connsiteY5" fmla="*/ 43230 h 4357902"/>
                  <a:gd name="connsiteX6" fmla="*/ 546054 w 632611"/>
                  <a:gd name="connsiteY6" fmla="*/ 1276472 h 4357902"/>
                  <a:gd name="connsiteX7" fmla="*/ 306181 w 632611"/>
                  <a:gd name="connsiteY7" fmla="*/ 2248226 h 4357902"/>
                  <a:gd name="connsiteX8" fmla="*/ 397704 w 632611"/>
                  <a:gd name="connsiteY8" fmla="*/ 4357902 h 4357902"/>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5669 h 4365669"/>
                  <a:gd name="connsiteX1" fmla="*/ 200253 w 648795"/>
                  <a:gd name="connsiteY1" fmla="*/ 4365669 h 4365669"/>
                  <a:gd name="connsiteX2" fmla="*/ 114139 w 648795"/>
                  <a:gd name="connsiteY2" fmla="*/ 2131579 h 4365669"/>
                  <a:gd name="connsiteX3" fmla="*/ 431771 w 648795"/>
                  <a:gd name="connsiteY3" fmla="*/ 838784 h 4365669"/>
                  <a:gd name="connsiteX4" fmla="*/ 471857 w 648795"/>
                  <a:gd name="connsiteY4" fmla="*/ 0 h 4365669"/>
                  <a:gd name="connsiteX5" fmla="*/ 648795 w 648795"/>
                  <a:gd name="connsiteY5" fmla="*/ 4393 h 4365669"/>
                  <a:gd name="connsiteX6" fmla="*/ 546054 w 648795"/>
                  <a:gd name="connsiteY6" fmla="*/ 1284239 h 4365669"/>
                  <a:gd name="connsiteX7" fmla="*/ 306181 w 648795"/>
                  <a:gd name="connsiteY7" fmla="*/ 2255993 h 4365669"/>
                  <a:gd name="connsiteX8" fmla="*/ 397704 w 648795"/>
                  <a:gd name="connsiteY8" fmla="*/ 4365669 h 4365669"/>
                  <a:gd name="connsiteX0" fmla="*/ 397704 w 648795"/>
                  <a:gd name="connsiteY0" fmla="*/ 4365669 h 4365669"/>
                  <a:gd name="connsiteX1" fmla="*/ 200253 w 648795"/>
                  <a:gd name="connsiteY1" fmla="*/ 4365669 h 4365669"/>
                  <a:gd name="connsiteX2" fmla="*/ 114139 w 648795"/>
                  <a:gd name="connsiteY2" fmla="*/ 2131579 h 4365669"/>
                  <a:gd name="connsiteX3" fmla="*/ 431771 w 648795"/>
                  <a:gd name="connsiteY3" fmla="*/ 838784 h 4365669"/>
                  <a:gd name="connsiteX4" fmla="*/ 471857 w 648795"/>
                  <a:gd name="connsiteY4" fmla="*/ 0 h 4365669"/>
                  <a:gd name="connsiteX5" fmla="*/ 648795 w 648795"/>
                  <a:gd name="connsiteY5" fmla="*/ 4393 h 4365669"/>
                  <a:gd name="connsiteX6" fmla="*/ 546054 w 648795"/>
                  <a:gd name="connsiteY6" fmla="*/ 1284239 h 4365669"/>
                  <a:gd name="connsiteX7" fmla="*/ 306181 w 648795"/>
                  <a:gd name="connsiteY7" fmla="*/ 2255993 h 4365669"/>
                  <a:gd name="connsiteX8" fmla="*/ 397704 w 648795"/>
                  <a:gd name="connsiteY8" fmla="*/ 4365669 h 4365669"/>
                  <a:gd name="connsiteX0" fmla="*/ 397704 w 648795"/>
                  <a:gd name="connsiteY0" fmla="*/ 4411414 h 4411414"/>
                  <a:gd name="connsiteX1" fmla="*/ 200253 w 648795"/>
                  <a:gd name="connsiteY1" fmla="*/ 4411414 h 4411414"/>
                  <a:gd name="connsiteX2" fmla="*/ 114139 w 648795"/>
                  <a:gd name="connsiteY2" fmla="*/ 2177324 h 4411414"/>
                  <a:gd name="connsiteX3" fmla="*/ 431771 w 648795"/>
                  <a:gd name="connsiteY3" fmla="*/ 884529 h 4411414"/>
                  <a:gd name="connsiteX4" fmla="*/ 455672 w 648795"/>
                  <a:gd name="connsiteY4" fmla="*/ 0 h 4411414"/>
                  <a:gd name="connsiteX5" fmla="*/ 648795 w 648795"/>
                  <a:gd name="connsiteY5" fmla="*/ 50138 h 4411414"/>
                  <a:gd name="connsiteX6" fmla="*/ 546054 w 648795"/>
                  <a:gd name="connsiteY6" fmla="*/ 1329984 h 4411414"/>
                  <a:gd name="connsiteX7" fmla="*/ 306181 w 648795"/>
                  <a:gd name="connsiteY7" fmla="*/ 2301738 h 4411414"/>
                  <a:gd name="connsiteX8" fmla="*/ 397704 w 648795"/>
                  <a:gd name="connsiteY8" fmla="*/ 4411414 h 4411414"/>
                  <a:gd name="connsiteX0" fmla="*/ 397704 w 648795"/>
                  <a:gd name="connsiteY0" fmla="*/ 4388540 h 4388540"/>
                  <a:gd name="connsiteX1" fmla="*/ 200253 w 648795"/>
                  <a:gd name="connsiteY1" fmla="*/ 4388540 h 4388540"/>
                  <a:gd name="connsiteX2" fmla="*/ 114139 w 648795"/>
                  <a:gd name="connsiteY2" fmla="*/ 2154450 h 4388540"/>
                  <a:gd name="connsiteX3" fmla="*/ 431771 w 648795"/>
                  <a:gd name="connsiteY3" fmla="*/ 861655 h 4388540"/>
                  <a:gd name="connsiteX4" fmla="*/ 455672 w 648795"/>
                  <a:gd name="connsiteY4" fmla="*/ 0 h 4388540"/>
                  <a:gd name="connsiteX5" fmla="*/ 648795 w 648795"/>
                  <a:gd name="connsiteY5" fmla="*/ 27264 h 4388540"/>
                  <a:gd name="connsiteX6" fmla="*/ 546054 w 648795"/>
                  <a:gd name="connsiteY6" fmla="*/ 1307110 h 4388540"/>
                  <a:gd name="connsiteX7" fmla="*/ 306181 w 648795"/>
                  <a:gd name="connsiteY7" fmla="*/ 2278864 h 4388540"/>
                  <a:gd name="connsiteX8" fmla="*/ 397704 w 648795"/>
                  <a:gd name="connsiteY8" fmla="*/ 4388540 h 4388540"/>
                  <a:gd name="connsiteX0" fmla="*/ 397704 w 648795"/>
                  <a:gd name="connsiteY0" fmla="*/ 4388540 h 4388540"/>
                  <a:gd name="connsiteX1" fmla="*/ 200253 w 648795"/>
                  <a:gd name="connsiteY1" fmla="*/ 4388540 h 4388540"/>
                  <a:gd name="connsiteX2" fmla="*/ 114139 w 648795"/>
                  <a:gd name="connsiteY2" fmla="*/ 2154450 h 4388540"/>
                  <a:gd name="connsiteX3" fmla="*/ 431771 w 648795"/>
                  <a:gd name="connsiteY3" fmla="*/ 861655 h 4388540"/>
                  <a:gd name="connsiteX4" fmla="*/ 455672 w 648795"/>
                  <a:gd name="connsiteY4" fmla="*/ 0 h 4388540"/>
                  <a:gd name="connsiteX5" fmla="*/ 648795 w 648795"/>
                  <a:gd name="connsiteY5" fmla="*/ 27264 h 4388540"/>
                  <a:gd name="connsiteX6" fmla="*/ 546054 w 648795"/>
                  <a:gd name="connsiteY6" fmla="*/ 1307110 h 4388540"/>
                  <a:gd name="connsiteX7" fmla="*/ 306181 w 648795"/>
                  <a:gd name="connsiteY7" fmla="*/ 2278864 h 4388540"/>
                  <a:gd name="connsiteX8" fmla="*/ 397704 w 648795"/>
                  <a:gd name="connsiteY8" fmla="*/ 4388540 h 4388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8795" h="4388540">
                    <a:moveTo>
                      <a:pt x="397704" y="4388540"/>
                    </a:moveTo>
                    <a:lnTo>
                      <a:pt x="200253" y="4388540"/>
                    </a:lnTo>
                    <a:cubicBezTo>
                      <a:pt x="-101502" y="3034243"/>
                      <a:pt x="-3206" y="2784847"/>
                      <a:pt x="114139" y="2154450"/>
                    </a:cubicBezTo>
                    <a:cubicBezTo>
                      <a:pt x="236144" y="1764320"/>
                      <a:pt x="374849" y="1220730"/>
                      <a:pt x="431771" y="861655"/>
                    </a:cubicBezTo>
                    <a:cubicBezTo>
                      <a:pt x="488693" y="502580"/>
                      <a:pt x="438383" y="286360"/>
                      <a:pt x="455672" y="0"/>
                    </a:cubicBezTo>
                    <a:lnTo>
                      <a:pt x="648795" y="27264"/>
                    </a:lnTo>
                    <a:cubicBezTo>
                      <a:pt x="646916" y="477181"/>
                      <a:pt x="645037" y="833890"/>
                      <a:pt x="546054" y="1307110"/>
                    </a:cubicBezTo>
                    <a:cubicBezTo>
                      <a:pt x="484664" y="1647587"/>
                      <a:pt x="402426" y="1969709"/>
                      <a:pt x="306181" y="2278864"/>
                    </a:cubicBezTo>
                    <a:cubicBezTo>
                      <a:pt x="196989" y="2664589"/>
                      <a:pt x="144946" y="3317015"/>
                      <a:pt x="397704" y="4388540"/>
                    </a:cubicBezTo>
                    <a:close/>
                  </a:path>
                </a:pathLst>
              </a:custGeom>
              <a:solidFill>
                <a:schemeClr val="tx1">
                  <a:lumMod val="75000"/>
                  <a:lumOff val="25000"/>
                </a:schemeClr>
              </a:solidFill>
              <a:ln w="4780" cap="flat">
                <a:noFill/>
                <a:prstDash val="solid"/>
                <a:miter/>
              </a:ln>
            </p:spPr>
            <p:txBody>
              <a:bodyPr wrap="square" rtlCol="0" anchor="ctr">
                <a:noAutofit/>
              </a:bodyPr>
              <a:lstStyle/>
              <a:p>
                <a:endParaRPr lang="en-US" dirty="0"/>
              </a:p>
            </p:txBody>
          </p:sp>
        </p:grpSp>
      </p:grpSp>
    </p:spTree>
    <p:extLst>
      <p:ext uri="{BB962C8B-B14F-4D97-AF65-F5344CB8AC3E}">
        <p14:creationId xmlns:p14="http://schemas.microsoft.com/office/powerpoint/2010/main" val="2007459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1508B73-E98A-4BF0-96B7-98C16747B1F7}"/>
              </a:ext>
            </a:extLst>
          </p:cNvPr>
          <p:cNvSpPr/>
          <p:nvPr/>
        </p:nvSpPr>
        <p:spPr>
          <a:xfrm>
            <a:off x="0" y="6072562"/>
            <a:ext cx="12192000" cy="7854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339509"/>
            <a:ext cx="11573197" cy="724247"/>
          </a:xfrm>
        </p:spPr>
        <p:txBody>
          <a:bodyPr/>
          <a:lstStyle/>
          <a:p>
            <a:r>
              <a:rPr lang="en-US" sz="3200" dirty="0"/>
              <a:t>Doctor :-</a:t>
            </a:r>
          </a:p>
        </p:txBody>
      </p:sp>
      <p:grpSp>
        <p:nvGrpSpPr>
          <p:cNvPr id="3" name="Group 2">
            <a:extLst>
              <a:ext uri="{FF2B5EF4-FFF2-40B4-BE49-F238E27FC236}">
                <a16:creationId xmlns:a16="http://schemas.microsoft.com/office/drawing/2014/main" id="{D4E9D8A3-9C7B-44A7-8AA0-2C64763B3FEF}"/>
              </a:ext>
            </a:extLst>
          </p:cNvPr>
          <p:cNvGrpSpPr/>
          <p:nvPr/>
        </p:nvGrpSpPr>
        <p:grpSpPr>
          <a:xfrm>
            <a:off x="6271099" y="3211245"/>
            <a:ext cx="5775854" cy="3568219"/>
            <a:chOff x="5814569" y="2460779"/>
            <a:chExt cx="5833992" cy="3604135"/>
          </a:xfrm>
        </p:grpSpPr>
        <p:sp>
          <p:nvSpPr>
            <p:cNvPr id="16" name="Freeform: Shape 15">
              <a:extLst>
                <a:ext uri="{FF2B5EF4-FFF2-40B4-BE49-F238E27FC236}">
                  <a16:creationId xmlns:a16="http://schemas.microsoft.com/office/drawing/2014/main" id="{C18B4465-35A1-441A-B6AA-B282E6BEA4EB}"/>
                </a:ext>
              </a:extLst>
            </p:cNvPr>
            <p:cNvSpPr/>
            <p:nvPr/>
          </p:nvSpPr>
          <p:spPr>
            <a:xfrm>
              <a:off x="5814569" y="2460779"/>
              <a:ext cx="5833992" cy="3604135"/>
            </a:xfrm>
            <a:custGeom>
              <a:avLst/>
              <a:gdLst>
                <a:gd name="connsiteX0" fmla="*/ 10401086 w 10391775"/>
                <a:gd name="connsiteY0" fmla="*/ 5277803 h 6419850"/>
                <a:gd name="connsiteX1" fmla="*/ 10346794 w 10391775"/>
                <a:gd name="connsiteY1" fmla="*/ 5213985 h 6419850"/>
                <a:gd name="connsiteX2" fmla="*/ 10257258 w 10391775"/>
                <a:gd name="connsiteY2" fmla="*/ 5204460 h 6419850"/>
                <a:gd name="connsiteX3" fmla="*/ 10055329 w 10391775"/>
                <a:gd name="connsiteY3" fmla="*/ 5180648 h 6419850"/>
                <a:gd name="connsiteX4" fmla="*/ 9990558 w 10391775"/>
                <a:gd name="connsiteY4" fmla="*/ 5137785 h 6419850"/>
                <a:gd name="connsiteX5" fmla="*/ 9946744 w 10391775"/>
                <a:gd name="connsiteY5" fmla="*/ 5097780 h 6419850"/>
                <a:gd name="connsiteX6" fmla="*/ 8430363 w 10391775"/>
                <a:gd name="connsiteY6" fmla="*/ 3751898 h 6419850"/>
                <a:gd name="connsiteX7" fmla="*/ 8434173 w 10391775"/>
                <a:gd name="connsiteY7" fmla="*/ 3711893 h 6419850"/>
                <a:gd name="connsiteX8" fmla="*/ 8403694 w 10391775"/>
                <a:gd name="connsiteY8" fmla="*/ 3470910 h 6419850"/>
                <a:gd name="connsiteX9" fmla="*/ 8289394 w 10391775"/>
                <a:gd name="connsiteY9" fmla="*/ 3220403 h 6419850"/>
                <a:gd name="connsiteX10" fmla="*/ 8270344 w 10391775"/>
                <a:gd name="connsiteY10" fmla="*/ 3156585 h 6419850"/>
                <a:gd name="connsiteX11" fmla="*/ 8249389 w 10391775"/>
                <a:gd name="connsiteY11" fmla="*/ 2998470 h 6419850"/>
                <a:gd name="connsiteX12" fmla="*/ 8235101 w 10391775"/>
                <a:gd name="connsiteY12" fmla="*/ 2959418 h 6419850"/>
                <a:gd name="connsiteX13" fmla="*/ 8251294 w 10391775"/>
                <a:gd name="connsiteY13" fmla="*/ 2849880 h 6419850"/>
                <a:gd name="connsiteX14" fmla="*/ 8243673 w 10391775"/>
                <a:gd name="connsiteY14" fmla="*/ 2742248 h 6419850"/>
                <a:gd name="connsiteX15" fmla="*/ 8164616 w 10391775"/>
                <a:gd name="connsiteY15" fmla="*/ 2652713 h 6419850"/>
                <a:gd name="connsiteX16" fmla="*/ 7905536 w 10391775"/>
                <a:gd name="connsiteY16" fmla="*/ 2518410 h 6419850"/>
                <a:gd name="connsiteX17" fmla="*/ 7904584 w 10391775"/>
                <a:gd name="connsiteY17" fmla="*/ 2516505 h 6419850"/>
                <a:gd name="connsiteX18" fmla="*/ 7896964 w 10391775"/>
                <a:gd name="connsiteY18" fmla="*/ 2493645 h 6419850"/>
                <a:gd name="connsiteX19" fmla="*/ 7984594 w 10391775"/>
                <a:gd name="connsiteY19" fmla="*/ 2342198 h 6419850"/>
                <a:gd name="connsiteX20" fmla="*/ 7993166 w 10391775"/>
                <a:gd name="connsiteY20" fmla="*/ 2317433 h 6419850"/>
                <a:gd name="connsiteX21" fmla="*/ 8005548 w 10391775"/>
                <a:gd name="connsiteY21" fmla="*/ 2270760 h 6419850"/>
                <a:gd name="connsiteX22" fmla="*/ 7965544 w 10391775"/>
                <a:gd name="connsiteY22" fmla="*/ 2142173 h 6419850"/>
                <a:gd name="connsiteX23" fmla="*/ 7956971 w 10391775"/>
                <a:gd name="connsiteY23" fmla="*/ 2039303 h 6419850"/>
                <a:gd name="connsiteX24" fmla="*/ 7962686 w 10391775"/>
                <a:gd name="connsiteY24" fmla="*/ 2036445 h 6419850"/>
                <a:gd name="connsiteX25" fmla="*/ 7979831 w 10391775"/>
                <a:gd name="connsiteY25" fmla="*/ 1876425 h 6419850"/>
                <a:gd name="connsiteX26" fmla="*/ 7975069 w 10391775"/>
                <a:gd name="connsiteY26" fmla="*/ 1875473 h 6419850"/>
                <a:gd name="connsiteX27" fmla="*/ 7950303 w 10391775"/>
                <a:gd name="connsiteY27" fmla="*/ 1832610 h 6419850"/>
                <a:gd name="connsiteX28" fmla="*/ 7813144 w 10391775"/>
                <a:gd name="connsiteY28" fmla="*/ 1753553 h 6419850"/>
                <a:gd name="connsiteX29" fmla="*/ 7776948 w 10391775"/>
                <a:gd name="connsiteY29" fmla="*/ 1728788 h 6419850"/>
                <a:gd name="connsiteX30" fmla="*/ 7735039 w 10391775"/>
                <a:gd name="connsiteY30" fmla="*/ 1305878 h 6419850"/>
                <a:gd name="connsiteX31" fmla="*/ 7711226 w 10391775"/>
                <a:gd name="connsiteY31" fmla="*/ 1237298 h 6419850"/>
                <a:gd name="connsiteX32" fmla="*/ 7568351 w 10391775"/>
                <a:gd name="connsiteY32" fmla="*/ 1065848 h 6419850"/>
                <a:gd name="connsiteX33" fmla="*/ 7569303 w 10391775"/>
                <a:gd name="connsiteY33" fmla="*/ 963930 h 6419850"/>
                <a:gd name="connsiteX34" fmla="*/ 7568351 w 10391775"/>
                <a:gd name="connsiteY34" fmla="*/ 962025 h 6419850"/>
                <a:gd name="connsiteX35" fmla="*/ 7596926 w 10391775"/>
                <a:gd name="connsiteY35" fmla="*/ 897255 h 6419850"/>
                <a:gd name="connsiteX36" fmla="*/ 7595021 w 10391775"/>
                <a:gd name="connsiteY36" fmla="*/ 866775 h 6419850"/>
                <a:gd name="connsiteX37" fmla="*/ 7602641 w 10391775"/>
                <a:gd name="connsiteY37" fmla="*/ 864870 h 6419850"/>
                <a:gd name="connsiteX38" fmla="*/ 7610261 w 10391775"/>
                <a:gd name="connsiteY38" fmla="*/ 785813 h 6419850"/>
                <a:gd name="connsiteX39" fmla="*/ 7603594 w 10391775"/>
                <a:gd name="connsiteY39" fmla="*/ 657225 h 6419850"/>
                <a:gd name="connsiteX40" fmla="*/ 7553111 w 10391775"/>
                <a:gd name="connsiteY40" fmla="*/ 541020 h 6419850"/>
                <a:gd name="connsiteX41" fmla="*/ 7226403 w 10391775"/>
                <a:gd name="connsiteY41" fmla="*/ 168593 h 6419850"/>
                <a:gd name="connsiteX42" fmla="*/ 7071146 w 10391775"/>
                <a:gd name="connsiteY42" fmla="*/ 69533 h 6419850"/>
                <a:gd name="connsiteX43" fmla="*/ 6949226 w 10391775"/>
                <a:gd name="connsiteY43" fmla="*/ 19050 h 6419850"/>
                <a:gd name="connsiteX44" fmla="*/ 6880646 w 10391775"/>
                <a:gd name="connsiteY44" fmla="*/ 0 h 6419850"/>
                <a:gd name="connsiteX45" fmla="*/ 6833021 w 10391775"/>
                <a:gd name="connsiteY45" fmla="*/ 0 h 6419850"/>
                <a:gd name="connsiteX46" fmla="*/ 6680621 w 10391775"/>
                <a:gd name="connsiteY46" fmla="*/ 0 h 6419850"/>
                <a:gd name="connsiteX47" fmla="*/ 6671096 w 10391775"/>
                <a:gd name="connsiteY47" fmla="*/ 0 h 6419850"/>
                <a:gd name="connsiteX48" fmla="*/ 6641569 w 10391775"/>
                <a:gd name="connsiteY48" fmla="*/ 18098 h 6419850"/>
                <a:gd name="connsiteX49" fmla="*/ 6529173 w 10391775"/>
                <a:gd name="connsiteY49" fmla="*/ 48578 h 6419850"/>
                <a:gd name="connsiteX50" fmla="*/ 6318671 w 10391775"/>
                <a:gd name="connsiteY50" fmla="*/ 153353 h 6419850"/>
                <a:gd name="connsiteX51" fmla="*/ 6091976 w 10391775"/>
                <a:gd name="connsiteY51" fmla="*/ 457200 h 6419850"/>
                <a:gd name="connsiteX52" fmla="*/ 6071973 w 10391775"/>
                <a:gd name="connsiteY52" fmla="*/ 533400 h 6419850"/>
                <a:gd name="connsiteX53" fmla="*/ 6060544 w 10391775"/>
                <a:gd name="connsiteY53" fmla="*/ 606743 h 6419850"/>
                <a:gd name="connsiteX54" fmla="*/ 6052923 w 10391775"/>
                <a:gd name="connsiteY54" fmla="*/ 676275 h 6419850"/>
                <a:gd name="connsiteX55" fmla="*/ 6044351 w 10391775"/>
                <a:gd name="connsiteY55" fmla="*/ 802958 h 6419850"/>
                <a:gd name="connsiteX56" fmla="*/ 6013871 w 10391775"/>
                <a:gd name="connsiteY56" fmla="*/ 847725 h 6419850"/>
                <a:gd name="connsiteX57" fmla="*/ 5919573 w 10391775"/>
                <a:gd name="connsiteY57" fmla="*/ 1057275 h 6419850"/>
                <a:gd name="connsiteX58" fmla="*/ 6011014 w 10391775"/>
                <a:gd name="connsiteY58" fmla="*/ 1267778 h 6419850"/>
                <a:gd name="connsiteX59" fmla="*/ 6011966 w 10391775"/>
                <a:gd name="connsiteY59" fmla="*/ 1276350 h 6419850"/>
                <a:gd name="connsiteX60" fmla="*/ 5880521 w 10391775"/>
                <a:gd name="connsiteY60" fmla="*/ 1524953 h 6419850"/>
                <a:gd name="connsiteX61" fmla="*/ 5801464 w 10391775"/>
                <a:gd name="connsiteY61" fmla="*/ 1797368 h 6419850"/>
                <a:gd name="connsiteX62" fmla="*/ 5794796 w 10391775"/>
                <a:gd name="connsiteY62" fmla="*/ 1829753 h 6419850"/>
                <a:gd name="connsiteX63" fmla="*/ 5792891 w 10391775"/>
                <a:gd name="connsiteY63" fmla="*/ 1846898 h 6419850"/>
                <a:gd name="connsiteX64" fmla="*/ 5792891 w 10391775"/>
                <a:gd name="connsiteY64" fmla="*/ 1846898 h 6419850"/>
                <a:gd name="connsiteX65" fmla="*/ 5785271 w 10391775"/>
                <a:gd name="connsiteY65" fmla="*/ 1896428 h 6419850"/>
                <a:gd name="connsiteX66" fmla="*/ 5772889 w 10391775"/>
                <a:gd name="connsiteY66" fmla="*/ 2006918 h 6419850"/>
                <a:gd name="connsiteX67" fmla="*/ 5766221 w 10391775"/>
                <a:gd name="connsiteY67" fmla="*/ 2067878 h 6419850"/>
                <a:gd name="connsiteX68" fmla="*/ 5754791 w 10391775"/>
                <a:gd name="connsiteY68" fmla="*/ 2143125 h 6419850"/>
                <a:gd name="connsiteX69" fmla="*/ 5722406 w 10391775"/>
                <a:gd name="connsiteY69" fmla="*/ 2151698 h 6419850"/>
                <a:gd name="connsiteX70" fmla="*/ 5722406 w 10391775"/>
                <a:gd name="connsiteY70" fmla="*/ 2151698 h 6419850"/>
                <a:gd name="connsiteX71" fmla="*/ 5310926 w 10391775"/>
                <a:gd name="connsiteY71" fmla="*/ 2225993 h 6419850"/>
                <a:gd name="connsiteX72" fmla="*/ 5306164 w 10391775"/>
                <a:gd name="connsiteY72" fmla="*/ 2228850 h 6419850"/>
                <a:gd name="connsiteX73" fmla="*/ 5209009 w 10391775"/>
                <a:gd name="connsiteY73" fmla="*/ 2246948 h 6419850"/>
                <a:gd name="connsiteX74" fmla="*/ 5209009 w 10391775"/>
                <a:gd name="connsiteY74" fmla="*/ 2246948 h 6419850"/>
                <a:gd name="connsiteX75" fmla="*/ 5085184 w 10391775"/>
                <a:gd name="connsiteY75" fmla="*/ 2249805 h 6419850"/>
                <a:gd name="connsiteX76" fmla="*/ 5001364 w 10391775"/>
                <a:gd name="connsiteY76" fmla="*/ 2286000 h 6419850"/>
                <a:gd name="connsiteX77" fmla="*/ 4965169 w 10391775"/>
                <a:gd name="connsiteY77" fmla="*/ 2363153 h 6419850"/>
                <a:gd name="connsiteX78" fmla="*/ 4912781 w 10391775"/>
                <a:gd name="connsiteY78" fmla="*/ 2507933 h 6419850"/>
                <a:gd name="connsiteX79" fmla="*/ 4687039 w 10391775"/>
                <a:gd name="connsiteY79" fmla="*/ 2970848 h 6419850"/>
                <a:gd name="connsiteX80" fmla="*/ 4620364 w 10391775"/>
                <a:gd name="connsiteY80" fmla="*/ 3170873 h 6419850"/>
                <a:gd name="connsiteX81" fmla="*/ 4391764 w 10391775"/>
                <a:gd name="connsiteY81" fmla="*/ 3722370 h 6419850"/>
                <a:gd name="connsiteX82" fmla="*/ 4388906 w 10391775"/>
                <a:gd name="connsiteY82" fmla="*/ 3730943 h 6419850"/>
                <a:gd name="connsiteX83" fmla="*/ 4373666 w 10391775"/>
                <a:gd name="connsiteY83" fmla="*/ 3818573 h 6419850"/>
                <a:gd name="connsiteX84" fmla="*/ 4318421 w 10391775"/>
                <a:gd name="connsiteY84" fmla="*/ 3914775 h 6419850"/>
                <a:gd name="connsiteX85" fmla="*/ 4151733 w 10391775"/>
                <a:gd name="connsiteY85" fmla="*/ 4318635 h 6419850"/>
                <a:gd name="connsiteX86" fmla="*/ 4112681 w 10391775"/>
                <a:gd name="connsiteY86" fmla="*/ 4448175 h 6419850"/>
                <a:gd name="connsiteX87" fmla="*/ 3847886 w 10391775"/>
                <a:gd name="connsiteY87" fmla="*/ 4705350 h 6419850"/>
                <a:gd name="connsiteX88" fmla="*/ 3847886 w 10391775"/>
                <a:gd name="connsiteY88" fmla="*/ 4705350 h 6419850"/>
                <a:gd name="connsiteX89" fmla="*/ 3669768 w 10391775"/>
                <a:gd name="connsiteY89" fmla="*/ 4745355 h 6419850"/>
                <a:gd name="connsiteX90" fmla="*/ 3535466 w 10391775"/>
                <a:gd name="connsiteY90" fmla="*/ 4855845 h 6419850"/>
                <a:gd name="connsiteX91" fmla="*/ 3506891 w 10391775"/>
                <a:gd name="connsiteY91" fmla="*/ 4887278 h 6419850"/>
                <a:gd name="connsiteX92" fmla="*/ 3123986 w 10391775"/>
                <a:gd name="connsiteY92" fmla="*/ 3693795 h 6419850"/>
                <a:gd name="connsiteX93" fmla="*/ 3077314 w 10391775"/>
                <a:gd name="connsiteY93" fmla="*/ 3657600 h 6419850"/>
                <a:gd name="connsiteX94" fmla="*/ 48363 w 10391775"/>
                <a:gd name="connsiteY94" fmla="*/ 3403283 h 6419850"/>
                <a:gd name="connsiteX95" fmla="*/ 10263 w 10391775"/>
                <a:gd name="connsiteY95" fmla="*/ 3453765 h 6419850"/>
                <a:gd name="connsiteX96" fmla="*/ 783693 w 10391775"/>
                <a:gd name="connsiteY96" fmla="*/ 5687378 h 6419850"/>
                <a:gd name="connsiteX97" fmla="*/ 858941 w 10391775"/>
                <a:gd name="connsiteY97" fmla="*/ 5751195 h 6419850"/>
                <a:gd name="connsiteX98" fmla="*/ 3812644 w 10391775"/>
                <a:gd name="connsiteY98" fmla="*/ 6414135 h 6419850"/>
                <a:gd name="connsiteX99" fmla="*/ 3882176 w 10391775"/>
                <a:gd name="connsiteY99" fmla="*/ 6414135 h 6419850"/>
                <a:gd name="connsiteX100" fmla="*/ 5439514 w 10391775"/>
                <a:gd name="connsiteY100" fmla="*/ 5869305 h 6419850"/>
                <a:gd name="connsiteX101" fmla="*/ 5500473 w 10391775"/>
                <a:gd name="connsiteY101" fmla="*/ 5750243 h 6419850"/>
                <a:gd name="connsiteX102" fmla="*/ 5409986 w 10391775"/>
                <a:gd name="connsiteY102" fmla="*/ 5628323 h 6419850"/>
                <a:gd name="connsiteX103" fmla="*/ 4356521 w 10391775"/>
                <a:gd name="connsiteY103" fmla="*/ 5469255 h 6419850"/>
                <a:gd name="connsiteX104" fmla="*/ 4083153 w 10391775"/>
                <a:gd name="connsiteY104" fmla="*/ 5431155 h 6419850"/>
                <a:gd name="connsiteX105" fmla="*/ 4065056 w 10391775"/>
                <a:gd name="connsiteY105" fmla="*/ 5359718 h 6419850"/>
                <a:gd name="connsiteX106" fmla="*/ 4126969 w 10391775"/>
                <a:gd name="connsiteY106" fmla="*/ 5299710 h 6419850"/>
                <a:gd name="connsiteX107" fmla="*/ 4185071 w 10391775"/>
                <a:gd name="connsiteY107" fmla="*/ 5245418 h 6419850"/>
                <a:gd name="connsiteX108" fmla="*/ 4386048 w 10391775"/>
                <a:gd name="connsiteY108" fmla="*/ 5192078 h 6419850"/>
                <a:gd name="connsiteX109" fmla="*/ 4485109 w 10391775"/>
                <a:gd name="connsiteY109" fmla="*/ 5096828 h 6419850"/>
                <a:gd name="connsiteX110" fmla="*/ 4500348 w 10391775"/>
                <a:gd name="connsiteY110" fmla="*/ 5039678 h 6419850"/>
                <a:gd name="connsiteX111" fmla="*/ 4657511 w 10391775"/>
                <a:gd name="connsiteY111" fmla="*/ 4881563 h 6419850"/>
                <a:gd name="connsiteX112" fmla="*/ 4657511 w 10391775"/>
                <a:gd name="connsiteY112" fmla="*/ 4880610 h 6419850"/>
                <a:gd name="connsiteX113" fmla="*/ 4685134 w 10391775"/>
                <a:gd name="connsiteY113" fmla="*/ 4792028 h 6419850"/>
                <a:gd name="connsiteX114" fmla="*/ 4729901 w 10391775"/>
                <a:gd name="connsiteY114" fmla="*/ 4742498 h 6419850"/>
                <a:gd name="connsiteX115" fmla="*/ 5028034 w 10391775"/>
                <a:gd name="connsiteY115" fmla="*/ 4289108 h 6419850"/>
                <a:gd name="connsiteX116" fmla="*/ 5041369 w 10391775"/>
                <a:gd name="connsiteY116" fmla="*/ 4235768 h 6419850"/>
                <a:gd name="connsiteX117" fmla="*/ 5100423 w 10391775"/>
                <a:gd name="connsiteY117" fmla="*/ 3920490 h 6419850"/>
                <a:gd name="connsiteX118" fmla="*/ 5154716 w 10391775"/>
                <a:gd name="connsiteY118" fmla="*/ 3794760 h 6419850"/>
                <a:gd name="connsiteX119" fmla="*/ 5224248 w 10391775"/>
                <a:gd name="connsiteY119" fmla="*/ 3719513 h 6419850"/>
                <a:gd name="connsiteX120" fmla="*/ 5241394 w 10391775"/>
                <a:gd name="connsiteY120" fmla="*/ 3794760 h 6419850"/>
                <a:gd name="connsiteX121" fmla="*/ 5235678 w 10391775"/>
                <a:gd name="connsiteY121" fmla="*/ 3905250 h 6419850"/>
                <a:gd name="connsiteX122" fmla="*/ 5229964 w 10391775"/>
                <a:gd name="connsiteY122" fmla="*/ 4012883 h 6419850"/>
                <a:gd name="connsiteX123" fmla="*/ 5192816 w 10391775"/>
                <a:gd name="connsiteY123" fmla="*/ 4169093 h 6419850"/>
                <a:gd name="connsiteX124" fmla="*/ 5158526 w 10391775"/>
                <a:gd name="connsiteY124" fmla="*/ 4288155 h 6419850"/>
                <a:gd name="connsiteX125" fmla="*/ 5112806 w 10391775"/>
                <a:gd name="connsiteY125" fmla="*/ 4455795 h 6419850"/>
                <a:gd name="connsiteX126" fmla="*/ 5102328 w 10391775"/>
                <a:gd name="connsiteY126" fmla="*/ 4551045 h 6419850"/>
                <a:gd name="connsiteX127" fmla="*/ 5102328 w 10391775"/>
                <a:gd name="connsiteY127" fmla="*/ 4606290 h 6419850"/>
                <a:gd name="connsiteX128" fmla="*/ 5086136 w 10391775"/>
                <a:gd name="connsiteY128" fmla="*/ 4851083 h 6419850"/>
                <a:gd name="connsiteX129" fmla="*/ 5083278 w 10391775"/>
                <a:gd name="connsiteY129" fmla="*/ 5066348 h 6419850"/>
                <a:gd name="connsiteX130" fmla="*/ 5190911 w 10391775"/>
                <a:gd name="connsiteY130" fmla="*/ 5172075 h 6419850"/>
                <a:gd name="connsiteX131" fmla="*/ 7493103 w 10391775"/>
                <a:gd name="connsiteY131" fmla="*/ 5171123 h 6419850"/>
                <a:gd name="connsiteX132" fmla="*/ 7540728 w 10391775"/>
                <a:gd name="connsiteY132" fmla="*/ 5113973 h 6419850"/>
                <a:gd name="connsiteX133" fmla="*/ 7531203 w 10391775"/>
                <a:gd name="connsiteY133" fmla="*/ 5035868 h 6419850"/>
                <a:gd name="connsiteX134" fmla="*/ 7530251 w 10391775"/>
                <a:gd name="connsiteY134" fmla="*/ 4920615 h 6419850"/>
                <a:gd name="connsiteX135" fmla="*/ 7515964 w 10391775"/>
                <a:gd name="connsiteY135" fmla="*/ 4822508 h 6419850"/>
                <a:gd name="connsiteX136" fmla="*/ 7527394 w 10391775"/>
                <a:gd name="connsiteY136" fmla="*/ 4438650 h 6419850"/>
                <a:gd name="connsiteX137" fmla="*/ 7640741 w 10391775"/>
                <a:gd name="connsiteY137" fmla="*/ 4023360 h 6419850"/>
                <a:gd name="connsiteX138" fmla="*/ 7640741 w 10391775"/>
                <a:gd name="connsiteY138" fmla="*/ 4026218 h 6419850"/>
                <a:gd name="connsiteX139" fmla="*/ 7695986 w 10391775"/>
                <a:gd name="connsiteY139" fmla="*/ 4155758 h 6419850"/>
                <a:gd name="connsiteX140" fmla="*/ 7802666 w 10391775"/>
                <a:gd name="connsiteY140" fmla="*/ 4413885 h 6419850"/>
                <a:gd name="connsiteX141" fmla="*/ 7836956 w 10391775"/>
                <a:gd name="connsiteY141" fmla="*/ 4534853 h 6419850"/>
                <a:gd name="connsiteX142" fmla="*/ 7897916 w 10391775"/>
                <a:gd name="connsiteY142" fmla="*/ 4672965 h 6419850"/>
                <a:gd name="connsiteX143" fmla="*/ 8019836 w 10391775"/>
                <a:gd name="connsiteY143" fmla="*/ 4934903 h 6419850"/>
                <a:gd name="connsiteX144" fmla="*/ 8265581 w 10391775"/>
                <a:gd name="connsiteY144" fmla="*/ 5229225 h 6419850"/>
                <a:gd name="connsiteX145" fmla="*/ 8308444 w 10391775"/>
                <a:gd name="connsiteY145" fmla="*/ 5270183 h 6419850"/>
                <a:gd name="connsiteX146" fmla="*/ 8274153 w 10391775"/>
                <a:gd name="connsiteY146" fmla="*/ 5303520 h 6419850"/>
                <a:gd name="connsiteX147" fmla="*/ 7787426 w 10391775"/>
                <a:gd name="connsiteY147" fmla="*/ 5428298 h 6419850"/>
                <a:gd name="connsiteX148" fmla="*/ 7721703 w 10391775"/>
                <a:gd name="connsiteY148" fmla="*/ 5471160 h 6419850"/>
                <a:gd name="connsiteX149" fmla="*/ 7721703 w 10391775"/>
                <a:gd name="connsiteY149" fmla="*/ 5471160 h 6419850"/>
                <a:gd name="connsiteX150" fmla="*/ 7721703 w 10391775"/>
                <a:gd name="connsiteY150" fmla="*/ 5472113 h 6419850"/>
                <a:gd name="connsiteX151" fmla="*/ 7720751 w 10391775"/>
                <a:gd name="connsiteY151" fmla="*/ 5585460 h 6419850"/>
                <a:gd name="connsiteX152" fmla="*/ 7937921 w 10391775"/>
                <a:gd name="connsiteY152" fmla="*/ 5749290 h 6419850"/>
                <a:gd name="connsiteX153" fmla="*/ 8677061 w 10391775"/>
                <a:gd name="connsiteY153" fmla="*/ 5865495 h 6419850"/>
                <a:gd name="connsiteX154" fmla="*/ 8818983 w 10391775"/>
                <a:gd name="connsiteY154" fmla="*/ 5855018 h 6419850"/>
                <a:gd name="connsiteX155" fmla="*/ 8869466 w 10391775"/>
                <a:gd name="connsiteY155" fmla="*/ 5896928 h 6419850"/>
                <a:gd name="connsiteX156" fmla="*/ 8889469 w 10391775"/>
                <a:gd name="connsiteY156" fmla="*/ 6042660 h 6419850"/>
                <a:gd name="connsiteX157" fmla="*/ 8942808 w 10391775"/>
                <a:gd name="connsiteY157" fmla="*/ 6113145 h 6419850"/>
                <a:gd name="connsiteX158" fmla="*/ 9099019 w 10391775"/>
                <a:gd name="connsiteY158" fmla="*/ 6154103 h 6419850"/>
                <a:gd name="connsiteX159" fmla="*/ 9242846 w 10391775"/>
                <a:gd name="connsiteY159" fmla="*/ 6126480 h 6419850"/>
                <a:gd name="connsiteX160" fmla="*/ 9308569 w 10391775"/>
                <a:gd name="connsiteY160" fmla="*/ 6058853 h 6419850"/>
                <a:gd name="connsiteX161" fmla="*/ 9356194 w 10391775"/>
                <a:gd name="connsiteY161" fmla="*/ 6027420 h 6419850"/>
                <a:gd name="connsiteX162" fmla="*/ 9422869 w 10391775"/>
                <a:gd name="connsiteY162" fmla="*/ 6022658 h 6419850"/>
                <a:gd name="connsiteX163" fmla="*/ 10102000 w 10391775"/>
                <a:gd name="connsiteY163" fmla="*/ 5926455 h 6419850"/>
                <a:gd name="connsiteX164" fmla="*/ 10171533 w 10391775"/>
                <a:gd name="connsiteY164" fmla="*/ 5972175 h 6419850"/>
                <a:gd name="connsiteX165" fmla="*/ 10227731 w 10391775"/>
                <a:gd name="connsiteY165" fmla="*/ 6017895 h 6419850"/>
                <a:gd name="connsiteX166" fmla="*/ 10331554 w 10391775"/>
                <a:gd name="connsiteY166" fmla="*/ 6008370 h 6419850"/>
                <a:gd name="connsiteX167" fmla="*/ 10399181 w 10391775"/>
                <a:gd name="connsiteY167" fmla="*/ 5937885 h 6419850"/>
                <a:gd name="connsiteX168" fmla="*/ 10401086 w 10391775"/>
                <a:gd name="connsiteY168" fmla="*/ 5277803 h 6419850"/>
                <a:gd name="connsiteX169" fmla="*/ 5120426 w 10391775"/>
                <a:gd name="connsiteY169" fmla="*/ 4653915 h 6419850"/>
                <a:gd name="connsiteX170" fmla="*/ 5120426 w 10391775"/>
                <a:gd name="connsiteY170" fmla="*/ 4650105 h 6419850"/>
                <a:gd name="connsiteX171" fmla="*/ 5121378 w 10391775"/>
                <a:gd name="connsiteY171" fmla="*/ 4652010 h 6419850"/>
                <a:gd name="connsiteX172" fmla="*/ 5120426 w 10391775"/>
                <a:gd name="connsiteY172" fmla="*/ 4653915 h 6419850"/>
                <a:gd name="connsiteX173" fmla="*/ 5252823 w 10391775"/>
                <a:gd name="connsiteY173" fmla="*/ 3790950 h 6419850"/>
                <a:gd name="connsiteX174" fmla="*/ 5252823 w 10391775"/>
                <a:gd name="connsiteY174" fmla="*/ 3790950 h 6419850"/>
                <a:gd name="connsiteX175" fmla="*/ 5250919 w 10391775"/>
                <a:gd name="connsiteY175" fmla="*/ 3791903 h 6419850"/>
                <a:gd name="connsiteX176" fmla="*/ 5252823 w 10391775"/>
                <a:gd name="connsiteY176" fmla="*/ 3790950 h 6419850"/>
                <a:gd name="connsiteX177" fmla="*/ 5252823 w 10391775"/>
                <a:gd name="connsiteY177" fmla="*/ 3790950 h 6419850"/>
                <a:gd name="connsiteX178" fmla="*/ 5253776 w 10391775"/>
                <a:gd name="connsiteY178" fmla="*/ 3801428 h 6419850"/>
                <a:gd name="connsiteX179" fmla="*/ 5253776 w 10391775"/>
                <a:gd name="connsiteY179" fmla="*/ 3801428 h 6419850"/>
                <a:gd name="connsiteX180" fmla="*/ 5253776 w 10391775"/>
                <a:gd name="connsiteY180" fmla="*/ 3801428 h 6419850"/>
                <a:gd name="connsiteX181" fmla="*/ 5253776 w 10391775"/>
                <a:gd name="connsiteY181" fmla="*/ 3801428 h 6419850"/>
                <a:gd name="connsiteX182" fmla="*/ 5253776 w 10391775"/>
                <a:gd name="connsiteY182" fmla="*/ 3801428 h 6419850"/>
                <a:gd name="connsiteX183" fmla="*/ 5253776 w 10391775"/>
                <a:gd name="connsiteY183" fmla="*/ 3801428 h 6419850"/>
                <a:gd name="connsiteX184" fmla="*/ 7520726 w 10391775"/>
                <a:gd name="connsiteY184" fmla="*/ 5030153 h 6419850"/>
                <a:gd name="connsiteX185" fmla="*/ 7520726 w 10391775"/>
                <a:gd name="connsiteY185" fmla="*/ 5030153 h 6419850"/>
                <a:gd name="connsiteX186" fmla="*/ 7520726 w 10391775"/>
                <a:gd name="connsiteY186" fmla="*/ 5030153 h 6419850"/>
                <a:gd name="connsiteX187" fmla="*/ 7520726 w 10391775"/>
                <a:gd name="connsiteY187" fmla="*/ 5030153 h 6419850"/>
                <a:gd name="connsiteX188" fmla="*/ 7243548 w 10391775"/>
                <a:gd name="connsiteY188" fmla="*/ 2096453 h 6419850"/>
                <a:gd name="connsiteX189" fmla="*/ 7243548 w 10391775"/>
                <a:gd name="connsiteY189" fmla="*/ 2096453 h 6419850"/>
                <a:gd name="connsiteX190" fmla="*/ 7273076 w 10391775"/>
                <a:gd name="connsiteY190" fmla="*/ 1983105 h 6419850"/>
                <a:gd name="connsiteX191" fmla="*/ 7281648 w 10391775"/>
                <a:gd name="connsiteY191" fmla="*/ 1962150 h 6419850"/>
                <a:gd name="connsiteX192" fmla="*/ 7311176 w 10391775"/>
                <a:gd name="connsiteY192" fmla="*/ 1991678 h 6419850"/>
                <a:gd name="connsiteX193" fmla="*/ 7311176 w 10391775"/>
                <a:gd name="connsiteY193" fmla="*/ 1991678 h 6419850"/>
                <a:gd name="connsiteX194" fmla="*/ 7328321 w 10391775"/>
                <a:gd name="connsiteY194" fmla="*/ 2002155 h 6419850"/>
                <a:gd name="connsiteX195" fmla="*/ 7368326 w 10391775"/>
                <a:gd name="connsiteY195" fmla="*/ 2017395 h 6419850"/>
                <a:gd name="connsiteX196" fmla="*/ 7243548 w 10391775"/>
                <a:gd name="connsiteY196" fmla="*/ 2096453 h 6419850"/>
                <a:gd name="connsiteX197" fmla="*/ 7532156 w 10391775"/>
                <a:gd name="connsiteY197" fmla="*/ 1809750 h 6419850"/>
                <a:gd name="connsiteX198" fmla="*/ 7414046 w 10391775"/>
                <a:gd name="connsiteY198" fmla="*/ 1876425 h 6419850"/>
                <a:gd name="connsiteX199" fmla="*/ 7302603 w 10391775"/>
                <a:gd name="connsiteY199" fmla="*/ 1913573 h 6419850"/>
                <a:gd name="connsiteX200" fmla="*/ 7427381 w 10391775"/>
                <a:gd name="connsiteY200" fmla="*/ 1719263 h 6419850"/>
                <a:gd name="connsiteX201" fmla="*/ 7463576 w 10391775"/>
                <a:gd name="connsiteY201" fmla="*/ 1725930 h 6419850"/>
                <a:gd name="connsiteX202" fmla="*/ 7536919 w 10391775"/>
                <a:gd name="connsiteY202" fmla="*/ 1766888 h 6419850"/>
                <a:gd name="connsiteX203" fmla="*/ 7532156 w 10391775"/>
                <a:gd name="connsiteY203" fmla="*/ 1809750 h 6419850"/>
                <a:gd name="connsiteX204" fmla="*/ 7635026 w 10391775"/>
                <a:gd name="connsiteY204" fmla="*/ 2258378 h 6419850"/>
                <a:gd name="connsiteX205" fmla="*/ 7633121 w 10391775"/>
                <a:gd name="connsiteY205" fmla="*/ 2275523 h 6419850"/>
                <a:gd name="connsiteX206" fmla="*/ 7625501 w 10391775"/>
                <a:gd name="connsiteY206" fmla="*/ 2306003 h 6419850"/>
                <a:gd name="connsiteX207" fmla="*/ 7555969 w 10391775"/>
                <a:gd name="connsiteY207" fmla="*/ 2381250 h 6419850"/>
                <a:gd name="connsiteX208" fmla="*/ 7591211 w 10391775"/>
                <a:gd name="connsiteY208" fmla="*/ 2235518 h 6419850"/>
                <a:gd name="connsiteX209" fmla="*/ 7624548 w 10391775"/>
                <a:gd name="connsiteY209" fmla="*/ 2190750 h 6419850"/>
                <a:gd name="connsiteX210" fmla="*/ 7624548 w 10391775"/>
                <a:gd name="connsiteY210" fmla="*/ 2190750 h 6419850"/>
                <a:gd name="connsiteX211" fmla="*/ 7635026 w 10391775"/>
                <a:gd name="connsiteY211" fmla="*/ 2258378 h 6419850"/>
                <a:gd name="connsiteX212" fmla="*/ 7758851 w 10391775"/>
                <a:gd name="connsiteY212" fmla="*/ 1743075 h 6419850"/>
                <a:gd name="connsiteX213" fmla="*/ 7757898 w 10391775"/>
                <a:gd name="connsiteY213" fmla="*/ 1742123 h 6419850"/>
                <a:gd name="connsiteX214" fmla="*/ 7757898 w 10391775"/>
                <a:gd name="connsiteY214" fmla="*/ 1741170 h 6419850"/>
                <a:gd name="connsiteX215" fmla="*/ 7758851 w 10391775"/>
                <a:gd name="connsiteY215" fmla="*/ 1743075 h 6419850"/>
                <a:gd name="connsiteX216" fmla="*/ 7758851 w 10391775"/>
                <a:gd name="connsiteY216" fmla="*/ 1743075 h 6419850"/>
                <a:gd name="connsiteX217" fmla="*/ 9201888 w 10391775"/>
                <a:gd name="connsiteY217" fmla="*/ 6113145 h 6419850"/>
                <a:gd name="connsiteX218" fmla="*/ 9201888 w 10391775"/>
                <a:gd name="connsiteY218" fmla="*/ 6113145 h 6419850"/>
                <a:gd name="connsiteX219" fmla="*/ 9201888 w 10391775"/>
                <a:gd name="connsiteY219" fmla="*/ 6113145 h 6419850"/>
                <a:gd name="connsiteX220" fmla="*/ 9201888 w 10391775"/>
                <a:gd name="connsiteY220" fmla="*/ 6113145 h 6419850"/>
                <a:gd name="connsiteX221" fmla="*/ 9740050 w 10391775"/>
                <a:gd name="connsiteY221" fmla="*/ 5124450 h 6419850"/>
                <a:gd name="connsiteX222" fmla="*/ 8798029 w 10391775"/>
                <a:gd name="connsiteY222" fmla="*/ 5114925 h 6419850"/>
                <a:gd name="connsiteX223" fmla="*/ 8872323 w 10391775"/>
                <a:gd name="connsiteY223" fmla="*/ 4905375 h 6419850"/>
                <a:gd name="connsiteX224" fmla="*/ 8845654 w 10391775"/>
                <a:gd name="connsiteY224" fmla="*/ 4692015 h 6419850"/>
                <a:gd name="connsiteX225" fmla="*/ 8737069 w 10391775"/>
                <a:gd name="connsiteY225" fmla="*/ 4410075 h 6419850"/>
                <a:gd name="connsiteX226" fmla="*/ 8715161 w 10391775"/>
                <a:gd name="connsiteY226" fmla="*/ 4363403 h 6419850"/>
                <a:gd name="connsiteX227" fmla="*/ 8567523 w 10391775"/>
                <a:gd name="connsiteY227" fmla="*/ 4095750 h 6419850"/>
                <a:gd name="connsiteX228" fmla="*/ 8567523 w 10391775"/>
                <a:gd name="connsiteY228" fmla="*/ 4085273 h 6419850"/>
                <a:gd name="connsiteX229" fmla="*/ 8596098 w 10391775"/>
                <a:gd name="connsiteY229" fmla="*/ 4081463 h 6419850"/>
                <a:gd name="connsiteX230" fmla="*/ 9721000 w 10391775"/>
                <a:gd name="connsiteY230" fmla="*/ 5074920 h 6419850"/>
                <a:gd name="connsiteX231" fmla="*/ 9740050 w 10391775"/>
                <a:gd name="connsiteY231" fmla="*/ 5124450 h 641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Lst>
              <a:rect l="l" t="t" r="r" b="b"/>
              <a:pathLst>
                <a:path w="10391775" h="6419850">
                  <a:moveTo>
                    <a:pt x="10401086" y="5277803"/>
                  </a:moveTo>
                  <a:cubicBezTo>
                    <a:pt x="10401086" y="5239703"/>
                    <a:pt x="10386798" y="5218748"/>
                    <a:pt x="10346794" y="5213985"/>
                  </a:cubicBezTo>
                  <a:cubicBezTo>
                    <a:pt x="10317266" y="5211128"/>
                    <a:pt x="10286786" y="5209223"/>
                    <a:pt x="10257258" y="5204460"/>
                  </a:cubicBezTo>
                  <a:cubicBezTo>
                    <a:pt x="10189631" y="5195888"/>
                    <a:pt x="10120098" y="5205413"/>
                    <a:pt x="10055329" y="5180648"/>
                  </a:cubicBezTo>
                  <a:cubicBezTo>
                    <a:pt x="10047708" y="5176838"/>
                    <a:pt x="10006750" y="5147310"/>
                    <a:pt x="9990558" y="5137785"/>
                  </a:cubicBezTo>
                  <a:cubicBezTo>
                    <a:pt x="9990558" y="5136833"/>
                    <a:pt x="9956269" y="5098733"/>
                    <a:pt x="9946744" y="5097780"/>
                  </a:cubicBezTo>
                  <a:cubicBezTo>
                    <a:pt x="9945791" y="5097780"/>
                    <a:pt x="8933283" y="4197668"/>
                    <a:pt x="8430363" y="3751898"/>
                  </a:cubicBezTo>
                  <a:cubicBezTo>
                    <a:pt x="8431316" y="3739515"/>
                    <a:pt x="8434173" y="3712845"/>
                    <a:pt x="8434173" y="3711893"/>
                  </a:cubicBezTo>
                  <a:cubicBezTo>
                    <a:pt x="8437031" y="3708083"/>
                    <a:pt x="8415123" y="3489008"/>
                    <a:pt x="8403694" y="3470910"/>
                  </a:cubicBezTo>
                  <a:cubicBezTo>
                    <a:pt x="8390358" y="3449003"/>
                    <a:pt x="8318921" y="3241358"/>
                    <a:pt x="8289394" y="3220403"/>
                  </a:cubicBezTo>
                  <a:cubicBezTo>
                    <a:pt x="8268439" y="3205163"/>
                    <a:pt x="8266534" y="3159443"/>
                    <a:pt x="8270344" y="3156585"/>
                  </a:cubicBezTo>
                  <a:cubicBezTo>
                    <a:pt x="8292251" y="3105150"/>
                    <a:pt x="8252246" y="2997518"/>
                    <a:pt x="8249389" y="2998470"/>
                  </a:cubicBezTo>
                  <a:cubicBezTo>
                    <a:pt x="8244626" y="2986088"/>
                    <a:pt x="8232244" y="2961323"/>
                    <a:pt x="8235101" y="2959418"/>
                  </a:cubicBezTo>
                  <a:cubicBezTo>
                    <a:pt x="8247484" y="2932748"/>
                    <a:pt x="8253198" y="2858453"/>
                    <a:pt x="8251294" y="2849880"/>
                  </a:cubicBezTo>
                  <a:cubicBezTo>
                    <a:pt x="8258914" y="2816543"/>
                    <a:pt x="8245578" y="2745105"/>
                    <a:pt x="8243673" y="2742248"/>
                  </a:cubicBezTo>
                  <a:cubicBezTo>
                    <a:pt x="8234148" y="2697480"/>
                    <a:pt x="8199859" y="2673668"/>
                    <a:pt x="8164616" y="2652713"/>
                  </a:cubicBezTo>
                  <a:cubicBezTo>
                    <a:pt x="8080796" y="2603183"/>
                    <a:pt x="7994119" y="2558415"/>
                    <a:pt x="7905536" y="2518410"/>
                  </a:cubicBezTo>
                  <a:cubicBezTo>
                    <a:pt x="7905536" y="2517458"/>
                    <a:pt x="7905536" y="2517458"/>
                    <a:pt x="7904584" y="2516505"/>
                  </a:cubicBezTo>
                  <a:cubicBezTo>
                    <a:pt x="7902678" y="2508885"/>
                    <a:pt x="7899821" y="2501265"/>
                    <a:pt x="7896964" y="2493645"/>
                  </a:cubicBezTo>
                  <a:cubicBezTo>
                    <a:pt x="7932206" y="2446973"/>
                    <a:pt x="7962686" y="2397443"/>
                    <a:pt x="7984594" y="2342198"/>
                  </a:cubicBezTo>
                  <a:cubicBezTo>
                    <a:pt x="7987451" y="2333625"/>
                    <a:pt x="7990309" y="2326005"/>
                    <a:pt x="7993166" y="2317433"/>
                  </a:cubicBezTo>
                  <a:cubicBezTo>
                    <a:pt x="7996976" y="2315528"/>
                    <a:pt x="8006501" y="2279333"/>
                    <a:pt x="8005548" y="2270760"/>
                  </a:cubicBezTo>
                  <a:cubicBezTo>
                    <a:pt x="8011264" y="2224088"/>
                    <a:pt x="7985546" y="2184083"/>
                    <a:pt x="7965544" y="2142173"/>
                  </a:cubicBezTo>
                  <a:cubicBezTo>
                    <a:pt x="7952209" y="2108835"/>
                    <a:pt x="7956019" y="2073593"/>
                    <a:pt x="7956971" y="2039303"/>
                  </a:cubicBezTo>
                  <a:cubicBezTo>
                    <a:pt x="7958876" y="2039303"/>
                    <a:pt x="7959828" y="2038350"/>
                    <a:pt x="7962686" y="2036445"/>
                  </a:cubicBezTo>
                  <a:cubicBezTo>
                    <a:pt x="7990309" y="1985010"/>
                    <a:pt x="8002691" y="1932623"/>
                    <a:pt x="7979831" y="1876425"/>
                  </a:cubicBezTo>
                  <a:cubicBezTo>
                    <a:pt x="7977926" y="1875473"/>
                    <a:pt x="7976973" y="1875473"/>
                    <a:pt x="7975069" y="1875473"/>
                  </a:cubicBezTo>
                  <a:cubicBezTo>
                    <a:pt x="7974116" y="1857375"/>
                    <a:pt x="7962686" y="1844993"/>
                    <a:pt x="7950303" y="1832610"/>
                  </a:cubicBezTo>
                  <a:cubicBezTo>
                    <a:pt x="7912203" y="1793558"/>
                    <a:pt x="7862673" y="1771650"/>
                    <a:pt x="7813144" y="1753553"/>
                  </a:cubicBezTo>
                  <a:cubicBezTo>
                    <a:pt x="7795998" y="1747838"/>
                    <a:pt x="7783616" y="1740218"/>
                    <a:pt x="7776948" y="1728788"/>
                  </a:cubicBezTo>
                  <a:cubicBezTo>
                    <a:pt x="7779806" y="1721168"/>
                    <a:pt x="7743611" y="1327785"/>
                    <a:pt x="7735039" y="1305878"/>
                  </a:cubicBezTo>
                  <a:cubicBezTo>
                    <a:pt x="7732181" y="1303973"/>
                    <a:pt x="7720751" y="1257300"/>
                    <a:pt x="7711226" y="1237298"/>
                  </a:cubicBezTo>
                  <a:cubicBezTo>
                    <a:pt x="7695034" y="1154430"/>
                    <a:pt x="7636931" y="1104900"/>
                    <a:pt x="7568351" y="1065848"/>
                  </a:cubicBezTo>
                  <a:cubicBezTo>
                    <a:pt x="7568351" y="1031558"/>
                    <a:pt x="7569303" y="998220"/>
                    <a:pt x="7569303" y="963930"/>
                  </a:cubicBezTo>
                  <a:cubicBezTo>
                    <a:pt x="7569303" y="962978"/>
                    <a:pt x="7568351" y="962978"/>
                    <a:pt x="7568351" y="962025"/>
                  </a:cubicBezTo>
                  <a:cubicBezTo>
                    <a:pt x="7571209" y="961073"/>
                    <a:pt x="7595973" y="920115"/>
                    <a:pt x="7596926" y="897255"/>
                  </a:cubicBezTo>
                  <a:cubicBezTo>
                    <a:pt x="7596926" y="894398"/>
                    <a:pt x="7595973" y="873443"/>
                    <a:pt x="7595021" y="866775"/>
                  </a:cubicBezTo>
                  <a:cubicBezTo>
                    <a:pt x="7596926" y="865823"/>
                    <a:pt x="7599784" y="865823"/>
                    <a:pt x="7602641" y="864870"/>
                  </a:cubicBezTo>
                  <a:cubicBezTo>
                    <a:pt x="7616928" y="845820"/>
                    <a:pt x="7614071" y="790575"/>
                    <a:pt x="7610261" y="785813"/>
                  </a:cubicBezTo>
                  <a:cubicBezTo>
                    <a:pt x="7619786" y="742950"/>
                    <a:pt x="7615976" y="700088"/>
                    <a:pt x="7603594" y="657225"/>
                  </a:cubicBezTo>
                  <a:cubicBezTo>
                    <a:pt x="7596926" y="614363"/>
                    <a:pt x="7575971" y="577215"/>
                    <a:pt x="7553111" y="541020"/>
                  </a:cubicBezTo>
                  <a:cubicBezTo>
                    <a:pt x="7463576" y="401003"/>
                    <a:pt x="7356896" y="274320"/>
                    <a:pt x="7226403" y="168593"/>
                  </a:cubicBezTo>
                  <a:cubicBezTo>
                    <a:pt x="7178778" y="129540"/>
                    <a:pt x="7128296" y="93345"/>
                    <a:pt x="7071146" y="69533"/>
                  </a:cubicBezTo>
                  <a:cubicBezTo>
                    <a:pt x="7059716" y="61913"/>
                    <a:pt x="6952084" y="22860"/>
                    <a:pt x="6949226" y="19050"/>
                  </a:cubicBezTo>
                  <a:cubicBezTo>
                    <a:pt x="6931128" y="-3810"/>
                    <a:pt x="6901601" y="12383"/>
                    <a:pt x="6880646" y="0"/>
                  </a:cubicBezTo>
                  <a:cubicBezTo>
                    <a:pt x="6864453" y="0"/>
                    <a:pt x="6849214" y="0"/>
                    <a:pt x="6833021" y="0"/>
                  </a:cubicBezTo>
                  <a:cubicBezTo>
                    <a:pt x="6801589" y="0"/>
                    <a:pt x="6699671" y="0"/>
                    <a:pt x="6680621" y="0"/>
                  </a:cubicBezTo>
                  <a:cubicBezTo>
                    <a:pt x="6677764" y="0"/>
                    <a:pt x="6673953" y="0"/>
                    <a:pt x="6671096" y="0"/>
                  </a:cubicBezTo>
                  <a:cubicBezTo>
                    <a:pt x="6668239" y="17145"/>
                    <a:pt x="6648236" y="7620"/>
                    <a:pt x="6641569" y="18098"/>
                  </a:cubicBezTo>
                  <a:cubicBezTo>
                    <a:pt x="6602516" y="20955"/>
                    <a:pt x="6565369" y="34290"/>
                    <a:pt x="6529173" y="48578"/>
                  </a:cubicBezTo>
                  <a:cubicBezTo>
                    <a:pt x="6452021" y="69533"/>
                    <a:pt x="6383441" y="107633"/>
                    <a:pt x="6318671" y="153353"/>
                  </a:cubicBezTo>
                  <a:cubicBezTo>
                    <a:pt x="6210086" y="229553"/>
                    <a:pt x="6128171" y="326708"/>
                    <a:pt x="6091976" y="457200"/>
                  </a:cubicBezTo>
                  <a:cubicBezTo>
                    <a:pt x="6086261" y="471488"/>
                    <a:pt x="6071021" y="521970"/>
                    <a:pt x="6071973" y="533400"/>
                  </a:cubicBezTo>
                  <a:cubicBezTo>
                    <a:pt x="6064353" y="557213"/>
                    <a:pt x="6059591" y="581978"/>
                    <a:pt x="6060544" y="606743"/>
                  </a:cubicBezTo>
                  <a:cubicBezTo>
                    <a:pt x="6050066" y="628650"/>
                    <a:pt x="6051971" y="652463"/>
                    <a:pt x="6052923" y="676275"/>
                  </a:cubicBezTo>
                  <a:cubicBezTo>
                    <a:pt x="6050066" y="718185"/>
                    <a:pt x="6045303" y="761048"/>
                    <a:pt x="6044351" y="802958"/>
                  </a:cubicBezTo>
                  <a:cubicBezTo>
                    <a:pt x="6044351" y="826770"/>
                    <a:pt x="6037684" y="838200"/>
                    <a:pt x="6013871" y="847725"/>
                  </a:cubicBezTo>
                  <a:cubicBezTo>
                    <a:pt x="5900523" y="892493"/>
                    <a:pt x="5879569" y="941070"/>
                    <a:pt x="5919573" y="1057275"/>
                  </a:cubicBezTo>
                  <a:cubicBezTo>
                    <a:pt x="5940528" y="1131570"/>
                    <a:pt x="5973866" y="1201103"/>
                    <a:pt x="6011014" y="1267778"/>
                  </a:cubicBezTo>
                  <a:cubicBezTo>
                    <a:pt x="6010061" y="1270635"/>
                    <a:pt x="6011014" y="1273493"/>
                    <a:pt x="6011966" y="1276350"/>
                  </a:cubicBezTo>
                  <a:cubicBezTo>
                    <a:pt x="5963389" y="1356360"/>
                    <a:pt x="5913859" y="1436370"/>
                    <a:pt x="5880521" y="1524953"/>
                  </a:cubicBezTo>
                  <a:cubicBezTo>
                    <a:pt x="5839564" y="1611630"/>
                    <a:pt x="5811941" y="1702118"/>
                    <a:pt x="5801464" y="1797368"/>
                  </a:cubicBezTo>
                  <a:cubicBezTo>
                    <a:pt x="5792891" y="1806893"/>
                    <a:pt x="5793844" y="1818323"/>
                    <a:pt x="5794796" y="1829753"/>
                  </a:cubicBezTo>
                  <a:cubicBezTo>
                    <a:pt x="5793844" y="1835468"/>
                    <a:pt x="5793844" y="1841183"/>
                    <a:pt x="5792891" y="1846898"/>
                  </a:cubicBezTo>
                  <a:cubicBezTo>
                    <a:pt x="5792891" y="1846898"/>
                    <a:pt x="5792891" y="1846898"/>
                    <a:pt x="5792891" y="1846898"/>
                  </a:cubicBezTo>
                  <a:cubicBezTo>
                    <a:pt x="5784319" y="1862138"/>
                    <a:pt x="5783366" y="1879283"/>
                    <a:pt x="5785271" y="1896428"/>
                  </a:cubicBezTo>
                  <a:cubicBezTo>
                    <a:pt x="5772889" y="1932623"/>
                    <a:pt x="5773841" y="1969770"/>
                    <a:pt x="5772889" y="2006918"/>
                  </a:cubicBezTo>
                  <a:cubicBezTo>
                    <a:pt x="5763364" y="2025968"/>
                    <a:pt x="5765269" y="2046923"/>
                    <a:pt x="5766221" y="2067878"/>
                  </a:cubicBezTo>
                  <a:cubicBezTo>
                    <a:pt x="5762411" y="2092643"/>
                    <a:pt x="5758601" y="2118360"/>
                    <a:pt x="5754791" y="2143125"/>
                  </a:cubicBezTo>
                  <a:cubicBezTo>
                    <a:pt x="5743361" y="2145030"/>
                    <a:pt x="5731931" y="2143125"/>
                    <a:pt x="5722406" y="2151698"/>
                  </a:cubicBezTo>
                  <a:cubicBezTo>
                    <a:pt x="5722406" y="2151698"/>
                    <a:pt x="5722406" y="2151698"/>
                    <a:pt x="5722406" y="2151698"/>
                  </a:cubicBezTo>
                  <a:cubicBezTo>
                    <a:pt x="5662398" y="2156460"/>
                    <a:pt x="5321403" y="2220278"/>
                    <a:pt x="5310926" y="2225993"/>
                  </a:cubicBezTo>
                  <a:cubicBezTo>
                    <a:pt x="5309021" y="2226945"/>
                    <a:pt x="5308069" y="2227898"/>
                    <a:pt x="5306164" y="2228850"/>
                  </a:cubicBezTo>
                  <a:cubicBezTo>
                    <a:pt x="5284256" y="2232660"/>
                    <a:pt x="5218534" y="2239328"/>
                    <a:pt x="5209009" y="2246948"/>
                  </a:cubicBezTo>
                  <a:cubicBezTo>
                    <a:pt x="5209009" y="2246948"/>
                    <a:pt x="5209009" y="2246948"/>
                    <a:pt x="5209009" y="2246948"/>
                  </a:cubicBezTo>
                  <a:cubicBezTo>
                    <a:pt x="5168051" y="2251710"/>
                    <a:pt x="5127094" y="2260283"/>
                    <a:pt x="5085184" y="2249805"/>
                  </a:cubicBezTo>
                  <a:cubicBezTo>
                    <a:pt x="5067086" y="2245043"/>
                    <a:pt x="5008984" y="2274570"/>
                    <a:pt x="5001364" y="2286000"/>
                  </a:cubicBezTo>
                  <a:cubicBezTo>
                    <a:pt x="4980409" y="2307908"/>
                    <a:pt x="4975646" y="2336483"/>
                    <a:pt x="4965169" y="2363153"/>
                  </a:cubicBezTo>
                  <a:cubicBezTo>
                    <a:pt x="4958501" y="2394585"/>
                    <a:pt x="4927069" y="2492693"/>
                    <a:pt x="4912781" y="2507933"/>
                  </a:cubicBezTo>
                  <a:cubicBezTo>
                    <a:pt x="4826103" y="2599373"/>
                    <a:pt x="4698469" y="2922270"/>
                    <a:pt x="4687039" y="2970848"/>
                  </a:cubicBezTo>
                  <a:cubicBezTo>
                    <a:pt x="4680371" y="2976563"/>
                    <a:pt x="4641319" y="3111818"/>
                    <a:pt x="4620364" y="3170873"/>
                  </a:cubicBezTo>
                  <a:cubicBezTo>
                    <a:pt x="4587978" y="3260408"/>
                    <a:pt x="4397478" y="3664268"/>
                    <a:pt x="4391764" y="3722370"/>
                  </a:cubicBezTo>
                  <a:cubicBezTo>
                    <a:pt x="4389859" y="3725228"/>
                    <a:pt x="4388906" y="3728085"/>
                    <a:pt x="4388906" y="3730943"/>
                  </a:cubicBezTo>
                  <a:cubicBezTo>
                    <a:pt x="4381286" y="3750945"/>
                    <a:pt x="4374619" y="3810000"/>
                    <a:pt x="4373666" y="3818573"/>
                  </a:cubicBezTo>
                  <a:cubicBezTo>
                    <a:pt x="4366998" y="3857625"/>
                    <a:pt x="4343186" y="3886200"/>
                    <a:pt x="4318421" y="3914775"/>
                  </a:cubicBezTo>
                  <a:cubicBezTo>
                    <a:pt x="4270796" y="3970020"/>
                    <a:pt x="4134589" y="4238625"/>
                    <a:pt x="4151733" y="4318635"/>
                  </a:cubicBezTo>
                  <a:cubicBezTo>
                    <a:pt x="4151733" y="4321493"/>
                    <a:pt x="4125064" y="4431983"/>
                    <a:pt x="4112681" y="4448175"/>
                  </a:cubicBezTo>
                  <a:cubicBezTo>
                    <a:pt x="4037433" y="4547235"/>
                    <a:pt x="3948851" y="4632008"/>
                    <a:pt x="3847886" y="4705350"/>
                  </a:cubicBezTo>
                  <a:cubicBezTo>
                    <a:pt x="3847886" y="4705350"/>
                    <a:pt x="3847886" y="4705350"/>
                    <a:pt x="3847886" y="4705350"/>
                  </a:cubicBezTo>
                  <a:cubicBezTo>
                    <a:pt x="3785973" y="4709160"/>
                    <a:pt x="3726918" y="4724400"/>
                    <a:pt x="3669768" y="4745355"/>
                  </a:cubicBezTo>
                  <a:cubicBezTo>
                    <a:pt x="3606903" y="4759643"/>
                    <a:pt x="3564993" y="4800600"/>
                    <a:pt x="3535466" y="4855845"/>
                  </a:cubicBezTo>
                  <a:cubicBezTo>
                    <a:pt x="3527846" y="4870133"/>
                    <a:pt x="3507843" y="4890135"/>
                    <a:pt x="3506891" y="4887278"/>
                  </a:cubicBezTo>
                  <a:cubicBezTo>
                    <a:pt x="3379256" y="4489133"/>
                    <a:pt x="3251621" y="4090988"/>
                    <a:pt x="3123986" y="3693795"/>
                  </a:cubicBezTo>
                  <a:cubicBezTo>
                    <a:pt x="3116366" y="3669030"/>
                    <a:pt x="3103983" y="3659505"/>
                    <a:pt x="3077314" y="3657600"/>
                  </a:cubicBezTo>
                  <a:cubicBezTo>
                    <a:pt x="2791564" y="3633788"/>
                    <a:pt x="444603" y="3435668"/>
                    <a:pt x="48363" y="3403283"/>
                  </a:cubicBezTo>
                  <a:cubicBezTo>
                    <a:pt x="-5929" y="3398520"/>
                    <a:pt x="-7834" y="3402330"/>
                    <a:pt x="10263" y="3453765"/>
                  </a:cubicBezTo>
                  <a:cubicBezTo>
                    <a:pt x="68366" y="3618548"/>
                    <a:pt x="722733" y="5509260"/>
                    <a:pt x="783693" y="5687378"/>
                  </a:cubicBezTo>
                  <a:cubicBezTo>
                    <a:pt x="797028" y="5724525"/>
                    <a:pt x="821793" y="5742623"/>
                    <a:pt x="858941" y="5751195"/>
                  </a:cubicBezTo>
                  <a:cubicBezTo>
                    <a:pt x="1196126" y="5827395"/>
                    <a:pt x="3562136" y="6356033"/>
                    <a:pt x="3812644" y="6414135"/>
                  </a:cubicBezTo>
                  <a:cubicBezTo>
                    <a:pt x="3835503" y="6419850"/>
                    <a:pt x="3858364" y="6423660"/>
                    <a:pt x="3882176" y="6414135"/>
                  </a:cubicBezTo>
                  <a:cubicBezTo>
                    <a:pt x="3978378" y="6374130"/>
                    <a:pt x="5427131" y="5882640"/>
                    <a:pt x="5439514" y="5869305"/>
                  </a:cubicBezTo>
                  <a:cubicBezTo>
                    <a:pt x="5436656" y="5863590"/>
                    <a:pt x="5498569" y="5767388"/>
                    <a:pt x="5500473" y="5750243"/>
                  </a:cubicBezTo>
                  <a:cubicBezTo>
                    <a:pt x="5514761" y="5647373"/>
                    <a:pt x="5511903" y="5643563"/>
                    <a:pt x="5409986" y="5628323"/>
                  </a:cubicBezTo>
                  <a:cubicBezTo>
                    <a:pt x="5058514" y="5574030"/>
                    <a:pt x="4707994" y="5520690"/>
                    <a:pt x="4356521" y="5469255"/>
                  </a:cubicBezTo>
                  <a:cubicBezTo>
                    <a:pt x="4266034" y="5455920"/>
                    <a:pt x="4175546" y="5434965"/>
                    <a:pt x="4083153" y="5431155"/>
                  </a:cubicBezTo>
                  <a:cubicBezTo>
                    <a:pt x="4077439" y="5432108"/>
                    <a:pt x="4023146" y="5385435"/>
                    <a:pt x="4065056" y="5359718"/>
                  </a:cubicBezTo>
                  <a:cubicBezTo>
                    <a:pt x="4068866" y="5359718"/>
                    <a:pt x="4120301" y="5326380"/>
                    <a:pt x="4126969" y="5299710"/>
                  </a:cubicBezTo>
                  <a:cubicBezTo>
                    <a:pt x="4135541" y="5267325"/>
                    <a:pt x="4155544" y="5253990"/>
                    <a:pt x="4185071" y="5245418"/>
                  </a:cubicBezTo>
                  <a:cubicBezTo>
                    <a:pt x="4251746" y="5226368"/>
                    <a:pt x="4318421" y="5204460"/>
                    <a:pt x="4386048" y="5192078"/>
                  </a:cubicBezTo>
                  <a:cubicBezTo>
                    <a:pt x="4443198" y="5181600"/>
                    <a:pt x="4478441" y="5154930"/>
                    <a:pt x="4485109" y="5096828"/>
                  </a:cubicBezTo>
                  <a:cubicBezTo>
                    <a:pt x="4490823" y="5081588"/>
                    <a:pt x="4499396" y="5043488"/>
                    <a:pt x="4500348" y="5039678"/>
                  </a:cubicBezTo>
                  <a:cubicBezTo>
                    <a:pt x="4511778" y="5033963"/>
                    <a:pt x="4640366" y="4949190"/>
                    <a:pt x="4657511" y="4881563"/>
                  </a:cubicBezTo>
                  <a:cubicBezTo>
                    <a:pt x="4657511" y="4881563"/>
                    <a:pt x="4657511" y="4881563"/>
                    <a:pt x="4657511" y="4880610"/>
                  </a:cubicBezTo>
                  <a:cubicBezTo>
                    <a:pt x="4659416" y="4880610"/>
                    <a:pt x="4685134" y="4797743"/>
                    <a:pt x="4685134" y="4792028"/>
                  </a:cubicBezTo>
                  <a:cubicBezTo>
                    <a:pt x="4694659" y="4772025"/>
                    <a:pt x="4710851" y="4756785"/>
                    <a:pt x="4729901" y="4742498"/>
                  </a:cubicBezTo>
                  <a:cubicBezTo>
                    <a:pt x="4836581" y="4663440"/>
                    <a:pt x="5026128" y="4291965"/>
                    <a:pt x="5028034" y="4289108"/>
                  </a:cubicBezTo>
                  <a:cubicBezTo>
                    <a:pt x="5040416" y="4272915"/>
                    <a:pt x="5043273" y="4254818"/>
                    <a:pt x="5041369" y="4235768"/>
                  </a:cubicBezTo>
                  <a:cubicBezTo>
                    <a:pt x="5040416" y="4232910"/>
                    <a:pt x="5088994" y="4015740"/>
                    <a:pt x="5100423" y="3920490"/>
                  </a:cubicBezTo>
                  <a:cubicBezTo>
                    <a:pt x="5104234" y="3910965"/>
                    <a:pt x="5139476" y="3823335"/>
                    <a:pt x="5154716" y="3794760"/>
                  </a:cubicBezTo>
                  <a:cubicBezTo>
                    <a:pt x="5181386" y="3772853"/>
                    <a:pt x="5205198" y="3748088"/>
                    <a:pt x="5224248" y="3719513"/>
                  </a:cubicBezTo>
                  <a:cubicBezTo>
                    <a:pt x="5247109" y="3740468"/>
                    <a:pt x="5233773" y="3769995"/>
                    <a:pt x="5241394" y="3794760"/>
                  </a:cubicBezTo>
                  <a:cubicBezTo>
                    <a:pt x="5241394" y="3801428"/>
                    <a:pt x="5239489" y="3874770"/>
                    <a:pt x="5235678" y="3905250"/>
                  </a:cubicBezTo>
                  <a:cubicBezTo>
                    <a:pt x="5234726" y="3915728"/>
                    <a:pt x="5239489" y="3988118"/>
                    <a:pt x="5229964" y="4012883"/>
                  </a:cubicBezTo>
                  <a:cubicBezTo>
                    <a:pt x="5219486" y="4065270"/>
                    <a:pt x="5198531" y="4115753"/>
                    <a:pt x="5192816" y="4169093"/>
                  </a:cubicBezTo>
                  <a:cubicBezTo>
                    <a:pt x="5194721" y="4172903"/>
                    <a:pt x="5161384" y="4284345"/>
                    <a:pt x="5158526" y="4288155"/>
                  </a:cubicBezTo>
                  <a:cubicBezTo>
                    <a:pt x="5119473" y="4337685"/>
                    <a:pt x="5117569" y="4396740"/>
                    <a:pt x="5112806" y="4455795"/>
                  </a:cubicBezTo>
                  <a:cubicBezTo>
                    <a:pt x="5111853" y="4461510"/>
                    <a:pt x="5102328" y="4538663"/>
                    <a:pt x="5102328" y="4551045"/>
                  </a:cubicBezTo>
                  <a:cubicBezTo>
                    <a:pt x="5101376" y="4561523"/>
                    <a:pt x="5106139" y="4607243"/>
                    <a:pt x="5102328" y="4606290"/>
                  </a:cubicBezTo>
                  <a:cubicBezTo>
                    <a:pt x="5088994" y="4625340"/>
                    <a:pt x="5089946" y="4848225"/>
                    <a:pt x="5086136" y="4851083"/>
                  </a:cubicBezTo>
                  <a:cubicBezTo>
                    <a:pt x="5078516" y="4900613"/>
                    <a:pt x="5083278" y="5044440"/>
                    <a:pt x="5083278" y="5066348"/>
                  </a:cubicBezTo>
                  <a:cubicBezTo>
                    <a:pt x="5083278" y="5172075"/>
                    <a:pt x="5083278" y="5172075"/>
                    <a:pt x="5190911" y="5172075"/>
                  </a:cubicBezTo>
                  <a:cubicBezTo>
                    <a:pt x="5940528" y="5172075"/>
                    <a:pt x="7475006" y="5172075"/>
                    <a:pt x="7493103" y="5171123"/>
                  </a:cubicBezTo>
                  <a:cubicBezTo>
                    <a:pt x="7530251" y="5170170"/>
                    <a:pt x="7550253" y="5153978"/>
                    <a:pt x="7540728" y="5113973"/>
                  </a:cubicBezTo>
                  <a:cubicBezTo>
                    <a:pt x="7538823" y="5087303"/>
                    <a:pt x="7544539" y="5060633"/>
                    <a:pt x="7531203" y="5035868"/>
                  </a:cubicBezTo>
                  <a:cubicBezTo>
                    <a:pt x="7529298" y="5033010"/>
                    <a:pt x="7526441" y="4953000"/>
                    <a:pt x="7530251" y="4920615"/>
                  </a:cubicBezTo>
                  <a:cubicBezTo>
                    <a:pt x="7530251" y="4893945"/>
                    <a:pt x="7519773" y="4828223"/>
                    <a:pt x="7515964" y="4822508"/>
                  </a:cubicBezTo>
                  <a:cubicBezTo>
                    <a:pt x="7515964" y="4748213"/>
                    <a:pt x="7527394" y="4462463"/>
                    <a:pt x="7527394" y="4438650"/>
                  </a:cubicBezTo>
                  <a:cubicBezTo>
                    <a:pt x="7531203" y="4432935"/>
                    <a:pt x="7638836" y="4023360"/>
                    <a:pt x="7640741" y="4023360"/>
                  </a:cubicBezTo>
                  <a:cubicBezTo>
                    <a:pt x="7640741" y="4024313"/>
                    <a:pt x="7640741" y="4025265"/>
                    <a:pt x="7640741" y="4026218"/>
                  </a:cubicBezTo>
                  <a:cubicBezTo>
                    <a:pt x="7653123" y="4068128"/>
                    <a:pt x="7693128" y="4152900"/>
                    <a:pt x="7695986" y="4155758"/>
                  </a:cubicBezTo>
                  <a:cubicBezTo>
                    <a:pt x="7695034" y="4184333"/>
                    <a:pt x="7801714" y="4412933"/>
                    <a:pt x="7802666" y="4413885"/>
                  </a:cubicBezTo>
                  <a:cubicBezTo>
                    <a:pt x="7826478" y="4495800"/>
                    <a:pt x="7801714" y="4456748"/>
                    <a:pt x="7836956" y="4534853"/>
                  </a:cubicBezTo>
                  <a:cubicBezTo>
                    <a:pt x="7836003" y="4539615"/>
                    <a:pt x="7885534" y="4655820"/>
                    <a:pt x="7897916" y="4672965"/>
                  </a:cubicBezTo>
                  <a:cubicBezTo>
                    <a:pt x="7944589" y="4787265"/>
                    <a:pt x="8016978" y="4935855"/>
                    <a:pt x="8019836" y="4934903"/>
                  </a:cubicBezTo>
                  <a:cubicBezTo>
                    <a:pt x="8132231" y="5106353"/>
                    <a:pt x="8221766" y="5200650"/>
                    <a:pt x="8265581" y="5229225"/>
                  </a:cubicBezTo>
                  <a:cubicBezTo>
                    <a:pt x="8268439" y="5229225"/>
                    <a:pt x="8308444" y="5266373"/>
                    <a:pt x="8308444" y="5270183"/>
                  </a:cubicBezTo>
                  <a:cubicBezTo>
                    <a:pt x="8322731" y="5306378"/>
                    <a:pt x="8289394" y="5299710"/>
                    <a:pt x="8274153" y="5303520"/>
                  </a:cubicBezTo>
                  <a:cubicBezTo>
                    <a:pt x="8111276" y="5343525"/>
                    <a:pt x="7950303" y="5387340"/>
                    <a:pt x="7787426" y="5428298"/>
                  </a:cubicBezTo>
                  <a:cubicBezTo>
                    <a:pt x="7758851" y="5435918"/>
                    <a:pt x="7733134" y="5445443"/>
                    <a:pt x="7721703" y="5471160"/>
                  </a:cubicBezTo>
                  <a:cubicBezTo>
                    <a:pt x="7721703" y="5471160"/>
                    <a:pt x="7721703" y="5471160"/>
                    <a:pt x="7721703" y="5471160"/>
                  </a:cubicBezTo>
                  <a:cubicBezTo>
                    <a:pt x="7721703" y="5471160"/>
                    <a:pt x="7721703" y="5471160"/>
                    <a:pt x="7721703" y="5472113"/>
                  </a:cubicBezTo>
                  <a:cubicBezTo>
                    <a:pt x="7719798" y="5476875"/>
                    <a:pt x="7711226" y="5553075"/>
                    <a:pt x="7720751" y="5585460"/>
                  </a:cubicBezTo>
                  <a:cubicBezTo>
                    <a:pt x="7743611" y="5622608"/>
                    <a:pt x="7885534" y="5739765"/>
                    <a:pt x="7937921" y="5749290"/>
                  </a:cubicBezTo>
                  <a:cubicBezTo>
                    <a:pt x="8046506" y="5769293"/>
                    <a:pt x="8536091" y="5876925"/>
                    <a:pt x="8677061" y="5865495"/>
                  </a:cubicBezTo>
                  <a:cubicBezTo>
                    <a:pt x="8724686" y="5861685"/>
                    <a:pt x="8771358" y="5853113"/>
                    <a:pt x="8818983" y="5855018"/>
                  </a:cubicBezTo>
                  <a:cubicBezTo>
                    <a:pt x="8849463" y="5855970"/>
                    <a:pt x="8865656" y="5865495"/>
                    <a:pt x="8869466" y="5896928"/>
                  </a:cubicBezTo>
                  <a:cubicBezTo>
                    <a:pt x="8875181" y="5945505"/>
                    <a:pt x="8882800" y="5994083"/>
                    <a:pt x="8889469" y="6042660"/>
                  </a:cubicBezTo>
                  <a:cubicBezTo>
                    <a:pt x="8893279" y="6075998"/>
                    <a:pt x="8904708" y="6104573"/>
                    <a:pt x="8942808" y="6113145"/>
                  </a:cubicBezTo>
                  <a:cubicBezTo>
                    <a:pt x="8995196" y="6125528"/>
                    <a:pt x="9045679" y="6144578"/>
                    <a:pt x="9099019" y="6154103"/>
                  </a:cubicBezTo>
                  <a:cubicBezTo>
                    <a:pt x="9149500" y="6162675"/>
                    <a:pt x="9242846" y="6126480"/>
                    <a:pt x="9242846" y="6126480"/>
                  </a:cubicBezTo>
                  <a:cubicBezTo>
                    <a:pt x="9287613" y="6126480"/>
                    <a:pt x="9319046" y="6111240"/>
                    <a:pt x="9308569" y="6058853"/>
                  </a:cubicBezTo>
                  <a:cubicBezTo>
                    <a:pt x="9303806" y="6035993"/>
                    <a:pt x="9346669" y="6026468"/>
                    <a:pt x="9356194" y="6027420"/>
                  </a:cubicBezTo>
                  <a:cubicBezTo>
                    <a:pt x="9378100" y="6028373"/>
                    <a:pt x="9400008" y="6025515"/>
                    <a:pt x="9422869" y="6022658"/>
                  </a:cubicBezTo>
                  <a:cubicBezTo>
                    <a:pt x="9649563" y="5992178"/>
                    <a:pt x="9875306" y="5959793"/>
                    <a:pt x="10102000" y="5926455"/>
                  </a:cubicBezTo>
                  <a:cubicBezTo>
                    <a:pt x="10142006" y="5920740"/>
                    <a:pt x="10166771" y="5928360"/>
                    <a:pt x="10171533" y="5972175"/>
                  </a:cubicBezTo>
                  <a:cubicBezTo>
                    <a:pt x="10175344" y="6005513"/>
                    <a:pt x="10196298" y="6016943"/>
                    <a:pt x="10227731" y="6017895"/>
                  </a:cubicBezTo>
                  <a:cubicBezTo>
                    <a:pt x="10262973" y="6018848"/>
                    <a:pt x="10297263" y="6011228"/>
                    <a:pt x="10331554" y="6008370"/>
                  </a:cubicBezTo>
                  <a:cubicBezTo>
                    <a:pt x="10384894" y="6004560"/>
                    <a:pt x="10399181" y="5991225"/>
                    <a:pt x="10399181" y="5937885"/>
                  </a:cubicBezTo>
                  <a:cubicBezTo>
                    <a:pt x="10402038" y="5715953"/>
                    <a:pt x="10401086" y="5496878"/>
                    <a:pt x="10401086" y="5277803"/>
                  </a:cubicBezTo>
                  <a:close/>
                  <a:moveTo>
                    <a:pt x="5120426" y="4653915"/>
                  </a:moveTo>
                  <a:cubicBezTo>
                    <a:pt x="5120426" y="4652963"/>
                    <a:pt x="5120426" y="4652010"/>
                    <a:pt x="5120426" y="4650105"/>
                  </a:cubicBezTo>
                  <a:cubicBezTo>
                    <a:pt x="5120426" y="4651058"/>
                    <a:pt x="5120426" y="4651058"/>
                    <a:pt x="5121378" y="4652010"/>
                  </a:cubicBezTo>
                  <a:cubicBezTo>
                    <a:pt x="5121378" y="4652010"/>
                    <a:pt x="5120426" y="4652963"/>
                    <a:pt x="5120426" y="4653915"/>
                  </a:cubicBezTo>
                  <a:close/>
                  <a:moveTo>
                    <a:pt x="5252823" y="3790950"/>
                  </a:moveTo>
                  <a:cubicBezTo>
                    <a:pt x="5252823" y="3790950"/>
                    <a:pt x="5252823" y="3791903"/>
                    <a:pt x="5252823" y="3790950"/>
                  </a:cubicBezTo>
                  <a:cubicBezTo>
                    <a:pt x="5251871" y="3791903"/>
                    <a:pt x="5251871" y="3791903"/>
                    <a:pt x="5250919" y="3791903"/>
                  </a:cubicBezTo>
                  <a:cubicBezTo>
                    <a:pt x="5251871" y="3791903"/>
                    <a:pt x="5252823" y="3790950"/>
                    <a:pt x="5252823" y="3790950"/>
                  </a:cubicBezTo>
                  <a:cubicBezTo>
                    <a:pt x="5252823" y="3790950"/>
                    <a:pt x="5252823" y="3790950"/>
                    <a:pt x="5252823" y="3790950"/>
                  </a:cubicBezTo>
                  <a:close/>
                  <a:moveTo>
                    <a:pt x="5253776" y="3801428"/>
                  </a:move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lose/>
                  <a:moveTo>
                    <a:pt x="7520726" y="5030153"/>
                  </a:moveTo>
                  <a:cubicBezTo>
                    <a:pt x="7520726" y="5030153"/>
                    <a:pt x="7520726" y="5030153"/>
                    <a:pt x="7520726" y="5030153"/>
                  </a:cubicBezTo>
                  <a:cubicBezTo>
                    <a:pt x="7520726" y="5030153"/>
                    <a:pt x="7520726" y="5030153"/>
                    <a:pt x="7520726" y="5030153"/>
                  </a:cubicBezTo>
                  <a:cubicBezTo>
                    <a:pt x="7520726" y="5030153"/>
                    <a:pt x="7520726" y="5030153"/>
                    <a:pt x="7520726" y="5030153"/>
                  </a:cubicBezTo>
                  <a:close/>
                  <a:moveTo>
                    <a:pt x="7243548" y="2096453"/>
                  </a:moveTo>
                  <a:cubicBezTo>
                    <a:pt x="7243548" y="2095500"/>
                    <a:pt x="7243548" y="2095500"/>
                    <a:pt x="7243548" y="2096453"/>
                  </a:cubicBezTo>
                  <a:cubicBezTo>
                    <a:pt x="7227356" y="2051685"/>
                    <a:pt x="7243548" y="2016443"/>
                    <a:pt x="7273076" y="1983105"/>
                  </a:cubicBezTo>
                  <a:cubicBezTo>
                    <a:pt x="7277839" y="1977390"/>
                    <a:pt x="7281648" y="1969770"/>
                    <a:pt x="7281648" y="1962150"/>
                  </a:cubicBezTo>
                  <a:cubicBezTo>
                    <a:pt x="7292126" y="1971675"/>
                    <a:pt x="7301651" y="1981200"/>
                    <a:pt x="7311176" y="1991678"/>
                  </a:cubicBezTo>
                  <a:lnTo>
                    <a:pt x="7311176" y="1991678"/>
                  </a:lnTo>
                  <a:cubicBezTo>
                    <a:pt x="7314986" y="1999298"/>
                    <a:pt x="7319748" y="2003108"/>
                    <a:pt x="7328321" y="2002155"/>
                  </a:cubicBezTo>
                  <a:cubicBezTo>
                    <a:pt x="7339751" y="2006918"/>
                    <a:pt x="7351181" y="2010728"/>
                    <a:pt x="7368326" y="2017395"/>
                  </a:cubicBezTo>
                  <a:cubicBezTo>
                    <a:pt x="7321653" y="2038350"/>
                    <a:pt x="7280696" y="2064068"/>
                    <a:pt x="7243548" y="2096453"/>
                  </a:cubicBezTo>
                  <a:close/>
                  <a:moveTo>
                    <a:pt x="7532156" y="1809750"/>
                  </a:moveTo>
                  <a:cubicBezTo>
                    <a:pt x="7492151" y="1830705"/>
                    <a:pt x="7453098" y="1853565"/>
                    <a:pt x="7414046" y="1876425"/>
                  </a:cubicBezTo>
                  <a:cubicBezTo>
                    <a:pt x="7376898" y="1888808"/>
                    <a:pt x="7339751" y="1901190"/>
                    <a:pt x="7302603" y="1913573"/>
                  </a:cubicBezTo>
                  <a:cubicBezTo>
                    <a:pt x="7344514" y="1848803"/>
                    <a:pt x="7385471" y="1784033"/>
                    <a:pt x="7427381" y="1719263"/>
                  </a:cubicBezTo>
                  <a:cubicBezTo>
                    <a:pt x="7439764" y="1721168"/>
                    <a:pt x="7452146" y="1723073"/>
                    <a:pt x="7463576" y="1725930"/>
                  </a:cubicBezTo>
                  <a:cubicBezTo>
                    <a:pt x="7485484" y="1744028"/>
                    <a:pt x="7515964" y="1744980"/>
                    <a:pt x="7536919" y="1766888"/>
                  </a:cubicBezTo>
                  <a:cubicBezTo>
                    <a:pt x="7552159" y="1784985"/>
                    <a:pt x="7559778" y="1795463"/>
                    <a:pt x="7532156" y="1809750"/>
                  </a:cubicBezTo>
                  <a:close/>
                  <a:moveTo>
                    <a:pt x="7635026" y="2258378"/>
                  </a:moveTo>
                  <a:cubicBezTo>
                    <a:pt x="7634073" y="2264093"/>
                    <a:pt x="7634073" y="2269808"/>
                    <a:pt x="7633121" y="2275523"/>
                  </a:cubicBezTo>
                  <a:cubicBezTo>
                    <a:pt x="7626453" y="2285048"/>
                    <a:pt x="7624548" y="2294573"/>
                    <a:pt x="7625501" y="2306003"/>
                  </a:cubicBezTo>
                  <a:cubicBezTo>
                    <a:pt x="7610261" y="2336483"/>
                    <a:pt x="7592164" y="2366010"/>
                    <a:pt x="7555969" y="2381250"/>
                  </a:cubicBezTo>
                  <a:cubicBezTo>
                    <a:pt x="7543586" y="2325053"/>
                    <a:pt x="7547396" y="2276475"/>
                    <a:pt x="7591211" y="2235518"/>
                  </a:cubicBezTo>
                  <a:cubicBezTo>
                    <a:pt x="7604546" y="2223135"/>
                    <a:pt x="7613119" y="2205990"/>
                    <a:pt x="7624548" y="2190750"/>
                  </a:cubicBezTo>
                  <a:cubicBezTo>
                    <a:pt x="7624548" y="2190750"/>
                    <a:pt x="7624548" y="2190750"/>
                    <a:pt x="7624548" y="2190750"/>
                  </a:cubicBezTo>
                  <a:cubicBezTo>
                    <a:pt x="7647409" y="2210753"/>
                    <a:pt x="7626453" y="2236470"/>
                    <a:pt x="7635026" y="2258378"/>
                  </a:cubicBezTo>
                  <a:close/>
                  <a:moveTo>
                    <a:pt x="7758851" y="1743075"/>
                  </a:moveTo>
                  <a:cubicBezTo>
                    <a:pt x="7758851" y="1743075"/>
                    <a:pt x="7757898" y="1742123"/>
                    <a:pt x="7757898" y="1742123"/>
                  </a:cubicBezTo>
                  <a:cubicBezTo>
                    <a:pt x="7757898" y="1742123"/>
                    <a:pt x="7757898" y="1742123"/>
                    <a:pt x="7757898" y="1741170"/>
                  </a:cubicBezTo>
                  <a:cubicBezTo>
                    <a:pt x="7757898" y="1742123"/>
                    <a:pt x="7758851" y="1742123"/>
                    <a:pt x="7758851" y="1743075"/>
                  </a:cubicBezTo>
                  <a:cubicBezTo>
                    <a:pt x="7758851" y="1743075"/>
                    <a:pt x="7758851" y="1743075"/>
                    <a:pt x="7758851" y="1743075"/>
                  </a:cubicBezTo>
                  <a:close/>
                  <a:moveTo>
                    <a:pt x="9201888" y="6113145"/>
                  </a:moveTo>
                  <a:cubicBezTo>
                    <a:pt x="9201888" y="6113145"/>
                    <a:pt x="9200936" y="6113145"/>
                    <a:pt x="9201888" y="6113145"/>
                  </a:cubicBezTo>
                  <a:cubicBezTo>
                    <a:pt x="9201888" y="6112193"/>
                    <a:pt x="9201888" y="6112193"/>
                    <a:pt x="9201888" y="6113145"/>
                  </a:cubicBezTo>
                  <a:cubicBezTo>
                    <a:pt x="9201888" y="6112193"/>
                    <a:pt x="9201888" y="6113145"/>
                    <a:pt x="9201888" y="6113145"/>
                  </a:cubicBezTo>
                  <a:close/>
                  <a:moveTo>
                    <a:pt x="9740050" y="5124450"/>
                  </a:moveTo>
                  <a:cubicBezTo>
                    <a:pt x="9733383" y="5117783"/>
                    <a:pt x="9089494" y="5115878"/>
                    <a:pt x="8798029" y="5114925"/>
                  </a:cubicBezTo>
                  <a:cubicBezTo>
                    <a:pt x="8795171" y="5104448"/>
                    <a:pt x="8874229" y="4975860"/>
                    <a:pt x="8872323" y="4905375"/>
                  </a:cubicBezTo>
                  <a:cubicBezTo>
                    <a:pt x="8877086" y="4879658"/>
                    <a:pt x="8853273" y="4698683"/>
                    <a:pt x="8845654" y="4692015"/>
                  </a:cubicBezTo>
                  <a:cubicBezTo>
                    <a:pt x="8826604" y="4610100"/>
                    <a:pt x="8740879" y="4419600"/>
                    <a:pt x="8737069" y="4410075"/>
                  </a:cubicBezTo>
                  <a:cubicBezTo>
                    <a:pt x="8730400" y="4394835"/>
                    <a:pt x="8723733" y="4378643"/>
                    <a:pt x="8715161" y="4363403"/>
                  </a:cubicBezTo>
                  <a:cubicBezTo>
                    <a:pt x="8666583" y="4273868"/>
                    <a:pt x="8567523" y="4095750"/>
                    <a:pt x="8567523" y="4095750"/>
                  </a:cubicBezTo>
                  <a:cubicBezTo>
                    <a:pt x="8567523" y="4095750"/>
                    <a:pt x="8567523" y="4089083"/>
                    <a:pt x="8567523" y="4085273"/>
                  </a:cubicBezTo>
                  <a:cubicBezTo>
                    <a:pt x="8573238" y="4057650"/>
                    <a:pt x="8585621" y="4071938"/>
                    <a:pt x="8596098" y="4081463"/>
                  </a:cubicBezTo>
                  <a:cubicBezTo>
                    <a:pt x="8678013" y="4153853"/>
                    <a:pt x="9679091" y="5034915"/>
                    <a:pt x="9721000" y="5074920"/>
                  </a:cubicBezTo>
                  <a:cubicBezTo>
                    <a:pt x="9733383" y="5087303"/>
                    <a:pt x="9767673" y="5095875"/>
                    <a:pt x="9740050" y="5124450"/>
                  </a:cubicBezTo>
                  <a:close/>
                </a:path>
              </a:pathLst>
            </a:custGeom>
            <a:solidFill>
              <a:schemeClr val="accent5"/>
            </a:solidFill>
            <a:ln w="9525" cap="flat">
              <a:noFill/>
              <a:prstDash val="solid"/>
              <a:miter/>
            </a:ln>
          </p:spPr>
          <p:txBody>
            <a:bodyPr rtlCol="0" anchor="ctr"/>
            <a:lstStyle/>
            <a:p>
              <a:endParaRPr lang="en-US"/>
            </a:p>
          </p:txBody>
        </p:sp>
        <p:sp>
          <p:nvSpPr>
            <p:cNvPr id="5" name="Plus Sign 4">
              <a:extLst>
                <a:ext uri="{FF2B5EF4-FFF2-40B4-BE49-F238E27FC236}">
                  <a16:creationId xmlns:a16="http://schemas.microsoft.com/office/drawing/2014/main" id="{09D4715A-92C7-4853-B7BE-051ACE2CCDE9}"/>
                </a:ext>
              </a:extLst>
            </p:cNvPr>
            <p:cNvSpPr/>
            <p:nvPr/>
          </p:nvSpPr>
          <p:spPr>
            <a:xfrm>
              <a:off x="9615333" y="4240313"/>
              <a:ext cx="448003" cy="448003"/>
            </a:xfrm>
            <a:prstGeom prst="mathPlu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E2681D84-B042-43FD-9804-E12F936BD43F}"/>
                </a:ext>
              </a:extLst>
            </p:cNvPr>
            <p:cNvGrpSpPr/>
            <p:nvPr/>
          </p:nvGrpSpPr>
          <p:grpSpPr>
            <a:xfrm rot="20857237">
              <a:off x="9024574" y="3519587"/>
              <a:ext cx="1109031" cy="1274933"/>
              <a:chOff x="8873991" y="3923317"/>
              <a:chExt cx="1109031" cy="1274933"/>
            </a:xfrm>
          </p:grpSpPr>
          <p:grpSp>
            <p:nvGrpSpPr>
              <p:cNvPr id="7" name="Group 6">
                <a:extLst>
                  <a:ext uri="{FF2B5EF4-FFF2-40B4-BE49-F238E27FC236}">
                    <a16:creationId xmlns:a16="http://schemas.microsoft.com/office/drawing/2014/main" id="{B0D7A995-E16C-44B4-A88B-9E2327CF2D5F}"/>
                  </a:ext>
                </a:extLst>
              </p:cNvPr>
              <p:cNvGrpSpPr/>
              <p:nvPr/>
            </p:nvGrpSpPr>
            <p:grpSpPr>
              <a:xfrm>
                <a:off x="8932620" y="3923317"/>
                <a:ext cx="1050402" cy="1274933"/>
                <a:chOff x="8772175" y="4670224"/>
                <a:chExt cx="1050402" cy="1274933"/>
              </a:xfrm>
              <a:solidFill>
                <a:schemeClr val="bg1"/>
              </a:solidFill>
            </p:grpSpPr>
            <p:sp>
              <p:nvSpPr>
                <p:cNvPr id="11" name="Freeform: Shape 10">
                  <a:extLst>
                    <a:ext uri="{FF2B5EF4-FFF2-40B4-BE49-F238E27FC236}">
                      <a16:creationId xmlns:a16="http://schemas.microsoft.com/office/drawing/2014/main" id="{3C7C7204-B0AC-48CB-9A5C-4220110A607D}"/>
                    </a:ext>
                  </a:extLst>
                </p:cNvPr>
                <p:cNvSpPr/>
                <p:nvPr/>
              </p:nvSpPr>
              <p:spPr>
                <a:xfrm rot="567401">
                  <a:off x="8772175" y="4670224"/>
                  <a:ext cx="116160" cy="704068"/>
                </a:xfrm>
                <a:custGeom>
                  <a:avLst/>
                  <a:gdLst>
                    <a:gd name="connsiteX0" fmla="*/ 31309 w 197809"/>
                    <a:gd name="connsiteY0" fmla="*/ 0 h 1198955"/>
                    <a:gd name="connsiteX1" fmla="*/ 8623 w 197809"/>
                    <a:gd name="connsiteY1" fmla="*/ 96358 h 1198955"/>
                    <a:gd name="connsiteX2" fmla="*/ 0 w 197809"/>
                    <a:gd name="connsiteY2" fmla="*/ 226395 h 1198955"/>
                    <a:gd name="connsiteX3" fmla="*/ 143760 w 197809"/>
                    <a:gd name="connsiteY3" fmla="*/ 1179118 h 1198955"/>
                    <a:gd name="connsiteX4" fmla="*/ 197367 w 197809"/>
                    <a:gd name="connsiteY4" fmla="*/ 1176683 h 1198955"/>
                    <a:gd name="connsiteX5" fmla="*/ 116958 w 197809"/>
                    <a:gd name="connsiteY5" fmla="*/ 812404 h 1198955"/>
                    <a:gd name="connsiteX6" fmla="*/ 51170 w 197809"/>
                    <a:gd name="connsiteY6" fmla="*/ 176444 h 1198955"/>
                    <a:gd name="connsiteX7" fmla="*/ 54101 w 197809"/>
                    <a:gd name="connsiteY7" fmla="*/ 106809 h 1198955"/>
                    <a:gd name="connsiteX8" fmla="*/ 61676 w 197809"/>
                    <a:gd name="connsiteY8" fmla="*/ 57582 h 119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09" h="1198955">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grpFill/>
                <a:ln w="685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CED0C4E-D3B0-42AC-BB83-EE47FC7E5C40}"/>
                    </a:ext>
                  </a:extLst>
                </p:cNvPr>
                <p:cNvSpPr/>
                <p:nvPr/>
              </p:nvSpPr>
              <p:spPr>
                <a:xfrm rot="2624473">
                  <a:off x="9205359" y="5419204"/>
                  <a:ext cx="175807" cy="376730"/>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grpFill/>
                <a:ln w="6854"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55E08D90-57A3-44A9-B9C3-A1DC2F2716D6}"/>
                    </a:ext>
                  </a:extLst>
                </p:cNvPr>
                <p:cNvSpPr/>
                <p:nvPr/>
              </p:nvSpPr>
              <p:spPr>
                <a:xfrm rot="2624473">
                  <a:off x="9453204" y="5568427"/>
                  <a:ext cx="92090" cy="376730"/>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grpFill/>
                <a:ln w="685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EA5F39BF-3476-49BC-9CAD-EA8038AED485}"/>
                    </a:ext>
                  </a:extLst>
                </p:cNvPr>
                <p:cNvSpPr/>
                <p:nvPr/>
              </p:nvSpPr>
              <p:spPr>
                <a:xfrm rot="2624473">
                  <a:off x="9373440" y="5030162"/>
                  <a:ext cx="449137" cy="527241"/>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 name="connsiteX0" fmla="*/ 9624 w 360810"/>
                    <a:gd name="connsiteY0" fmla="*/ 4565 h 454288"/>
                    <a:gd name="connsiteX1" fmla="*/ 128953 w 360810"/>
                    <a:gd name="connsiteY1" fmla="*/ 113607 h 454288"/>
                    <a:gd name="connsiteX2" fmla="*/ 163243 w 360810"/>
                    <a:gd name="connsiteY2" fmla="*/ 165728 h 454288"/>
                    <a:gd name="connsiteX3" fmla="*/ 190675 w 360810"/>
                    <a:gd name="connsiteY3" fmla="*/ 194532 h 454288"/>
                    <a:gd name="connsiteX4" fmla="*/ 235938 w 360810"/>
                    <a:gd name="connsiteY4" fmla="*/ 204819 h 454288"/>
                    <a:gd name="connsiteX5" fmla="*/ 302461 w 360810"/>
                    <a:gd name="connsiteY5" fmla="*/ 275456 h 454288"/>
                    <a:gd name="connsiteX6" fmla="*/ 360754 w 360810"/>
                    <a:gd name="connsiteY6" fmla="*/ 411930 h 454288"/>
                    <a:gd name="connsiteX7" fmla="*/ 342923 w 360810"/>
                    <a:gd name="connsiteY7" fmla="*/ 429761 h 454288"/>
                    <a:gd name="connsiteX8" fmla="*/ 283944 w 360810"/>
                    <a:gd name="connsiteY8" fmla="*/ 296030 h 454288"/>
                    <a:gd name="connsiteX9" fmla="*/ 207135 w 360810"/>
                    <a:gd name="connsiteY9" fmla="*/ 220592 h 454288"/>
                    <a:gd name="connsiteX10" fmla="*/ 156385 w 360810"/>
                    <a:gd name="connsiteY10" fmla="*/ 232936 h 454288"/>
                    <a:gd name="connsiteX11" fmla="*/ 110437 w 360810"/>
                    <a:gd name="connsiteY11" fmla="*/ 374211 h 454288"/>
                    <a:gd name="connsiteX12" fmla="*/ 124153 w 360810"/>
                    <a:gd name="connsiteY12" fmla="*/ 451707 h 454288"/>
                    <a:gd name="connsiteX13" fmla="*/ 102207 w 360810"/>
                    <a:gd name="connsiteY13" fmla="*/ 450335 h 454288"/>
                    <a:gd name="connsiteX14" fmla="*/ 80947 w 360810"/>
                    <a:gd name="connsiteY14" fmla="*/ 355009 h 454288"/>
                    <a:gd name="connsiteX15" fmla="*/ 141984 w 360810"/>
                    <a:gd name="connsiteY15" fmla="*/ 209619 h 454288"/>
                    <a:gd name="connsiteX16" fmla="*/ 137869 w 360810"/>
                    <a:gd name="connsiteY16" fmla="*/ 180816 h 454288"/>
                    <a:gd name="connsiteX17" fmla="*/ 116609 w 360810"/>
                    <a:gd name="connsiteY17" fmla="*/ 142411 h 454288"/>
                    <a:gd name="connsiteX18" fmla="*/ 45286 w 360810"/>
                    <a:gd name="connsiteY18" fmla="*/ 68344 h 454288"/>
                    <a:gd name="connsiteX19" fmla="*/ 17168 w 360810"/>
                    <a:gd name="connsiteY19" fmla="*/ 42970 h 454288"/>
                    <a:gd name="connsiteX20" fmla="*/ 8233 w 360810"/>
                    <a:gd name="connsiteY20" fmla="*/ 22698 h 454288"/>
                    <a:gd name="connsiteX21" fmla="*/ 9624 w 360810"/>
                    <a:gd name="connsiteY21" fmla="*/ 4565 h 454288"/>
                    <a:gd name="connsiteX0" fmla="*/ 17456 w 368642"/>
                    <a:gd name="connsiteY0" fmla="*/ 3522 h 453245"/>
                    <a:gd name="connsiteX1" fmla="*/ 136785 w 368642"/>
                    <a:gd name="connsiteY1" fmla="*/ 112564 h 453245"/>
                    <a:gd name="connsiteX2" fmla="*/ 171075 w 368642"/>
                    <a:gd name="connsiteY2" fmla="*/ 164685 h 453245"/>
                    <a:gd name="connsiteX3" fmla="*/ 198507 w 368642"/>
                    <a:gd name="connsiteY3" fmla="*/ 193489 h 453245"/>
                    <a:gd name="connsiteX4" fmla="*/ 243770 w 368642"/>
                    <a:gd name="connsiteY4" fmla="*/ 203776 h 453245"/>
                    <a:gd name="connsiteX5" fmla="*/ 310293 w 368642"/>
                    <a:gd name="connsiteY5" fmla="*/ 274413 h 453245"/>
                    <a:gd name="connsiteX6" fmla="*/ 368586 w 368642"/>
                    <a:gd name="connsiteY6" fmla="*/ 410887 h 453245"/>
                    <a:gd name="connsiteX7" fmla="*/ 350755 w 368642"/>
                    <a:gd name="connsiteY7" fmla="*/ 428718 h 453245"/>
                    <a:gd name="connsiteX8" fmla="*/ 291776 w 368642"/>
                    <a:gd name="connsiteY8" fmla="*/ 294987 h 453245"/>
                    <a:gd name="connsiteX9" fmla="*/ 214967 w 368642"/>
                    <a:gd name="connsiteY9" fmla="*/ 219549 h 453245"/>
                    <a:gd name="connsiteX10" fmla="*/ 164217 w 368642"/>
                    <a:gd name="connsiteY10" fmla="*/ 231893 h 453245"/>
                    <a:gd name="connsiteX11" fmla="*/ 118269 w 368642"/>
                    <a:gd name="connsiteY11" fmla="*/ 373168 h 453245"/>
                    <a:gd name="connsiteX12" fmla="*/ 131985 w 368642"/>
                    <a:gd name="connsiteY12" fmla="*/ 450664 h 453245"/>
                    <a:gd name="connsiteX13" fmla="*/ 110039 w 368642"/>
                    <a:gd name="connsiteY13" fmla="*/ 449292 h 453245"/>
                    <a:gd name="connsiteX14" fmla="*/ 88779 w 368642"/>
                    <a:gd name="connsiteY14" fmla="*/ 353966 h 453245"/>
                    <a:gd name="connsiteX15" fmla="*/ 149816 w 368642"/>
                    <a:gd name="connsiteY15" fmla="*/ 208576 h 453245"/>
                    <a:gd name="connsiteX16" fmla="*/ 145701 w 368642"/>
                    <a:gd name="connsiteY16" fmla="*/ 179773 h 453245"/>
                    <a:gd name="connsiteX17" fmla="*/ 124441 w 368642"/>
                    <a:gd name="connsiteY17" fmla="*/ 141368 h 453245"/>
                    <a:gd name="connsiteX18" fmla="*/ 53118 w 368642"/>
                    <a:gd name="connsiteY18" fmla="*/ 67301 h 453245"/>
                    <a:gd name="connsiteX19" fmla="*/ 25000 w 368642"/>
                    <a:gd name="connsiteY19" fmla="*/ 41927 h 453245"/>
                    <a:gd name="connsiteX20" fmla="*/ 761 w 368642"/>
                    <a:gd name="connsiteY20" fmla="*/ 33027 h 453245"/>
                    <a:gd name="connsiteX21" fmla="*/ 17456 w 368642"/>
                    <a:gd name="connsiteY21" fmla="*/ 3522 h 453245"/>
                    <a:gd name="connsiteX0" fmla="*/ 35749 w 367948"/>
                    <a:gd name="connsiteY0" fmla="*/ 4556 h 442990"/>
                    <a:gd name="connsiteX1" fmla="*/ 136091 w 367948"/>
                    <a:gd name="connsiteY1" fmla="*/ 102309 h 442990"/>
                    <a:gd name="connsiteX2" fmla="*/ 170381 w 367948"/>
                    <a:gd name="connsiteY2" fmla="*/ 154430 h 442990"/>
                    <a:gd name="connsiteX3" fmla="*/ 197813 w 367948"/>
                    <a:gd name="connsiteY3" fmla="*/ 183234 h 442990"/>
                    <a:gd name="connsiteX4" fmla="*/ 243076 w 367948"/>
                    <a:gd name="connsiteY4" fmla="*/ 193521 h 442990"/>
                    <a:gd name="connsiteX5" fmla="*/ 309599 w 367948"/>
                    <a:gd name="connsiteY5" fmla="*/ 264158 h 442990"/>
                    <a:gd name="connsiteX6" fmla="*/ 367892 w 367948"/>
                    <a:gd name="connsiteY6" fmla="*/ 400632 h 442990"/>
                    <a:gd name="connsiteX7" fmla="*/ 350061 w 367948"/>
                    <a:gd name="connsiteY7" fmla="*/ 418463 h 442990"/>
                    <a:gd name="connsiteX8" fmla="*/ 291082 w 367948"/>
                    <a:gd name="connsiteY8" fmla="*/ 284732 h 442990"/>
                    <a:gd name="connsiteX9" fmla="*/ 214273 w 367948"/>
                    <a:gd name="connsiteY9" fmla="*/ 209294 h 442990"/>
                    <a:gd name="connsiteX10" fmla="*/ 163523 w 367948"/>
                    <a:gd name="connsiteY10" fmla="*/ 221638 h 442990"/>
                    <a:gd name="connsiteX11" fmla="*/ 117575 w 367948"/>
                    <a:gd name="connsiteY11" fmla="*/ 362913 h 442990"/>
                    <a:gd name="connsiteX12" fmla="*/ 131291 w 367948"/>
                    <a:gd name="connsiteY12" fmla="*/ 440409 h 442990"/>
                    <a:gd name="connsiteX13" fmla="*/ 109345 w 367948"/>
                    <a:gd name="connsiteY13" fmla="*/ 439037 h 442990"/>
                    <a:gd name="connsiteX14" fmla="*/ 88085 w 367948"/>
                    <a:gd name="connsiteY14" fmla="*/ 343711 h 442990"/>
                    <a:gd name="connsiteX15" fmla="*/ 149122 w 367948"/>
                    <a:gd name="connsiteY15" fmla="*/ 198321 h 442990"/>
                    <a:gd name="connsiteX16" fmla="*/ 145007 w 367948"/>
                    <a:gd name="connsiteY16" fmla="*/ 169518 h 442990"/>
                    <a:gd name="connsiteX17" fmla="*/ 123747 w 367948"/>
                    <a:gd name="connsiteY17" fmla="*/ 131113 h 442990"/>
                    <a:gd name="connsiteX18" fmla="*/ 52424 w 367948"/>
                    <a:gd name="connsiteY18" fmla="*/ 57046 h 442990"/>
                    <a:gd name="connsiteX19" fmla="*/ 24306 w 367948"/>
                    <a:gd name="connsiteY19" fmla="*/ 31672 h 442990"/>
                    <a:gd name="connsiteX20" fmla="*/ 67 w 367948"/>
                    <a:gd name="connsiteY20" fmla="*/ 22772 h 442990"/>
                    <a:gd name="connsiteX21" fmla="*/ 35749 w 367948"/>
                    <a:gd name="connsiteY21" fmla="*/ 4556 h 442990"/>
                    <a:gd name="connsiteX0" fmla="*/ 35721 w 367920"/>
                    <a:gd name="connsiteY0" fmla="*/ 867 h 439301"/>
                    <a:gd name="connsiteX1" fmla="*/ 136063 w 367920"/>
                    <a:gd name="connsiteY1" fmla="*/ 98620 h 439301"/>
                    <a:gd name="connsiteX2" fmla="*/ 170353 w 367920"/>
                    <a:gd name="connsiteY2" fmla="*/ 150741 h 439301"/>
                    <a:gd name="connsiteX3" fmla="*/ 197785 w 367920"/>
                    <a:gd name="connsiteY3" fmla="*/ 179545 h 439301"/>
                    <a:gd name="connsiteX4" fmla="*/ 243048 w 367920"/>
                    <a:gd name="connsiteY4" fmla="*/ 189832 h 439301"/>
                    <a:gd name="connsiteX5" fmla="*/ 309571 w 367920"/>
                    <a:gd name="connsiteY5" fmla="*/ 260469 h 439301"/>
                    <a:gd name="connsiteX6" fmla="*/ 367864 w 367920"/>
                    <a:gd name="connsiteY6" fmla="*/ 396943 h 439301"/>
                    <a:gd name="connsiteX7" fmla="*/ 350033 w 367920"/>
                    <a:gd name="connsiteY7" fmla="*/ 414774 h 439301"/>
                    <a:gd name="connsiteX8" fmla="*/ 291054 w 367920"/>
                    <a:gd name="connsiteY8" fmla="*/ 281043 h 439301"/>
                    <a:gd name="connsiteX9" fmla="*/ 214245 w 367920"/>
                    <a:gd name="connsiteY9" fmla="*/ 205605 h 439301"/>
                    <a:gd name="connsiteX10" fmla="*/ 163495 w 367920"/>
                    <a:gd name="connsiteY10" fmla="*/ 217949 h 439301"/>
                    <a:gd name="connsiteX11" fmla="*/ 117547 w 367920"/>
                    <a:gd name="connsiteY11" fmla="*/ 359224 h 439301"/>
                    <a:gd name="connsiteX12" fmla="*/ 131263 w 367920"/>
                    <a:gd name="connsiteY12" fmla="*/ 436720 h 439301"/>
                    <a:gd name="connsiteX13" fmla="*/ 109317 w 367920"/>
                    <a:gd name="connsiteY13" fmla="*/ 435348 h 439301"/>
                    <a:gd name="connsiteX14" fmla="*/ 88057 w 367920"/>
                    <a:gd name="connsiteY14" fmla="*/ 340022 h 439301"/>
                    <a:gd name="connsiteX15" fmla="*/ 149094 w 367920"/>
                    <a:gd name="connsiteY15" fmla="*/ 194632 h 439301"/>
                    <a:gd name="connsiteX16" fmla="*/ 144979 w 367920"/>
                    <a:gd name="connsiteY16" fmla="*/ 165829 h 439301"/>
                    <a:gd name="connsiteX17" fmla="*/ 123719 w 367920"/>
                    <a:gd name="connsiteY17" fmla="*/ 127424 h 439301"/>
                    <a:gd name="connsiteX18" fmla="*/ 52396 w 367920"/>
                    <a:gd name="connsiteY18" fmla="*/ 53357 h 439301"/>
                    <a:gd name="connsiteX19" fmla="*/ 24278 w 367920"/>
                    <a:gd name="connsiteY19" fmla="*/ 27983 h 439301"/>
                    <a:gd name="connsiteX20" fmla="*/ 39 w 367920"/>
                    <a:gd name="connsiteY20" fmla="*/ 19083 h 439301"/>
                    <a:gd name="connsiteX21" fmla="*/ 35721 w 367920"/>
                    <a:gd name="connsiteY21" fmla="*/ 867 h 439301"/>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43 w 367924"/>
                    <a:gd name="connsiteY0" fmla="*/ 5470 h 431907"/>
                    <a:gd name="connsiteX1" fmla="*/ 136067 w 367924"/>
                    <a:gd name="connsiteY1" fmla="*/ 91226 h 431907"/>
                    <a:gd name="connsiteX2" fmla="*/ 170357 w 367924"/>
                    <a:gd name="connsiteY2" fmla="*/ 143347 h 431907"/>
                    <a:gd name="connsiteX3" fmla="*/ 197789 w 367924"/>
                    <a:gd name="connsiteY3" fmla="*/ 172151 h 431907"/>
                    <a:gd name="connsiteX4" fmla="*/ 243052 w 367924"/>
                    <a:gd name="connsiteY4" fmla="*/ 182438 h 431907"/>
                    <a:gd name="connsiteX5" fmla="*/ 309575 w 367924"/>
                    <a:gd name="connsiteY5" fmla="*/ 253075 h 431907"/>
                    <a:gd name="connsiteX6" fmla="*/ 367868 w 367924"/>
                    <a:gd name="connsiteY6" fmla="*/ 389549 h 431907"/>
                    <a:gd name="connsiteX7" fmla="*/ 350037 w 367924"/>
                    <a:gd name="connsiteY7" fmla="*/ 407380 h 431907"/>
                    <a:gd name="connsiteX8" fmla="*/ 291058 w 367924"/>
                    <a:gd name="connsiteY8" fmla="*/ 273649 h 431907"/>
                    <a:gd name="connsiteX9" fmla="*/ 214249 w 367924"/>
                    <a:gd name="connsiteY9" fmla="*/ 198211 h 431907"/>
                    <a:gd name="connsiteX10" fmla="*/ 163499 w 367924"/>
                    <a:gd name="connsiteY10" fmla="*/ 210555 h 431907"/>
                    <a:gd name="connsiteX11" fmla="*/ 117551 w 367924"/>
                    <a:gd name="connsiteY11" fmla="*/ 351830 h 431907"/>
                    <a:gd name="connsiteX12" fmla="*/ 131267 w 367924"/>
                    <a:gd name="connsiteY12" fmla="*/ 429326 h 431907"/>
                    <a:gd name="connsiteX13" fmla="*/ 109321 w 367924"/>
                    <a:gd name="connsiteY13" fmla="*/ 427954 h 431907"/>
                    <a:gd name="connsiteX14" fmla="*/ 88061 w 367924"/>
                    <a:gd name="connsiteY14" fmla="*/ 332628 h 431907"/>
                    <a:gd name="connsiteX15" fmla="*/ 149098 w 367924"/>
                    <a:gd name="connsiteY15" fmla="*/ 187238 h 431907"/>
                    <a:gd name="connsiteX16" fmla="*/ 144983 w 367924"/>
                    <a:gd name="connsiteY16" fmla="*/ 158435 h 431907"/>
                    <a:gd name="connsiteX17" fmla="*/ 123723 w 367924"/>
                    <a:gd name="connsiteY17" fmla="*/ 120030 h 431907"/>
                    <a:gd name="connsiteX18" fmla="*/ 52400 w 367924"/>
                    <a:gd name="connsiteY18" fmla="*/ 45963 h 431907"/>
                    <a:gd name="connsiteX19" fmla="*/ 24282 w 367924"/>
                    <a:gd name="connsiteY19" fmla="*/ 20589 h 431907"/>
                    <a:gd name="connsiteX20" fmla="*/ 43 w 367924"/>
                    <a:gd name="connsiteY20" fmla="*/ 11689 h 431907"/>
                    <a:gd name="connsiteX21" fmla="*/ 48843 w 367924"/>
                    <a:gd name="connsiteY21" fmla="*/ 5470 h 431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7924" h="431907">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grpFill/>
                <a:ln w="6854" cap="flat">
                  <a:noFill/>
                  <a:prstDash val="solid"/>
                  <a:miter/>
                </a:ln>
              </p:spPr>
              <p:txBody>
                <a:bodyPr rtlCol="0" anchor="ctr"/>
                <a:lstStyle/>
                <a:p>
                  <a:endParaRPr lang="en-US" dirty="0"/>
                </a:p>
              </p:txBody>
            </p:sp>
          </p:grpSp>
          <p:grpSp>
            <p:nvGrpSpPr>
              <p:cNvPr id="8" name="Group 7">
                <a:extLst>
                  <a:ext uri="{FF2B5EF4-FFF2-40B4-BE49-F238E27FC236}">
                    <a16:creationId xmlns:a16="http://schemas.microsoft.com/office/drawing/2014/main" id="{D2697508-147C-4139-8800-4B69A0EF92AF}"/>
                  </a:ext>
                </a:extLst>
              </p:cNvPr>
              <p:cNvGrpSpPr/>
              <p:nvPr/>
            </p:nvGrpSpPr>
            <p:grpSpPr>
              <a:xfrm>
                <a:off x="8873991" y="4601281"/>
                <a:ext cx="193168" cy="193168"/>
                <a:chOff x="8682887" y="5354471"/>
                <a:chExt cx="193168" cy="193168"/>
              </a:xfrm>
              <a:solidFill>
                <a:schemeClr val="bg1"/>
              </a:solidFill>
            </p:grpSpPr>
            <p:sp>
              <p:nvSpPr>
                <p:cNvPr id="9" name="Freeform: Shape 8">
                  <a:extLst>
                    <a:ext uri="{FF2B5EF4-FFF2-40B4-BE49-F238E27FC236}">
                      <a16:creationId xmlns:a16="http://schemas.microsoft.com/office/drawing/2014/main" id="{7F6F7B55-9F84-42F0-B40E-552056BCE9D8}"/>
                    </a:ext>
                  </a:extLst>
                </p:cNvPr>
                <p:cNvSpPr/>
                <p:nvPr/>
              </p:nvSpPr>
              <p:spPr>
                <a:xfrm rot="567401">
                  <a:off x="8682887" y="5354471"/>
                  <a:ext cx="193168" cy="193168"/>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66" h="185166">
                      <a:moveTo>
                        <a:pt x="64571" y="1778"/>
                      </a:moveTo>
                      <a:cubicBezTo>
                        <a:pt x="98175" y="406"/>
                        <a:pt x="107776" y="-5080"/>
                        <a:pt x="135208" y="14122"/>
                      </a:cubicBezTo>
                      <a:cubicBezTo>
                        <a:pt x="176356" y="37439"/>
                        <a:pt x="193501" y="74473"/>
                        <a:pt x="183214" y="116306"/>
                      </a:cubicBezTo>
                      <a:cubicBezTo>
                        <a:pt x="172927" y="158826"/>
                        <a:pt x="137952" y="187630"/>
                        <a:pt x="95432" y="189001"/>
                      </a:cubicBezTo>
                      <a:cubicBezTo>
                        <a:pt x="53598" y="190373"/>
                        <a:pt x="15193" y="162255"/>
                        <a:pt x="3535" y="121107"/>
                      </a:cubicBezTo>
                      <a:cubicBezTo>
                        <a:pt x="-8124" y="79273"/>
                        <a:pt x="9707" y="36754"/>
                        <a:pt x="47426" y="12751"/>
                      </a:cubicBezTo>
                      <a:cubicBezTo>
                        <a:pt x="52912" y="9322"/>
                        <a:pt x="54284" y="4521"/>
                        <a:pt x="64571" y="1778"/>
                      </a:cubicBezTo>
                      <a:close/>
                    </a:path>
                  </a:pathLst>
                </a:custGeom>
                <a:grpFill/>
                <a:ln w="6854"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89BE58A9-0F22-4EC3-8CCD-7DEE01BA7243}"/>
                    </a:ext>
                  </a:extLst>
                </p:cNvPr>
                <p:cNvSpPr/>
                <p:nvPr/>
              </p:nvSpPr>
              <p:spPr>
                <a:xfrm rot="567401">
                  <a:off x="8709149" y="5384737"/>
                  <a:ext cx="135933" cy="135933"/>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lumMod val="50000"/>
                  </a:schemeClr>
                </a:solidFill>
                <a:ln w="6854" cap="flat">
                  <a:noFill/>
                  <a:prstDash val="solid"/>
                  <a:miter/>
                </a:ln>
              </p:spPr>
              <p:txBody>
                <a:bodyPr rtlCol="0" anchor="ctr"/>
                <a:lstStyle/>
                <a:p>
                  <a:endParaRPr lang="en-US"/>
                </a:p>
              </p:txBody>
            </p:sp>
          </p:grpSp>
        </p:grpSp>
      </p:grpSp>
      <p:sp>
        <p:nvSpPr>
          <p:cNvPr id="4" name="TextBox 3">
            <a:extLst>
              <a:ext uri="{FF2B5EF4-FFF2-40B4-BE49-F238E27FC236}">
                <a16:creationId xmlns:a16="http://schemas.microsoft.com/office/drawing/2014/main" id="{85EAA9B0-BBA0-A4DA-9EA2-210113493DEE}"/>
              </a:ext>
            </a:extLst>
          </p:cNvPr>
          <p:cNvSpPr txBox="1"/>
          <p:nvPr/>
        </p:nvSpPr>
        <p:spPr>
          <a:xfrm>
            <a:off x="600891" y="1402080"/>
            <a:ext cx="7802880" cy="1754326"/>
          </a:xfrm>
          <a:prstGeom prst="rect">
            <a:avLst/>
          </a:prstGeom>
          <a:noFill/>
        </p:spPr>
        <p:txBody>
          <a:bodyPr wrap="square" rtlCol="0">
            <a:spAutoFit/>
          </a:bodyPr>
          <a:lstStyle/>
          <a:p>
            <a:pPr marL="342900" indent="-342900" algn="l">
              <a:buAutoNum type="arabicPeriod"/>
            </a:pPr>
            <a:r>
              <a:rPr lang="en-IN" sz="18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Login Process</a:t>
            </a:r>
          </a:p>
          <a:p>
            <a:pPr marL="342900" indent="-342900" algn="l">
              <a:buAutoNum type="arabicPeriod"/>
            </a:pPr>
            <a:r>
              <a:rPr lang="en-IN" sz="18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Check Active Appointment</a:t>
            </a:r>
          </a:p>
          <a:p>
            <a:pPr marL="342900" indent="-342900" algn="l">
              <a:buAutoNum type="arabicPeriod"/>
            </a:pPr>
            <a:r>
              <a:rPr lang="en-IN" sz="18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Update Slots</a:t>
            </a:r>
            <a:endParaRPr lang="en-IN" sz="1800"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endParaRPr>
          </a:p>
          <a:p>
            <a:pPr marL="342900" indent="-342900" algn="l">
              <a:buAutoNum type="arabicPeriod"/>
            </a:pPr>
            <a:r>
              <a:rPr lang="en-IN" sz="18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Update Profile</a:t>
            </a:r>
          </a:p>
          <a:p>
            <a:pPr marL="342900" indent="-342900" algn="l">
              <a:buAutoNum type="arabicPeriod"/>
            </a:pPr>
            <a:r>
              <a:rPr lang="en-IN" sz="18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Cancel Appointment</a:t>
            </a:r>
          </a:p>
          <a:p>
            <a:pPr marL="342900" indent="-342900" algn="l">
              <a:buAutoNum type="arabicPeriod"/>
            </a:pPr>
            <a:r>
              <a:rPr lang="en-IN" sz="18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View Appointment History</a:t>
            </a:r>
            <a:endParaRPr lang="en-IN" sz="1800" dirty="0">
              <a:solidFill>
                <a:schemeClr val="bg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78662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1508B73-E98A-4BF0-96B7-98C16747B1F7}"/>
              </a:ext>
            </a:extLst>
          </p:cNvPr>
          <p:cNvSpPr/>
          <p:nvPr/>
        </p:nvSpPr>
        <p:spPr>
          <a:xfrm>
            <a:off x="0" y="6072562"/>
            <a:ext cx="12192000" cy="7854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339509"/>
            <a:ext cx="11573197" cy="724247"/>
          </a:xfrm>
        </p:spPr>
        <p:txBody>
          <a:bodyPr/>
          <a:lstStyle/>
          <a:p>
            <a:r>
              <a:rPr lang="en-US" sz="3200" dirty="0"/>
              <a:t>Patient :-</a:t>
            </a:r>
          </a:p>
        </p:txBody>
      </p:sp>
      <p:grpSp>
        <p:nvGrpSpPr>
          <p:cNvPr id="3" name="Group 2">
            <a:extLst>
              <a:ext uri="{FF2B5EF4-FFF2-40B4-BE49-F238E27FC236}">
                <a16:creationId xmlns:a16="http://schemas.microsoft.com/office/drawing/2014/main" id="{D4E9D8A3-9C7B-44A7-8AA0-2C64763B3FEF}"/>
              </a:ext>
            </a:extLst>
          </p:cNvPr>
          <p:cNvGrpSpPr/>
          <p:nvPr/>
        </p:nvGrpSpPr>
        <p:grpSpPr>
          <a:xfrm>
            <a:off x="6271099" y="3211245"/>
            <a:ext cx="5775854" cy="3568219"/>
            <a:chOff x="5814569" y="2460779"/>
            <a:chExt cx="5833992" cy="3604135"/>
          </a:xfrm>
        </p:grpSpPr>
        <p:sp>
          <p:nvSpPr>
            <p:cNvPr id="16" name="Freeform: Shape 15">
              <a:extLst>
                <a:ext uri="{FF2B5EF4-FFF2-40B4-BE49-F238E27FC236}">
                  <a16:creationId xmlns:a16="http://schemas.microsoft.com/office/drawing/2014/main" id="{C18B4465-35A1-441A-B6AA-B282E6BEA4EB}"/>
                </a:ext>
              </a:extLst>
            </p:cNvPr>
            <p:cNvSpPr/>
            <p:nvPr/>
          </p:nvSpPr>
          <p:spPr>
            <a:xfrm>
              <a:off x="5814569" y="2460779"/>
              <a:ext cx="5833992" cy="3604135"/>
            </a:xfrm>
            <a:custGeom>
              <a:avLst/>
              <a:gdLst>
                <a:gd name="connsiteX0" fmla="*/ 10401086 w 10391775"/>
                <a:gd name="connsiteY0" fmla="*/ 5277803 h 6419850"/>
                <a:gd name="connsiteX1" fmla="*/ 10346794 w 10391775"/>
                <a:gd name="connsiteY1" fmla="*/ 5213985 h 6419850"/>
                <a:gd name="connsiteX2" fmla="*/ 10257258 w 10391775"/>
                <a:gd name="connsiteY2" fmla="*/ 5204460 h 6419850"/>
                <a:gd name="connsiteX3" fmla="*/ 10055329 w 10391775"/>
                <a:gd name="connsiteY3" fmla="*/ 5180648 h 6419850"/>
                <a:gd name="connsiteX4" fmla="*/ 9990558 w 10391775"/>
                <a:gd name="connsiteY4" fmla="*/ 5137785 h 6419850"/>
                <a:gd name="connsiteX5" fmla="*/ 9946744 w 10391775"/>
                <a:gd name="connsiteY5" fmla="*/ 5097780 h 6419850"/>
                <a:gd name="connsiteX6" fmla="*/ 8430363 w 10391775"/>
                <a:gd name="connsiteY6" fmla="*/ 3751898 h 6419850"/>
                <a:gd name="connsiteX7" fmla="*/ 8434173 w 10391775"/>
                <a:gd name="connsiteY7" fmla="*/ 3711893 h 6419850"/>
                <a:gd name="connsiteX8" fmla="*/ 8403694 w 10391775"/>
                <a:gd name="connsiteY8" fmla="*/ 3470910 h 6419850"/>
                <a:gd name="connsiteX9" fmla="*/ 8289394 w 10391775"/>
                <a:gd name="connsiteY9" fmla="*/ 3220403 h 6419850"/>
                <a:gd name="connsiteX10" fmla="*/ 8270344 w 10391775"/>
                <a:gd name="connsiteY10" fmla="*/ 3156585 h 6419850"/>
                <a:gd name="connsiteX11" fmla="*/ 8249389 w 10391775"/>
                <a:gd name="connsiteY11" fmla="*/ 2998470 h 6419850"/>
                <a:gd name="connsiteX12" fmla="*/ 8235101 w 10391775"/>
                <a:gd name="connsiteY12" fmla="*/ 2959418 h 6419850"/>
                <a:gd name="connsiteX13" fmla="*/ 8251294 w 10391775"/>
                <a:gd name="connsiteY13" fmla="*/ 2849880 h 6419850"/>
                <a:gd name="connsiteX14" fmla="*/ 8243673 w 10391775"/>
                <a:gd name="connsiteY14" fmla="*/ 2742248 h 6419850"/>
                <a:gd name="connsiteX15" fmla="*/ 8164616 w 10391775"/>
                <a:gd name="connsiteY15" fmla="*/ 2652713 h 6419850"/>
                <a:gd name="connsiteX16" fmla="*/ 7905536 w 10391775"/>
                <a:gd name="connsiteY16" fmla="*/ 2518410 h 6419850"/>
                <a:gd name="connsiteX17" fmla="*/ 7904584 w 10391775"/>
                <a:gd name="connsiteY17" fmla="*/ 2516505 h 6419850"/>
                <a:gd name="connsiteX18" fmla="*/ 7896964 w 10391775"/>
                <a:gd name="connsiteY18" fmla="*/ 2493645 h 6419850"/>
                <a:gd name="connsiteX19" fmla="*/ 7984594 w 10391775"/>
                <a:gd name="connsiteY19" fmla="*/ 2342198 h 6419850"/>
                <a:gd name="connsiteX20" fmla="*/ 7993166 w 10391775"/>
                <a:gd name="connsiteY20" fmla="*/ 2317433 h 6419850"/>
                <a:gd name="connsiteX21" fmla="*/ 8005548 w 10391775"/>
                <a:gd name="connsiteY21" fmla="*/ 2270760 h 6419850"/>
                <a:gd name="connsiteX22" fmla="*/ 7965544 w 10391775"/>
                <a:gd name="connsiteY22" fmla="*/ 2142173 h 6419850"/>
                <a:gd name="connsiteX23" fmla="*/ 7956971 w 10391775"/>
                <a:gd name="connsiteY23" fmla="*/ 2039303 h 6419850"/>
                <a:gd name="connsiteX24" fmla="*/ 7962686 w 10391775"/>
                <a:gd name="connsiteY24" fmla="*/ 2036445 h 6419850"/>
                <a:gd name="connsiteX25" fmla="*/ 7979831 w 10391775"/>
                <a:gd name="connsiteY25" fmla="*/ 1876425 h 6419850"/>
                <a:gd name="connsiteX26" fmla="*/ 7975069 w 10391775"/>
                <a:gd name="connsiteY26" fmla="*/ 1875473 h 6419850"/>
                <a:gd name="connsiteX27" fmla="*/ 7950303 w 10391775"/>
                <a:gd name="connsiteY27" fmla="*/ 1832610 h 6419850"/>
                <a:gd name="connsiteX28" fmla="*/ 7813144 w 10391775"/>
                <a:gd name="connsiteY28" fmla="*/ 1753553 h 6419850"/>
                <a:gd name="connsiteX29" fmla="*/ 7776948 w 10391775"/>
                <a:gd name="connsiteY29" fmla="*/ 1728788 h 6419850"/>
                <a:gd name="connsiteX30" fmla="*/ 7735039 w 10391775"/>
                <a:gd name="connsiteY30" fmla="*/ 1305878 h 6419850"/>
                <a:gd name="connsiteX31" fmla="*/ 7711226 w 10391775"/>
                <a:gd name="connsiteY31" fmla="*/ 1237298 h 6419850"/>
                <a:gd name="connsiteX32" fmla="*/ 7568351 w 10391775"/>
                <a:gd name="connsiteY32" fmla="*/ 1065848 h 6419850"/>
                <a:gd name="connsiteX33" fmla="*/ 7569303 w 10391775"/>
                <a:gd name="connsiteY33" fmla="*/ 963930 h 6419850"/>
                <a:gd name="connsiteX34" fmla="*/ 7568351 w 10391775"/>
                <a:gd name="connsiteY34" fmla="*/ 962025 h 6419850"/>
                <a:gd name="connsiteX35" fmla="*/ 7596926 w 10391775"/>
                <a:gd name="connsiteY35" fmla="*/ 897255 h 6419850"/>
                <a:gd name="connsiteX36" fmla="*/ 7595021 w 10391775"/>
                <a:gd name="connsiteY36" fmla="*/ 866775 h 6419850"/>
                <a:gd name="connsiteX37" fmla="*/ 7602641 w 10391775"/>
                <a:gd name="connsiteY37" fmla="*/ 864870 h 6419850"/>
                <a:gd name="connsiteX38" fmla="*/ 7610261 w 10391775"/>
                <a:gd name="connsiteY38" fmla="*/ 785813 h 6419850"/>
                <a:gd name="connsiteX39" fmla="*/ 7603594 w 10391775"/>
                <a:gd name="connsiteY39" fmla="*/ 657225 h 6419850"/>
                <a:gd name="connsiteX40" fmla="*/ 7553111 w 10391775"/>
                <a:gd name="connsiteY40" fmla="*/ 541020 h 6419850"/>
                <a:gd name="connsiteX41" fmla="*/ 7226403 w 10391775"/>
                <a:gd name="connsiteY41" fmla="*/ 168593 h 6419850"/>
                <a:gd name="connsiteX42" fmla="*/ 7071146 w 10391775"/>
                <a:gd name="connsiteY42" fmla="*/ 69533 h 6419850"/>
                <a:gd name="connsiteX43" fmla="*/ 6949226 w 10391775"/>
                <a:gd name="connsiteY43" fmla="*/ 19050 h 6419850"/>
                <a:gd name="connsiteX44" fmla="*/ 6880646 w 10391775"/>
                <a:gd name="connsiteY44" fmla="*/ 0 h 6419850"/>
                <a:gd name="connsiteX45" fmla="*/ 6833021 w 10391775"/>
                <a:gd name="connsiteY45" fmla="*/ 0 h 6419850"/>
                <a:gd name="connsiteX46" fmla="*/ 6680621 w 10391775"/>
                <a:gd name="connsiteY46" fmla="*/ 0 h 6419850"/>
                <a:gd name="connsiteX47" fmla="*/ 6671096 w 10391775"/>
                <a:gd name="connsiteY47" fmla="*/ 0 h 6419850"/>
                <a:gd name="connsiteX48" fmla="*/ 6641569 w 10391775"/>
                <a:gd name="connsiteY48" fmla="*/ 18098 h 6419850"/>
                <a:gd name="connsiteX49" fmla="*/ 6529173 w 10391775"/>
                <a:gd name="connsiteY49" fmla="*/ 48578 h 6419850"/>
                <a:gd name="connsiteX50" fmla="*/ 6318671 w 10391775"/>
                <a:gd name="connsiteY50" fmla="*/ 153353 h 6419850"/>
                <a:gd name="connsiteX51" fmla="*/ 6091976 w 10391775"/>
                <a:gd name="connsiteY51" fmla="*/ 457200 h 6419850"/>
                <a:gd name="connsiteX52" fmla="*/ 6071973 w 10391775"/>
                <a:gd name="connsiteY52" fmla="*/ 533400 h 6419850"/>
                <a:gd name="connsiteX53" fmla="*/ 6060544 w 10391775"/>
                <a:gd name="connsiteY53" fmla="*/ 606743 h 6419850"/>
                <a:gd name="connsiteX54" fmla="*/ 6052923 w 10391775"/>
                <a:gd name="connsiteY54" fmla="*/ 676275 h 6419850"/>
                <a:gd name="connsiteX55" fmla="*/ 6044351 w 10391775"/>
                <a:gd name="connsiteY55" fmla="*/ 802958 h 6419850"/>
                <a:gd name="connsiteX56" fmla="*/ 6013871 w 10391775"/>
                <a:gd name="connsiteY56" fmla="*/ 847725 h 6419850"/>
                <a:gd name="connsiteX57" fmla="*/ 5919573 w 10391775"/>
                <a:gd name="connsiteY57" fmla="*/ 1057275 h 6419850"/>
                <a:gd name="connsiteX58" fmla="*/ 6011014 w 10391775"/>
                <a:gd name="connsiteY58" fmla="*/ 1267778 h 6419850"/>
                <a:gd name="connsiteX59" fmla="*/ 6011966 w 10391775"/>
                <a:gd name="connsiteY59" fmla="*/ 1276350 h 6419850"/>
                <a:gd name="connsiteX60" fmla="*/ 5880521 w 10391775"/>
                <a:gd name="connsiteY60" fmla="*/ 1524953 h 6419850"/>
                <a:gd name="connsiteX61" fmla="*/ 5801464 w 10391775"/>
                <a:gd name="connsiteY61" fmla="*/ 1797368 h 6419850"/>
                <a:gd name="connsiteX62" fmla="*/ 5794796 w 10391775"/>
                <a:gd name="connsiteY62" fmla="*/ 1829753 h 6419850"/>
                <a:gd name="connsiteX63" fmla="*/ 5792891 w 10391775"/>
                <a:gd name="connsiteY63" fmla="*/ 1846898 h 6419850"/>
                <a:gd name="connsiteX64" fmla="*/ 5792891 w 10391775"/>
                <a:gd name="connsiteY64" fmla="*/ 1846898 h 6419850"/>
                <a:gd name="connsiteX65" fmla="*/ 5785271 w 10391775"/>
                <a:gd name="connsiteY65" fmla="*/ 1896428 h 6419850"/>
                <a:gd name="connsiteX66" fmla="*/ 5772889 w 10391775"/>
                <a:gd name="connsiteY66" fmla="*/ 2006918 h 6419850"/>
                <a:gd name="connsiteX67" fmla="*/ 5766221 w 10391775"/>
                <a:gd name="connsiteY67" fmla="*/ 2067878 h 6419850"/>
                <a:gd name="connsiteX68" fmla="*/ 5754791 w 10391775"/>
                <a:gd name="connsiteY68" fmla="*/ 2143125 h 6419850"/>
                <a:gd name="connsiteX69" fmla="*/ 5722406 w 10391775"/>
                <a:gd name="connsiteY69" fmla="*/ 2151698 h 6419850"/>
                <a:gd name="connsiteX70" fmla="*/ 5722406 w 10391775"/>
                <a:gd name="connsiteY70" fmla="*/ 2151698 h 6419850"/>
                <a:gd name="connsiteX71" fmla="*/ 5310926 w 10391775"/>
                <a:gd name="connsiteY71" fmla="*/ 2225993 h 6419850"/>
                <a:gd name="connsiteX72" fmla="*/ 5306164 w 10391775"/>
                <a:gd name="connsiteY72" fmla="*/ 2228850 h 6419850"/>
                <a:gd name="connsiteX73" fmla="*/ 5209009 w 10391775"/>
                <a:gd name="connsiteY73" fmla="*/ 2246948 h 6419850"/>
                <a:gd name="connsiteX74" fmla="*/ 5209009 w 10391775"/>
                <a:gd name="connsiteY74" fmla="*/ 2246948 h 6419850"/>
                <a:gd name="connsiteX75" fmla="*/ 5085184 w 10391775"/>
                <a:gd name="connsiteY75" fmla="*/ 2249805 h 6419850"/>
                <a:gd name="connsiteX76" fmla="*/ 5001364 w 10391775"/>
                <a:gd name="connsiteY76" fmla="*/ 2286000 h 6419850"/>
                <a:gd name="connsiteX77" fmla="*/ 4965169 w 10391775"/>
                <a:gd name="connsiteY77" fmla="*/ 2363153 h 6419850"/>
                <a:gd name="connsiteX78" fmla="*/ 4912781 w 10391775"/>
                <a:gd name="connsiteY78" fmla="*/ 2507933 h 6419850"/>
                <a:gd name="connsiteX79" fmla="*/ 4687039 w 10391775"/>
                <a:gd name="connsiteY79" fmla="*/ 2970848 h 6419850"/>
                <a:gd name="connsiteX80" fmla="*/ 4620364 w 10391775"/>
                <a:gd name="connsiteY80" fmla="*/ 3170873 h 6419850"/>
                <a:gd name="connsiteX81" fmla="*/ 4391764 w 10391775"/>
                <a:gd name="connsiteY81" fmla="*/ 3722370 h 6419850"/>
                <a:gd name="connsiteX82" fmla="*/ 4388906 w 10391775"/>
                <a:gd name="connsiteY82" fmla="*/ 3730943 h 6419850"/>
                <a:gd name="connsiteX83" fmla="*/ 4373666 w 10391775"/>
                <a:gd name="connsiteY83" fmla="*/ 3818573 h 6419850"/>
                <a:gd name="connsiteX84" fmla="*/ 4318421 w 10391775"/>
                <a:gd name="connsiteY84" fmla="*/ 3914775 h 6419850"/>
                <a:gd name="connsiteX85" fmla="*/ 4151733 w 10391775"/>
                <a:gd name="connsiteY85" fmla="*/ 4318635 h 6419850"/>
                <a:gd name="connsiteX86" fmla="*/ 4112681 w 10391775"/>
                <a:gd name="connsiteY86" fmla="*/ 4448175 h 6419850"/>
                <a:gd name="connsiteX87" fmla="*/ 3847886 w 10391775"/>
                <a:gd name="connsiteY87" fmla="*/ 4705350 h 6419850"/>
                <a:gd name="connsiteX88" fmla="*/ 3847886 w 10391775"/>
                <a:gd name="connsiteY88" fmla="*/ 4705350 h 6419850"/>
                <a:gd name="connsiteX89" fmla="*/ 3669768 w 10391775"/>
                <a:gd name="connsiteY89" fmla="*/ 4745355 h 6419850"/>
                <a:gd name="connsiteX90" fmla="*/ 3535466 w 10391775"/>
                <a:gd name="connsiteY90" fmla="*/ 4855845 h 6419850"/>
                <a:gd name="connsiteX91" fmla="*/ 3506891 w 10391775"/>
                <a:gd name="connsiteY91" fmla="*/ 4887278 h 6419850"/>
                <a:gd name="connsiteX92" fmla="*/ 3123986 w 10391775"/>
                <a:gd name="connsiteY92" fmla="*/ 3693795 h 6419850"/>
                <a:gd name="connsiteX93" fmla="*/ 3077314 w 10391775"/>
                <a:gd name="connsiteY93" fmla="*/ 3657600 h 6419850"/>
                <a:gd name="connsiteX94" fmla="*/ 48363 w 10391775"/>
                <a:gd name="connsiteY94" fmla="*/ 3403283 h 6419850"/>
                <a:gd name="connsiteX95" fmla="*/ 10263 w 10391775"/>
                <a:gd name="connsiteY95" fmla="*/ 3453765 h 6419850"/>
                <a:gd name="connsiteX96" fmla="*/ 783693 w 10391775"/>
                <a:gd name="connsiteY96" fmla="*/ 5687378 h 6419850"/>
                <a:gd name="connsiteX97" fmla="*/ 858941 w 10391775"/>
                <a:gd name="connsiteY97" fmla="*/ 5751195 h 6419850"/>
                <a:gd name="connsiteX98" fmla="*/ 3812644 w 10391775"/>
                <a:gd name="connsiteY98" fmla="*/ 6414135 h 6419850"/>
                <a:gd name="connsiteX99" fmla="*/ 3882176 w 10391775"/>
                <a:gd name="connsiteY99" fmla="*/ 6414135 h 6419850"/>
                <a:gd name="connsiteX100" fmla="*/ 5439514 w 10391775"/>
                <a:gd name="connsiteY100" fmla="*/ 5869305 h 6419850"/>
                <a:gd name="connsiteX101" fmla="*/ 5500473 w 10391775"/>
                <a:gd name="connsiteY101" fmla="*/ 5750243 h 6419850"/>
                <a:gd name="connsiteX102" fmla="*/ 5409986 w 10391775"/>
                <a:gd name="connsiteY102" fmla="*/ 5628323 h 6419850"/>
                <a:gd name="connsiteX103" fmla="*/ 4356521 w 10391775"/>
                <a:gd name="connsiteY103" fmla="*/ 5469255 h 6419850"/>
                <a:gd name="connsiteX104" fmla="*/ 4083153 w 10391775"/>
                <a:gd name="connsiteY104" fmla="*/ 5431155 h 6419850"/>
                <a:gd name="connsiteX105" fmla="*/ 4065056 w 10391775"/>
                <a:gd name="connsiteY105" fmla="*/ 5359718 h 6419850"/>
                <a:gd name="connsiteX106" fmla="*/ 4126969 w 10391775"/>
                <a:gd name="connsiteY106" fmla="*/ 5299710 h 6419850"/>
                <a:gd name="connsiteX107" fmla="*/ 4185071 w 10391775"/>
                <a:gd name="connsiteY107" fmla="*/ 5245418 h 6419850"/>
                <a:gd name="connsiteX108" fmla="*/ 4386048 w 10391775"/>
                <a:gd name="connsiteY108" fmla="*/ 5192078 h 6419850"/>
                <a:gd name="connsiteX109" fmla="*/ 4485109 w 10391775"/>
                <a:gd name="connsiteY109" fmla="*/ 5096828 h 6419850"/>
                <a:gd name="connsiteX110" fmla="*/ 4500348 w 10391775"/>
                <a:gd name="connsiteY110" fmla="*/ 5039678 h 6419850"/>
                <a:gd name="connsiteX111" fmla="*/ 4657511 w 10391775"/>
                <a:gd name="connsiteY111" fmla="*/ 4881563 h 6419850"/>
                <a:gd name="connsiteX112" fmla="*/ 4657511 w 10391775"/>
                <a:gd name="connsiteY112" fmla="*/ 4880610 h 6419850"/>
                <a:gd name="connsiteX113" fmla="*/ 4685134 w 10391775"/>
                <a:gd name="connsiteY113" fmla="*/ 4792028 h 6419850"/>
                <a:gd name="connsiteX114" fmla="*/ 4729901 w 10391775"/>
                <a:gd name="connsiteY114" fmla="*/ 4742498 h 6419850"/>
                <a:gd name="connsiteX115" fmla="*/ 5028034 w 10391775"/>
                <a:gd name="connsiteY115" fmla="*/ 4289108 h 6419850"/>
                <a:gd name="connsiteX116" fmla="*/ 5041369 w 10391775"/>
                <a:gd name="connsiteY116" fmla="*/ 4235768 h 6419850"/>
                <a:gd name="connsiteX117" fmla="*/ 5100423 w 10391775"/>
                <a:gd name="connsiteY117" fmla="*/ 3920490 h 6419850"/>
                <a:gd name="connsiteX118" fmla="*/ 5154716 w 10391775"/>
                <a:gd name="connsiteY118" fmla="*/ 3794760 h 6419850"/>
                <a:gd name="connsiteX119" fmla="*/ 5224248 w 10391775"/>
                <a:gd name="connsiteY119" fmla="*/ 3719513 h 6419850"/>
                <a:gd name="connsiteX120" fmla="*/ 5241394 w 10391775"/>
                <a:gd name="connsiteY120" fmla="*/ 3794760 h 6419850"/>
                <a:gd name="connsiteX121" fmla="*/ 5235678 w 10391775"/>
                <a:gd name="connsiteY121" fmla="*/ 3905250 h 6419850"/>
                <a:gd name="connsiteX122" fmla="*/ 5229964 w 10391775"/>
                <a:gd name="connsiteY122" fmla="*/ 4012883 h 6419850"/>
                <a:gd name="connsiteX123" fmla="*/ 5192816 w 10391775"/>
                <a:gd name="connsiteY123" fmla="*/ 4169093 h 6419850"/>
                <a:gd name="connsiteX124" fmla="*/ 5158526 w 10391775"/>
                <a:gd name="connsiteY124" fmla="*/ 4288155 h 6419850"/>
                <a:gd name="connsiteX125" fmla="*/ 5112806 w 10391775"/>
                <a:gd name="connsiteY125" fmla="*/ 4455795 h 6419850"/>
                <a:gd name="connsiteX126" fmla="*/ 5102328 w 10391775"/>
                <a:gd name="connsiteY126" fmla="*/ 4551045 h 6419850"/>
                <a:gd name="connsiteX127" fmla="*/ 5102328 w 10391775"/>
                <a:gd name="connsiteY127" fmla="*/ 4606290 h 6419850"/>
                <a:gd name="connsiteX128" fmla="*/ 5086136 w 10391775"/>
                <a:gd name="connsiteY128" fmla="*/ 4851083 h 6419850"/>
                <a:gd name="connsiteX129" fmla="*/ 5083278 w 10391775"/>
                <a:gd name="connsiteY129" fmla="*/ 5066348 h 6419850"/>
                <a:gd name="connsiteX130" fmla="*/ 5190911 w 10391775"/>
                <a:gd name="connsiteY130" fmla="*/ 5172075 h 6419850"/>
                <a:gd name="connsiteX131" fmla="*/ 7493103 w 10391775"/>
                <a:gd name="connsiteY131" fmla="*/ 5171123 h 6419850"/>
                <a:gd name="connsiteX132" fmla="*/ 7540728 w 10391775"/>
                <a:gd name="connsiteY132" fmla="*/ 5113973 h 6419850"/>
                <a:gd name="connsiteX133" fmla="*/ 7531203 w 10391775"/>
                <a:gd name="connsiteY133" fmla="*/ 5035868 h 6419850"/>
                <a:gd name="connsiteX134" fmla="*/ 7530251 w 10391775"/>
                <a:gd name="connsiteY134" fmla="*/ 4920615 h 6419850"/>
                <a:gd name="connsiteX135" fmla="*/ 7515964 w 10391775"/>
                <a:gd name="connsiteY135" fmla="*/ 4822508 h 6419850"/>
                <a:gd name="connsiteX136" fmla="*/ 7527394 w 10391775"/>
                <a:gd name="connsiteY136" fmla="*/ 4438650 h 6419850"/>
                <a:gd name="connsiteX137" fmla="*/ 7640741 w 10391775"/>
                <a:gd name="connsiteY137" fmla="*/ 4023360 h 6419850"/>
                <a:gd name="connsiteX138" fmla="*/ 7640741 w 10391775"/>
                <a:gd name="connsiteY138" fmla="*/ 4026218 h 6419850"/>
                <a:gd name="connsiteX139" fmla="*/ 7695986 w 10391775"/>
                <a:gd name="connsiteY139" fmla="*/ 4155758 h 6419850"/>
                <a:gd name="connsiteX140" fmla="*/ 7802666 w 10391775"/>
                <a:gd name="connsiteY140" fmla="*/ 4413885 h 6419850"/>
                <a:gd name="connsiteX141" fmla="*/ 7836956 w 10391775"/>
                <a:gd name="connsiteY141" fmla="*/ 4534853 h 6419850"/>
                <a:gd name="connsiteX142" fmla="*/ 7897916 w 10391775"/>
                <a:gd name="connsiteY142" fmla="*/ 4672965 h 6419850"/>
                <a:gd name="connsiteX143" fmla="*/ 8019836 w 10391775"/>
                <a:gd name="connsiteY143" fmla="*/ 4934903 h 6419850"/>
                <a:gd name="connsiteX144" fmla="*/ 8265581 w 10391775"/>
                <a:gd name="connsiteY144" fmla="*/ 5229225 h 6419850"/>
                <a:gd name="connsiteX145" fmla="*/ 8308444 w 10391775"/>
                <a:gd name="connsiteY145" fmla="*/ 5270183 h 6419850"/>
                <a:gd name="connsiteX146" fmla="*/ 8274153 w 10391775"/>
                <a:gd name="connsiteY146" fmla="*/ 5303520 h 6419850"/>
                <a:gd name="connsiteX147" fmla="*/ 7787426 w 10391775"/>
                <a:gd name="connsiteY147" fmla="*/ 5428298 h 6419850"/>
                <a:gd name="connsiteX148" fmla="*/ 7721703 w 10391775"/>
                <a:gd name="connsiteY148" fmla="*/ 5471160 h 6419850"/>
                <a:gd name="connsiteX149" fmla="*/ 7721703 w 10391775"/>
                <a:gd name="connsiteY149" fmla="*/ 5471160 h 6419850"/>
                <a:gd name="connsiteX150" fmla="*/ 7721703 w 10391775"/>
                <a:gd name="connsiteY150" fmla="*/ 5472113 h 6419850"/>
                <a:gd name="connsiteX151" fmla="*/ 7720751 w 10391775"/>
                <a:gd name="connsiteY151" fmla="*/ 5585460 h 6419850"/>
                <a:gd name="connsiteX152" fmla="*/ 7937921 w 10391775"/>
                <a:gd name="connsiteY152" fmla="*/ 5749290 h 6419850"/>
                <a:gd name="connsiteX153" fmla="*/ 8677061 w 10391775"/>
                <a:gd name="connsiteY153" fmla="*/ 5865495 h 6419850"/>
                <a:gd name="connsiteX154" fmla="*/ 8818983 w 10391775"/>
                <a:gd name="connsiteY154" fmla="*/ 5855018 h 6419850"/>
                <a:gd name="connsiteX155" fmla="*/ 8869466 w 10391775"/>
                <a:gd name="connsiteY155" fmla="*/ 5896928 h 6419850"/>
                <a:gd name="connsiteX156" fmla="*/ 8889469 w 10391775"/>
                <a:gd name="connsiteY156" fmla="*/ 6042660 h 6419850"/>
                <a:gd name="connsiteX157" fmla="*/ 8942808 w 10391775"/>
                <a:gd name="connsiteY157" fmla="*/ 6113145 h 6419850"/>
                <a:gd name="connsiteX158" fmla="*/ 9099019 w 10391775"/>
                <a:gd name="connsiteY158" fmla="*/ 6154103 h 6419850"/>
                <a:gd name="connsiteX159" fmla="*/ 9242846 w 10391775"/>
                <a:gd name="connsiteY159" fmla="*/ 6126480 h 6419850"/>
                <a:gd name="connsiteX160" fmla="*/ 9308569 w 10391775"/>
                <a:gd name="connsiteY160" fmla="*/ 6058853 h 6419850"/>
                <a:gd name="connsiteX161" fmla="*/ 9356194 w 10391775"/>
                <a:gd name="connsiteY161" fmla="*/ 6027420 h 6419850"/>
                <a:gd name="connsiteX162" fmla="*/ 9422869 w 10391775"/>
                <a:gd name="connsiteY162" fmla="*/ 6022658 h 6419850"/>
                <a:gd name="connsiteX163" fmla="*/ 10102000 w 10391775"/>
                <a:gd name="connsiteY163" fmla="*/ 5926455 h 6419850"/>
                <a:gd name="connsiteX164" fmla="*/ 10171533 w 10391775"/>
                <a:gd name="connsiteY164" fmla="*/ 5972175 h 6419850"/>
                <a:gd name="connsiteX165" fmla="*/ 10227731 w 10391775"/>
                <a:gd name="connsiteY165" fmla="*/ 6017895 h 6419850"/>
                <a:gd name="connsiteX166" fmla="*/ 10331554 w 10391775"/>
                <a:gd name="connsiteY166" fmla="*/ 6008370 h 6419850"/>
                <a:gd name="connsiteX167" fmla="*/ 10399181 w 10391775"/>
                <a:gd name="connsiteY167" fmla="*/ 5937885 h 6419850"/>
                <a:gd name="connsiteX168" fmla="*/ 10401086 w 10391775"/>
                <a:gd name="connsiteY168" fmla="*/ 5277803 h 6419850"/>
                <a:gd name="connsiteX169" fmla="*/ 5120426 w 10391775"/>
                <a:gd name="connsiteY169" fmla="*/ 4653915 h 6419850"/>
                <a:gd name="connsiteX170" fmla="*/ 5120426 w 10391775"/>
                <a:gd name="connsiteY170" fmla="*/ 4650105 h 6419850"/>
                <a:gd name="connsiteX171" fmla="*/ 5121378 w 10391775"/>
                <a:gd name="connsiteY171" fmla="*/ 4652010 h 6419850"/>
                <a:gd name="connsiteX172" fmla="*/ 5120426 w 10391775"/>
                <a:gd name="connsiteY172" fmla="*/ 4653915 h 6419850"/>
                <a:gd name="connsiteX173" fmla="*/ 5252823 w 10391775"/>
                <a:gd name="connsiteY173" fmla="*/ 3790950 h 6419850"/>
                <a:gd name="connsiteX174" fmla="*/ 5252823 w 10391775"/>
                <a:gd name="connsiteY174" fmla="*/ 3790950 h 6419850"/>
                <a:gd name="connsiteX175" fmla="*/ 5250919 w 10391775"/>
                <a:gd name="connsiteY175" fmla="*/ 3791903 h 6419850"/>
                <a:gd name="connsiteX176" fmla="*/ 5252823 w 10391775"/>
                <a:gd name="connsiteY176" fmla="*/ 3790950 h 6419850"/>
                <a:gd name="connsiteX177" fmla="*/ 5252823 w 10391775"/>
                <a:gd name="connsiteY177" fmla="*/ 3790950 h 6419850"/>
                <a:gd name="connsiteX178" fmla="*/ 5253776 w 10391775"/>
                <a:gd name="connsiteY178" fmla="*/ 3801428 h 6419850"/>
                <a:gd name="connsiteX179" fmla="*/ 5253776 w 10391775"/>
                <a:gd name="connsiteY179" fmla="*/ 3801428 h 6419850"/>
                <a:gd name="connsiteX180" fmla="*/ 5253776 w 10391775"/>
                <a:gd name="connsiteY180" fmla="*/ 3801428 h 6419850"/>
                <a:gd name="connsiteX181" fmla="*/ 5253776 w 10391775"/>
                <a:gd name="connsiteY181" fmla="*/ 3801428 h 6419850"/>
                <a:gd name="connsiteX182" fmla="*/ 5253776 w 10391775"/>
                <a:gd name="connsiteY182" fmla="*/ 3801428 h 6419850"/>
                <a:gd name="connsiteX183" fmla="*/ 5253776 w 10391775"/>
                <a:gd name="connsiteY183" fmla="*/ 3801428 h 6419850"/>
                <a:gd name="connsiteX184" fmla="*/ 7520726 w 10391775"/>
                <a:gd name="connsiteY184" fmla="*/ 5030153 h 6419850"/>
                <a:gd name="connsiteX185" fmla="*/ 7520726 w 10391775"/>
                <a:gd name="connsiteY185" fmla="*/ 5030153 h 6419850"/>
                <a:gd name="connsiteX186" fmla="*/ 7520726 w 10391775"/>
                <a:gd name="connsiteY186" fmla="*/ 5030153 h 6419850"/>
                <a:gd name="connsiteX187" fmla="*/ 7520726 w 10391775"/>
                <a:gd name="connsiteY187" fmla="*/ 5030153 h 6419850"/>
                <a:gd name="connsiteX188" fmla="*/ 7243548 w 10391775"/>
                <a:gd name="connsiteY188" fmla="*/ 2096453 h 6419850"/>
                <a:gd name="connsiteX189" fmla="*/ 7243548 w 10391775"/>
                <a:gd name="connsiteY189" fmla="*/ 2096453 h 6419850"/>
                <a:gd name="connsiteX190" fmla="*/ 7273076 w 10391775"/>
                <a:gd name="connsiteY190" fmla="*/ 1983105 h 6419850"/>
                <a:gd name="connsiteX191" fmla="*/ 7281648 w 10391775"/>
                <a:gd name="connsiteY191" fmla="*/ 1962150 h 6419850"/>
                <a:gd name="connsiteX192" fmla="*/ 7311176 w 10391775"/>
                <a:gd name="connsiteY192" fmla="*/ 1991678 h 6419850"/>
                <a:gd name="connsiteX193" fmla="*/ 7311176 w 10391775"/>
                <a:gd name="connsiteY193" fmla="*/ 1991678 h 6419850"/>
                <a:gd name="connsiteX194" fmla="*/ 7328321 w 10391775"/>
                <a:gd name="connsiteY194" fmla="*/ 2002155 h 6419850"/>
                <a:gd name="connsiteX195" fmla="*/ 7368326 w 10391775"/>
                <a:gd name="connsiteY195" fmla="*/ 2017395 h 6419850"/>
                <a:gd name="connsiteX196" fmla="*/ 7243548 w 10391775"/>
                <a:gd name="connsiteY196" fmla="*/ 2096453 h 6419850"/>
                <a:gd name="connsiteX197" fmla="*/ 7532156 w 10391775"/>
                <a:gd name="connsiteY197" fmla="*/ 1809750 h 6419850"/>
                <a:gd name="connsiteX198" fmla="*/ 7414046 w 10391775"/>
                <a:gd name="connsiteY198" fmla="*/ 1876425 h 6419850"/>
                <a:gd name="connsiteX199" fmla="*/ 7302603 w 10391775"/>
                <a:gd name="connsiteY199" fmla="*/ 1913573 h 6419850"/>
                <a:gd name="connsiteX200" fmla="*/ 7427381 w 10391775"/>
                <a:gd name="connsiteY200" fmla="*/ 1719263 h 6419850"/>
                <a:gd name="connsiteX201" fmla="*/ 7463576 w 10391775"/>
                <a:gd name="connsiteY201" fmla="*/ 1725930 h 6419850"/>
                <a:gd name="connsiteX202" fmla="*/ 7536919 w 10391775"/>
                <a:gd name="connsiteY202" fmla="*/ 1766888 h 6419850"/>
                <a:gd name="connsiteX203" fmla="*/ 7532156 w 10391775"/>
                <a:gd name="connsiteY203" fmla="*/ 1809750 h 6419850"/>
                <a:gd name="connsiteX204" fmla="*/ 7635026 w 10391775"/>
                <a:gd name="connsiteY204" fmla="*/ 2258378 h 6419850"/>
                <a:gd name="connsiteX205" fmla="*/ 7633121 w 10391775"/>
                <a:gd name="connsiteY205" fmla="*/ 2275523 h 6419850"/>
                <a:gd name="connsiteX206" fmla="*/ 7625501 w 10391775"/>
                <a:gd name="connsiteY206" fmla="*/ 2306003 h 6419850"/>
                <a:gd name="connsiteX207" fmla="*/ 7555969 w 10391775"/>
                <a:gd name="connsiteY207" fmla="*/ 2381250 h 6419850"/>
                <a:gd name="connsiteX208" fmla="*/ 7591211 w 10391775"/>
                <a:gd name="connsiteY208" fmla="*/ 2235518 h 6419850"/>
                <a:gd name="connsiteX209" fmla="*/ 7624548 w 10391775"/>
                <a:gd name="connsiteY209" fmla="*/ 2190750 h 6419850"/>
                <a:gd name="connsiteX210" fmla="*/ 7624548 w 10391775"/>
                <a:gd name="connsiteY210" fmla="*/ 2190750 h 6419850"/>
                <a:gd name="connsiteX211" fmla="*/ 7635026 w 10391775"/>
                <a:gd name="connsiteY211" fmla="*/ 2258378 h 6419850"/>
                <a:gd name="connsiteX212" fmla="*/ 7758851 w 10391775"/>
                <a:gd name="connsiteY212" fmla="*/ 1743075 h 6419850"/>
                <a:gd name="connsiteX213" fmla="*/ 7757898 w 10391775"/>
                <a:gd name="connsiteY213" fmla="*/ 1742123 h 6419850"/>
                <a:gd name="connsiteX214" fmla="*/ 7757898 w 10391775"/>
                <a:gd name="connsiteY214" fmla="*/ 1741170 h 6419850"/>
                <a:gd name="connsiteX215" fmla="*/ 7758851 w 10391775"/>
                <a:gd name="connsiteY215" fmla="*/ 1743075 h 6419850"/>
                <a:gd name="connsiteX216" fmla="*/ 7758851 w 10391775"/>
                <a:gd name="connsiteY216" fmla="*/ 1743075 h 6419850"/>
                <a:gd name="connsiteX217" fmla="*/ 9201888 w 10391775"/>
                <a:gd name="connsiteY217" fmla="*/ 6113145 h 6419850"/>
                <a:gd name="connsiteX218" fmla="*/ 9201888 w 10391775"/>
                <a:gd name="connsiteY218" fmla="*/ 6113145 h 6419850"/>
                <a:gd name="connsiteX219" fmla="*/ 9201888 w 10391775"/>
                <a:gd name="connsiteY219" fmla="*/ 6113145 h 6419850"/>
                <a:gd name="connsiteX220" fmla="*/ 9201888 w 10391775"/>
                <a:gd name="connsiteY220" fmla="*/ 6113145 h 6419850"/>
                <a:gd name="connsiteX221" fmla="*/ 9740050 w 10391775"/>
                <a:gd name="connsiteY221" fmla="*/ 5124450 h 6419850"/>
                <a:gd name="connsiteX222" fmla="*/ 8798029 w 10391775"/>
                <a:gd name="connsiteY222" fmla="*/ 5114925 h 6419850"/>
                <a:gd name="connsiteX223" fmla="*/ 8872323 w 10391775"/>
                <a:gd name="connsiteY223" fmla="*/ 4905375 h 6419850"/>
                <a:gd name="connsiteX224" fmla="*/ 8845654 w 10391775"/>
                <a:gd name="connsiteY224" fmla="*/ 4692015 h 6419850"/>
                <a:gd name="connsiteX225" fmla="*/ 8737069 w 10391775"/>
                <a:gd name="connsiteY225" fmla="*/ 4410075 h 6419850"/>
                <a:gd name="connsiteX226" fmla="*/ 8715161 w 10391775"/>
                <a:gd name="connsiteY226" fmla="*/ 4363403 h 6419850"/>
                <a:gd name="connsiteX227" fmla="*/ 8567523 w 10391775"/>
                <a:gd name="connsiteY227" fmla="*/ 4095750 h 6419850"/>
                <a:gd name="connsiteX228" fmla="*/ 8567523 w 10391775"/>
                <a:gd name="connsiteY228" fmla="*/ 4085273 h 6419850"/>
                <a:gd name="connsiteX229" fmla="*/ 8596098 w 10391775"/>
                <a:gd name="connsiteY229" fmla="*/ 4081463 h 6419850"/>
                <a:gd name="connsiteX230" fmla="*/ 9721000 w 10391775"/>
                <a:gd name="connsiteY230" fmla="*/ 5074920 h 6419850"/>
                <a:gd name="connsiteX231" fmla="*/ 9740050 w 10391775"/>
                <a:gd name="connsiteY231" fmla="*/ 5124450 h 641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Lst>
              <a:rect l="l" t="t" r="r" b="b"/>
              <a:pathLst>
                <a:path w="10391775" h="6419850">
                  <a:moveTo>
                    <a:pt x="10401086" y="5277803"/>
                  </a:moveTo>
                  <a:cubicBezTo>
                    <a:pt x="10401086" y="5239703"/>
                    <a:pt x="10386798" y="5218748"/>
                    <a:pt x="10346794" y="5213985"/>
                  </a:cubicBezTo>
                  <a:cubicBezTo>
                    <a:pt x="10317266" y="5211128"/>
                    <a:pt x="10286786" y="5209223"/>
                    <a:pt x="10257258" y="5204460"/>
                  </a:cubicBezTo>
                  <a:cubicBezTo>
                    <a:pt x="10189631" y="5195888"/>
                    <a:pt x="10120098" y="5205413"/>
                    <a:pt x="10055329" y="5180648"/>
                  </a:cubicBezTo>
                  <a:cubicBezTo>
                    <a:pt x="10047708" y="5176838"/>
                    <a:pt x="10006750" y="5147310"/>
                    <a:pt x="9990558" y="5137785"/>
                  </a:cubicBezTo>
                  <a:cubicBezTo>
                    <a:pt x="9990558" y="5136833"/>
                    <a:pt x="9956269" y="5098733"/>
                    <a:pt x="9946744" y="5097780"/>
                  </a:cubicBezTo>
                  <a:cubicBezTo>
                    <a:pt x="9945791" y="5097780"/>
                    <a:pt x="8933283" y="4197668"/>
                    <a:pt x="8430363" y="3751898"/>
                  </a:cubicBezTo>
                  <a:cubicBezTo>
                    <a:pt x="8431316" y="3739515"/>
                    <a:pt x="8434173" y="3712845"/>
                    <a:pt x="8434173" y="3711893"/>
                  </a:cubicBezTo>
                  <a:cubicBezTo>
                    <a:pt x="8437031" y="3708083"/>
                    <a:pt x="8415123" y="3489008"/>
                    <a:pt x="8403694" y="3470910"/>
                  </a:cubicBezTo>
                  <a:cubicBezTo>
                    <a:pt x="8390358" y="3449003"/>
                    <a:pt x="8318921" y="3241358"/>
                    <a:pt x="8289394" y="3220403"/>
                  </a:cubicBezTo>
                  <a:cubicBezTo>
                    <a:pt x="8268439" y="3205163"/>
                    <a:pt x="8266534" y="3159443"/>
                    <a:pt x="8270344" y="3156585"/>
                  </a:cubicBezTo>
                  <a:cubicBezTo>
                    <a:pt x="8292251" y="3105150"/>
                    <a:pt x="8252246" y="2997518"/>
                    <a:pt x="8249389" y="2998470"/>
                  </a:cubicBezTo>
                  <a:cubicBezTo>
                    <a:pt x="8244626" y="2986088"/>
                    <a:pt x="8232244" y="2961323"/>
                    <a:pt x="8235101" y="2959418"/>
                  </a:cubicBezTo>
                  <a:cubicBezTo>
                    <a:pt x="8247484" y="2932748"/>
                    <a:pt x="8253198" y="2858453"/>
                    <a:pt x="8251294" y="2849880"/>
                  </a:cubicBezTo>
                  <a:cubicBezTo>
                    <a:pt x="8258914" y="2816543"/>
                    <a:pt x="8245578" y="2745105"/>
                    <a:pt x="8243673" y="2742248"/>
                  </a:cubicBezTo>
                  <a:cubicBezTo>
                    <a:pt x="8234148" y="2697480"/>
                    <a:pt x="8199859" y="2673668"/>
                    <a:pt x="8164616" y="2652713"/>
                  </a:cubicBezTo>
                  <a:cubicBezTo>
                    <a:pt x="8080796" y="2603183"/>
                    <a:pt x="7994119" y="2558415"/>
                    <a:pt x="7905536" y="2518410"/>
                  </a:cubicBezTo>
                  <a:cubicBezTo>
                    <a:pt x="7905536" y="2517458"/>
                    <a:pt x="7905536" y="2517458"/>
                    <a:pt x="7904584" y="2516505"/>
                  </a:cubicBezTo>
                  <a:cubicBezTo>
                    <a:pt x="7902678" y="2508885"/>
                    <a:pt x="7899821" y="2501265"/>
                    <a:pt x="7896964" y="2493645"/>
                  </a:cubicBezTo>
                  <a:cubicBezTo>
                    <a:pt x="7932206" y="2446973"/>
                    <a:pt x="7962686" y="2397443"/>
                    <a:pt x="7984594" y="2342198"/>
                  </a:cubicBezTo>
                  <a:cubicBezTo>
                    <a:pt x="7987451" y="2333625"/>
                    <a:pt x="7990309" y="2326005"/>
                    <a:pt x="7993166" y="2317433"/>
                  </a:cubicBezTo>
                  <a:cubicBezTo>
                    <a:pt x="7996976" y="2315528"/>
                    <a:pt x="8006501" y="2279333"/>
                    <a:pt x="8005548" y="2270760"/>
                  </a:cubicBezTo>
                  <a:cubicBezTo>
                    <a:pt x="8011264" y="2224088"/>
                    <a:pt x="7985546" y="2184083"/>
                    <a:pt x="7965544" y="2142173"/>
                  </a:cubicBezTo>
                  <a:cubicBezTo>
                    <a:pt x="7952209" y="2108835"/>
                    <a:pt x="7956019" y="2073593"/>
                    <a:pt x="7956971" y="2039303"/>
                  </a:cubicBezTo>
                  <a:cubicBezTo>
                    <a:pt x="7958876" y="2039303"/>
                    <a:pt x="7959828" y="2038350"/>
                    <a:pt x="7962686" y="2036445"/>
                  </a:cubicBezTo>
                  <a:cubicBezTo>
                    <a:pt x="7990309" y="1985010"/>
                    <a:pt x="8002691" y="1932623"/>
                    <a:pt x="7979831" y="1876425"/>
                  </a:cubicBezTo>
                  <a:cubicBezTo>
                    <a:pt x="7977926" y="1875473"/>
                    <a:pt x="7976973" y="1875473"/>
                    <a:pt x="7975069" y="1875473"/>
                  </a:cubicBezTo>
                  <a:cubicBezTo>
                    <a:pt x="7974116" y="1857375"/>
                    <a:pt x="7962686" y="1844993"/>
                    <a:pt x="7950303" y="1832610"/>
                  </a:cubicBezTo>
                  <a:cubicBezTo>
                    <a:pt x="7912203" y="1793558"/>
                    <a:pt x="7862673" y="1771650"/>
                    <a:pt x="7813144" y="1753553"/>
                  </a:cubicBezTo>
                  <a:cubicBezTo>
                    <a:pt x="7795998" y="1747838"/>
                    <a:pt x="7783616" y="1740218"/>
                    <a:pt x="7776948" y="1728788"/>
                  </a:cubicBezTo>
                  <a:cubicBezTo>
                    <a:pt x="7779806" y="1721168"/>
                    <a:pt x="7743611" y="1327785"/>
                    <a:pt x="7735039" y="1305878"/>
                  </a:cubicBezTo>
                  <a:cubicBezTo>
                    <a:pt x="7732181" y="1303973"/>
                    <a:pt x="7720751" y="1257300"/>
                    <a:pt x="7711226" y="1237298"/>
                  </a:cubicBezTo>
                  <a:cubicBezTo>
                    <a:pt x="7695034" y="1154430"/>
                    <a:pt x="7636931" y="1104900"/>
                    <a:pt x="7568351" y="1065848"/>
                  </a:cubicBezTo>
                  <a:cubicBezTo>
                    <a:pt x="7568351" y="1031558"/>
                    <a:pt x="7569303" y="998220"/>
                    <a:pt x="7569303" y="963930"/>
                  </a:cubicBezTo>
                  <a:cubicBezTo>
                    <a:pt x="7569303" y="962978"/>
                    <a:pt x="7568351" y="962978"/>
                    <a:pt x="7568351" y="962025"/>
                  </a:cubicBezTo>
                  <a:cubicBezTo>
                    <a:pt x="7571209" y="961073"/>
                    <a:pt x="7595973" y="920115"/>
                    <a:pt x="7596926" y="897255"/>
                  </a:cubicBezTo>
                  <a:cubicBezTo>
                    <a:pt x="7596926" y="894398"/>
                    <a:pt x="7595973" y="873443"/>
                    <a:pt x="7595021" y="866775"/>
                  </a:cubicBezTo>
                  <a:cubicBezTo>
                    <a:pt x="7596926" y="865823"/>
                    <a:pt x="7599784" y="865823"/>
                    <a:pt x="7602641" y="864870"/>
                  </a:cubicBezTo>
                  <a:cubicBezTo>
                    <a:pt x="7616928" y="845820"/>
                    <a:pt x="7614071" y="790575"/>
                    <a:pt x="7610261" y="785813"/>
                  </a:cubicBezTo>
                  <a:cubicBezTo>
                    <a:pt x="7619786" y="742950"/>
                    <a:pt x="7615976" y="700088"/>
                    <a:pt x="7603594" y="657225"/>
                  </a:cubicBezTo>
                  <a:cubicBezTo>
                    <a:pt x="7596926" y="614363"/>
                    <a:pt x="7575971" y="577215"/>
                    <a:pt x="7553111" y="541020"/>
                  </a:cubicBezTo>
                  <a:cubicBezTo>
                    <a:pt x="7463576" y="401003"/>
                    <a:pt x="7356896" y="274320"/>
                    <a:pt x="7226403" y="168593"/>
                  </a:cubicBezTo>
                  <a:cubicBezTo>
                    <a:pt x="7178778" y="129540"/>
                    <a:pt x="7128296" y="93345"/>
                    <a:pt x="7071146" y="69533"/>
                  </a:cubicBezTo>
                  <a:cubicBezTo>
                    <a:pt x="7059716" y="61913"/>
                    <a:pt x="6952084" y="22860"/>
                    <a:pt x="6949226" y="19050"/>
                  </a:cubicBezTo>
                  <a:cubicBezTo>
                    <a:pt x="6931128" y="-3810"/>
                    <a:pt x="6901601" y="12383"/>
                    <a:pt x="6880646" y="0"/>
                  </a:cubicBezTo>
                  <a:cubicBezTo>
                    <a:pt x="6864453" y="0"/>
                    <a:pt x="6849214" y="0"/>
                    <a:pt x="6833021" y="0"/>
                  </a:cubicBezTo>
                  <a:cubicBezTo>
                    <a:pt x="6801589" y="0"/>
                    <a:pt x="6699671" y="0"/>
                    <a:pt x="6680621" y="0"/>
                  </a:cubicBezTo>
                  <a:cubicBezTo>
                    <a:pt x="6677764" y="0"/>
                    <a:pt x="6673953" y="0"/>
                    <a:pt x="6671096" y="0"/>
                  </a:cubicBezTo>
                  <a:cubicBezTo>
                    <a:pt x="6668239" y="17145"/>
                    <a:pt x="6648236" y="7620"/>
                    <a:pt x="6641569" y="18098"/>
                  </a:cubicBezTo>
                  <a:cubicBezTo>
                    <a:pt x="6602516" y="20955"/>
                    <a:pt x="6565369" y="34290"/>
                    <a:pt x="6529173" y="48578"/>
                  </a:cubicBezTo>
                  <a:cubicBezTo>
                    <a:pt x="6452021" y="69533"/>
                    <a:pt x="6383441" y="107633"/>
                    <a:pt x="6318671" y="153353"/>
                  </a:cubicBezTo>
                  <a:cubicBezTo>
                    <a:pt x="6210086" y="229553"/>
                    <a:pt x="6128171" y="326708"/>
                    <a:pt x="6091976" y="457200"/>
                  </a:cubicBezTo>
                  <a:cubicBezTo>
                    <a:pt x="6086261" y="471488"/>
                    <a:pt x="6071021" y="521970"/>
                    <a:pt x="6071973" y="533400"/>
                  </a:cubicBezTo>
                  <a:cubicBezTo>
                    <a:pt x="6064353" y="557213"/>
                    <a:pt x="6059591" y="581978"/>
                    <a:pt x="6060544" y="606743"/>
                  </a:cubicBezTo>
                  <a:cubicBezTo>
                    <a:pt x="6050066" y="628650"/>
                    <a:pt x="6051971" y="652463"/>
                    <a:pt x="6052923" y="676275"/>
                  </a:cubicBezTo>
                  <a:cubicBezTo>
                    <a:pt x="6050066" y="718185"/>
                    <a:pt x="6045303" y="761048"/>
                    <a:pt x="6044351" y="802958"/>
                  </a:cubicBezTo>
                  <a:cubicBezTo>
                    <a:pt x="6044351" y="826770"/>
                    <a:pt x="6037684" y="838200"/>
                    <a:pt x="6013871" y="847725"/>
                  </a:cubicBezTo>
                  <a:cubicBezTo>
                    <a:pt x="5900523" y="892493"/>
                    <a:pt x="5879569" y="941070"/>
                    <a:pt x="5919573" y="1057275"/>
                  </a:cubicBezTo>
                  <a:cubicBezTo>
                    <a:pt x="5940528" y="1131570"/>
                    <a:pt x="5973866" y="1201103"/>
                    <a:pt x="6011014" y="1267778"/>
                  </a:cubicBezTo>
                  <a:cubicBezTo>
                    <a:pt x="6010061" y="1270635"/>
                    <a:pt x="6011014" y="1273493"/>
                    <a:pt x="6011966" y="1276350"/>
                  </a:cubicBezTo>
                  <a:cubicBezTo>
                    <a:pt x="5963389" y="1356360"/>
                    <a:pt x="5913859" y="1436370"/>
                    <a:pt x="5880521" y="1524953"/>
                  </a:cubicBezTo>
                  <a:cubicBezTo>
                    <a:pt x="5839564" y="1611630"/>
                    <a:pt x="5811941" y="1702118"/>
                    <a:pt x="5801464" y="1797368"/>
                  </a:cubicBezTo>
                  <a:cubicBezTo>
                    <a:pt x="5792891" y="1806893"/>
                    <a:pt x="5793844" y="1818323"/>
                    <a:pt x="5794796" y="1829753"/>
                  </a:cubicBezTo>
                  <a:cubicBezTo>
                    <a:pt x="5793844" y="1835468"/>
                    <a:pt x="5793844" y="1841183"/>
                    <a:pt x="5792891" y="1846898"/>
                  </a:cubicBezTo>
                  <a:cubicBezTo>
                    <a:pt x="5792891" y="1846898"/>
                    <a:pt x="5792891" y="1846898"/>
                    <a:pt x="5792891" y="1846898"/>
                  </a:cubicBezTo>
                  <a:cubicBezTo>
                    <a:pt x="5784319" y="1862138"/>
                    <a:pt x="5783366" y="1879283"/>
                    <a:pt x="5785271" y="1896428"/>
                  </a:cubicBezTo>
                  <a:cubicBezTo>
                    <a:pt x="5772889" y="1932623"/>
                    <a:pt x="5773841" y="1969770"/>
                    <a:pt x="5772889" y="2006918"/>
                  </a:cubicBezTo>
                  <a:cubicBezTo>
                    <a:pt x="5763364" y="2025968"/>
                    <a:pt x="5765269" y="2046923"/>
                    <a:pt x="5766221" y="2067878"/>
                  </a:cubicBezTo>
                  <a:cubicBezTo>
                    <a:pt x="5762411" y="2092643"/>
                    <a:pt x="5758601" y="2118360"/>
                    <a:pt x="5754791" y="2143125"/>
                  </a:cubicBezTo>
                  <a:cubicBezTo>
                    <a:pt x="5743361" y="2145030"/>
                    <a:pt x="5731931" y="2143125"/>
                    <a:pt x="5722406" y="2151698"/>
                  </a:cubicBezTo>
                  <a:cubicBezTo>
                    <a:pt x="5722406" y="2151698"/>
                    <a:pt x="5722406" y="2151698"/>
                    <a:pt x="5722406" y="2151698"/>
                  </a:cubicBezTo>
                  <a:cubicBezTo>
                    <a:pt x="5662398" y="2156460"/>
                    <a:pt x="5321403" y="2220278"/>
                    <a:pt x="5310926" y="2225993"/>
                  </a:cubicBezTo>
                  <a:cubicBezTo>
                    <a:pt x="5309021" y="2226945"/>
                    <a:pt x="5308069" y="2227898"/>
                    <a:pt x="5306164" y="2228850"/>
                  </a:cubicBezTo>
                  <a:cubicBezTo>
                    <a:pt x="5284256" y="2232660"/>
                    <a:pt x="5218534" y="2239328"/>
                    <a:pt x="5209009" y="2246948"/>
                  </a:cubicBezTo>
                  <a:cubicBezTo>
                    <a:pt x="5209009" y="2246948"/>
                    <a:pt x="5209009" y="2246948"/>
                    <a:pt x="5209009" y="2246948"/>
                  </a:cubicBezTo>
                  <a:cubicBezTo>
                    <a:pt x="5168051" y="2251710"/>
                    <a:pt x="5127094" y="2260283"/>
                    <a:pt x="5085184" y="2249805"/>
                  </a:cubicBezTo>
                  <a:cubicBezTo>
                    <a:pt x="5067086" y="2245043"/>
                    <a:pt x="5008984" y="2274570"/>
                    <a:pt x="5001364" y="2286000"/>
                  </a:cubicBezTo>
                  <a:cubicBezTo>
                    <a:pt x="4980409" y="2307908"/>
                    <a:pt x="4975646" y="2336483"/>
                    <a:pt x="4965169" y="2363153"/>
                  </a:cubicBezTo>
                  <a:cubicBezTo>
                    <a:pt x="4958501" y="2394585"/>
                    <a:pt x="4927069" y="2492693"/>
                    <a:pt x="4912781" y="2507933"/>
                  </a:cubicBezTo>
                  <a:cubicBezTo>
                    <a:pt x="4826103" y="2599373"/>
                    <a:pt x="4698469" y="2922270"/>
                    <a:pt x="4687039" y="2970848"/>
                  </a:cubicBezTo>
                  <a:cubicBezTo>
                    <a:pt x="4680371" y="2976563"/>
                    <a:pt x="4641319" y="3111818"/>
                    <a:pt x="4620364" y="3170873"/>
                  </a:cubicBezTo>
                  <a:cubicBezTo>
                    <a:pt x="4587978" y="3260408"/>
                    <a:pt x="4397478" y="3664268"/>
                    <a:pt x="4391764" y="3722370"/>
                  </a:cubicBezTo>
                  <a:cubicBezTo>
                    <a:pt x="4389859" y="3725228"/>
                    <a:pt x="4388906" y="3728085"/>
                    <a:pt x="4388906" y="3730943"/>
                  </a:cubicBezTo>
                  <a:cubicBezTo>
                    <a:pt x="4381286" y="3750945"/>
                    <a:pt x="4374619" y="3810000"/>
                    <a:pt x="4373666" y="3818573"/>
                  </a:cubicBezTo>
                  <a:cubicBezTo>
                    <a:pt x="4366998" y="3857625"/>
                    <a:pt x="4343186" y="3886200"/>
                    <a:pt x="4318421" y="3914775"/>
                  </a:cubicBezTo>
                  <a:cubicBezTo>
                    <a:pt x="4270796" y="3970020"/>
                    <a:pt x="4134589" y="4238625"/>
                    <a:pt x="4151733" y="4318635"/>
                  </a:cubicBezTo>
                  <a:cubicBezTo>
                    <a:pt x="4151733" y="4321493"/>
                    <a:pt x="4125064" y="4431983"/>
                    <a:pt x="4112681" y="4448175"/>
                  </a:cubicBezTo>
                  <a:cubicBezTo>
                    <a:pt x="4037433" y="4547235"/>
                    <a:pt x="3948851" y="4632008"/>
                    <a:pt x="3847886" y="4705350"/>
                  </a:cubicBezTo>
                  <a:cubicBezTo>
                    <a:pt x="3847886" y="4705350"/>
                    <a:pt x="3847886" y="4705350"/>
                    <a:pt x="3847886" y="4705350"/>
                  </a:cubicBezTo>
                  <a:cubicBezTo>
                    <a:pt x="3785973" y="4709160"/>
                    <a:pt x="3726918" y="4724400"/>
                    <a:pt x="3669768" y="4745355"/>
                  </a:cubicBezTo>
                  <a:cubicBezTo>
                    <a:pt x="3606903" y="4759643"/>
                    <a:pt x="3564993" y="4800600"/>
                    <a:pt x="3535466" y="4855845"/>
                  </a:cubicBezTo>
                  <a:cubicBezTo>
                    <a:pt x="3527846" y="4870133"/>
                    <a:pt x="3507843" y="4890135"/>
                    <a:pt x="3506891" y="4887278"/>
                  </a:cubicBezTo>
                  <a:cubicBezTo>
                    <a:pt x="3379256" y="4489133"/>
                    <a:pt x="3251621" y="4090988"/>
                    <a:pt x="3123986" y="3693795"/>
                  </a:cubicBezTo>
                  <a:cubicBezTo>
                    <a:pt x="3116366" y="3669030"/>
                    <a:pt x="3103983" y="3659505"/>
                    <a:pt x="3077314" y="3657600"/>
                  </a:cubicBezTo>
                  <a:cubicBezTo>
                    <a:pt x="2791564" y="3633788"/>
                    <a:pt x="444603" y="3435668"/>
                    <a:pt x="48363" y="3403283"/>
                  </a:cubicBezTo>
                  <a:cubicBezTo>
                    <a:pt x="-5929" y="3398520"/>
                    <a:pt x="-7834" y="3402330"/>
                    <a:pt x="10263" y="3453765"/>
                  </a:cubicBezTo>
                  <a:cubicBezTo>
                    <a:pt x="68366" y="3618548"/>
                    <a:pt x="722733" y="5509260"/>
                    <a:pt x="783693" y="5687378"/>
                  </a:cubicBezTo>
                  <a:cubicBezTo>
                    <a:pt x="797028" y="5724525"/>
                    <a:pt x="821793" y="5742623"/>
                    <a:pt x="858941" y="5751195"/>
                  </a:cubicBezTo>
                  <a:cubicBezTo>
                    <a:pt x="1196126" y="5827395"/>
                    <a:pt x="3562136" y="6356033"/>
                    <a:pt x="3812644" y="6414135"/>
                  </a:cubicBezTo>
                  <a:cubicBezTo>
                    <a:pt x="3835503" y="6419850"/>
                    <a:pt x="3858364" y="6423660"/>
                    <a:pt x="3882176" y="6414135"/>
                  </a:cubicBezTo>
                  <a:cubicBezTo>
                    <a:pt x="3978378" y="6374130"/>
                    <a:pt x="5427131" y="5882640"/>
                    <a:pt x="5439514" y="5869305"/>
                  </a:cubicBezTo>
                  <a:cubicBezTo>
                    <a:pt x="5436656" y="5863590"/>
                    <a:pt x="5498569" y="5767388"/>
                    <a:pt x="5500473" y="5750243"/>
                  </a:cubicBezTo>
                  <a:cubicBezTo>
                    <a:pt x="5514761" y="5647373"/>
                    <a:pt x="5511903" y="5643563"/>
                    <a:pt x="5409986" y="5628323"/>
                  </a:cubicBezTo>
                  <a:cubicBezTo>
                    <a:pt x="5058514" y="5574030"/>
                    <a:pt x="4707994" y="5520690"/>
                    <a:pt x="4356521" y="5469255"/>
                  </a:cubicBezTo>
                  <a:cubicBezTo>
                    <a:pt x="4266034" y="5455920"/>
                    <a:pt x="4175546" y="5434965"/>
                    <a:pt x="4083153" y="5431155"/>
                  </a:cubicBezTo>
                  <a:cubicBezTo>
                    <a:pt x="4077439" y="5432108"/>
                    <a:pt x="4023146" y="5385435"/>
                    <a:pt x="4065056" y="5359718"/>
                  </a:cubicBezTo>
                  <a:cubicBezTo>
                    <a:pt x="4068866" y="5359718"/>
                    <a:pt x="4120301" y="5326380"/>
                    <a:pt x="4126969" y="5299710"/>
                  </a:cubicBezTo>
                  <a:cubicBezTo>
                    <a:pt x="4135541" y="5267325"/>
                    <a:pt x="4155544" y="5253990"/>
                    <a:pt x="4185071" y="5245418"/>
                  </a:cubicBezTo>
                  <a:cubicBezTo>
                    <a:pt x="4251746" y="5226368"/>
                    <a:pt x="4318421" y="5204460"/>
                    <a:pt x="4386048" y="5192078"/>
                  </a:cubicBezTo>
                  <a:cubicBezTo>
                    <a:pt x="4443198" y="5181600"/>
                    <a:pt x="4478441" y="5154930"/>
                    <a:pt x="4485109" y="5096828"/>
                  </a:cubicBezTo>
                  <a:cubicBezTo>
                    <a:pt x="4490823" y="5081588"/>
                    <a:pt x="4499396" y="5043488"/>
                    <a:pt x="4500348" y="5039678"/>
                  </a:cubicBezTo>
                  <a:cubicBezTo>
                    <a:pt x="4511778" y="5033963"/>
                    <a:pt x="4640366" y="4949190"/>
                    <a:pt x="4657511" y="4881563"/>
                  </a:cubicBezTo>
                  <a:cubicBezTo>
                    <a:pt x="4657511" y="4881563"/>
                    <a:pt x="4657511" y="4881563"/>
                    <a:pt x="4657511" y="4880610"/>
                  </a:cubicBezTo>
                  <a:cubicBezTo>
                    <a:pt x="4659416" y="4880610"/>
                    <a:pt x="4685134" y="4797743"/>
                    <a:pt x="4685134" y="4792028"/>
                  </a:cubicBezTo>
                  <a:cubicBezTo>
                    <a:pt x="4694659" y="4772025"/>
                    <a:pt x="4710851" y="4756785"/>
                    <a:pt x="4729901" y="4742498"/>
                  </a:cubicBezTo>
                  <a:cubicBezTo>
                    <a:pt x="4836581" y="4663440"/>
                    <a:pt x="5026128" y="4291965"/>
                    <a:pt x="5028034" y="4289108"/>
                  </a:cubicBezTo>
                  <a:cubicBezTo>
                    <a:pt x="5040416" y="4272915"/>
                    <a:pt x="5043273" y="4254818"/>
                    <a:pt x="5041369" y="4235768"/>
                  </a:cubicBezTo>
                  <a:cubicBezTo>
                    <a:pt x="5040416" y="4232910"/>
                    <a:pt x="5088994" y="4015740"/>
                    <a:pt x="5100423" y="3920490"/>
                  </a:cubicBezTo>
                  <a:cubicBezTo>
                    <a:pt x="5104234" y="3910965"/>
                    <a:pt x="5139476" y="3823335"/>
                    <a:pt x="5154716" y="3794760"/>
                  </a:cubicBezTo>
                  <a:cubicBezTo>
                    <a:pt x="5181386" y="3772853"/>
                    <a:pt x="5205198" y="3748088"/>
                    <a:pt x="5224248" y="3719513"/>
                  </a:cubicBezTo>
                  <a:cubicBezTo>
                    <a:pt x="5247109" y="3740468"/>
                    <a:pt x="5233773" y="3769995"/>
                    <a:pt x="5241394" y="3794760"/>
                  </a:cubicBezTo>
                  <a:cubicBezTo>
                    <a:pt x="5241394" y="3801428"/>
                    <a:pt x="5239489" y="3874770"/>
                    <a:pt x="5235678" y="3905250"/>
                  </a:cubicBezTo>
                  <a:cubicBezTo>
                    <a:pt x="5234726" y="3915728"/>
                    <a:pt x="5239489" y="3988118"/>
                    <a:pt x="5229964" y="4012883"/>
                  </a:cubicBezTo>
                  <a:cubicBezTo>
                    <a:pt x="5219486" y="4065270"/>
                    <a:pt x="5198531" y="4115753"/>
                    <a:pt x="5192816" y="4169093"/>
                  </a:cubicBezTo>
                  <a:cubicBezTo>
                    <a:pt x="5194721" y="4172903"/>
                    <a:pt x="5161384" y="4284345"/>
                    <a:pt x="5158526" y="4288155"/>
                  </a:cubicBezTo>
                  <a:cubicBezTo>
                    <a:pt x="5119473" y="4337685"/>
                    <a:pt x="5117569" y="4396740"/>
                    <a:pt x="5112806" y="4455795"/>
                  </a:cubicBezTo>
                  <a:cubicBezTo>
                    <a:pt x="5111853" y="4461510"/>
                    <a:pt x="5102328" y="4538663"/>
                    <a:pt x="5102328" y="4551045"/>
                  </a:cubicBezTo>
                  <a:cubicBezTo>
                    <a:pt x="5101376" y="4561523"/>
                    <a:pt x="5106139" y="4607243"/>
                    <a:pt x="5102328" y="4606290"/>
                  </a:cubicBezTo>
                  <a:cubicBezTo>
                    <a:pt x="5088994" y="4625340"/>
                    <a:pt x="5089946" y="4848225"/>
                    <a:pt x="5086136" y="4851083"/>
                  </a:cubicBezTo>
                  <a:cubicBezTo>
                    <a:pt x="5078516" y="4900613"/>
                    <a:pt x="5083278" y="5044440"/>
                    <a:pt x="5083278" y="5066348"/>
                  </a:cubicBezTo>
                  <a:cubicBezTo>
                    <a:pt x="5083278" y="5172075"/>
                    <a:pt x="5083278" y="5172075"/>
                    <a:pt x="5190911" y="5172075"/>
                  </a:cubicBezTo>
                  <a:cubicBezTo>
                    <a:pt x="5940528" y="5172075"/>
                    <a:pt x="7475006" y="5172075"/>
                    <a:pt x="7493103" y="5171123"/>
                  </a:cubicBezTo>
                  <a:cubicBezTo>
                    <a:pt x="7530251" y="5170170"/>
                    <a:pt x="7550253" y="5153978"/>
                    <a:pt x="7540728" y="5113973"/>
                  </a:cubicBezTo>
                  <a:cubicBezTo>
                    <a:pt x="7538823" y="5087303"/>
                    <a:pt x="7544539" y="5060633"/>
                    <a:pt x="7531203" y="5035868"/>
                  </a:cubicBezTo>
                  <a:cubicBezTo>
                    <a:pt x="7529298" y="5033010"/>
                    <a:pt x="7526441" y="4953000"/>
                    <a:pt x="7530251" y="4920615"/>
                  </a:cubicBezTo>
                  <a:cubicBezTo>
                    <a:pt x="7530251" y="4893945"/>
                    <a:pt x="7519773" y="4828223"/>
                    <a:pt x="7515964" y="4822508"/>
                  </a:cubicBezTo>
                  <a:cubicBezTo>
                    <a:pt x="7515964" y="4748213"/>
                    <a:pt x="7527394" y="4462463"/>
                    <a:pt x="7527394" y="4438650"/>
                  </a:cubicBezTo>
                  <a:cubicBezTo>
                    <a:pt x="7531203" y="4432935"/>
                    <a:pt x="7638836" y="4023360"/>
                    <a:pt x="7640741" y="4023360"/>
                  </a:cubicBezTo>
                  <a:cubicBezTo>
                    <a:pt x="7640741" y="4024313"/>
                    <a:pt x="7640741" y="4025265"/>
                    <a:pt x="7640741" y="4026218"/>
                  </a:cubicBezTo>
                  <a:cubicBezTo>
                    <a:pt x="7653123" y="4068128"/>
                    <a:pt x="7693128" y="4152900"/>
                    <a:pt x="7695986" y="4155758"/>
                  </a:cubicBezTo>
                  <a:cubicBezTo>
                    <a:pt x="7695034" y="4184333"/>
                    <a:pt x="7801714" y="4412933"/>
                    <a:pt x="7802666" y="4413885"/>
                  </a:cubicBezTo>
                  <a:cubicBezTo>
                    <a:pt x="7826478" y="4495800"/>
                    <a:pt x="7801714" y="4456748"/>
                    <a:pt x="7836956" y="4534853"/>
                  </a:cubicBezTo>
                  <a:cubicBezTo>
                    <a:pt x="7836003" y="4539615"/>
                    <a:pt x="7885534" y="4655820"/>
                    <a:pt x="7897916" y="4672965"/>
                  </a:cubicBezTo>
                  <a:cubicBezTo>
                    <a:pt x="7944589" y="4787265"/>
                    <a:pt x="8016978" y="4935855"/>
                    <a:pt x="8019836" y="4934903"/>
                  </a:cubicBezTo>
                  <a:cubicBezTo>
                    <a:pt x="8132231" y="5106353"/>
                    <a:pt x="8221766" y="5200650"/>
                    <a:pt x="8265581" y="5229225"/>
                  </a:cubicBezTo>
                  <a:cubicBezTo>
                    <a:pt x="8268439" y="5229225"/>
                    <a:pt x="8308444" y="5266373"/>
                    <a:pt x="8308444" y="5270183"/>
                  </a:cubicBezTo>
                  <a:cubicBezTo>
                    <a:pt x="8322731" y="5306378"/>
                    <a:pt x="8289394" y="5299710"/>
                    <a:pt x="8274153" y="5303520"/>
                  </a:cubicBezTo>
                  <a:cubicBezTo>
                    <a:pt x="8111276" y="5343525"/>
                    <a:pt x="7950303" y="5387340"/>
                    <a:pt x="7787426" y="5428298"/>
                  </a:cubicBezTo>
                  <a:cubicBezTo>
                    <a:pt x="7758851" y="5435918"/>
                    <a:pt x="7733134" y="5445443"/>
                    <a:pt x="7721703" y="5471160"/>
                  </a:cubicBezTo>
                  <a:cubicBezTo>
                    <a:pt x="7721703" y="5471160"/>
                    <a:pt x="7721703" y="5471160"/>
                    <a:pt x="7721703" y="5471160"/>
                  </a:cubicBezTo>
                  <a:cubicBezTo>
                    <a:pt x="7721703" y="5471160"/>
                    <a:pt x="7721703" y="5471160"/>
                    <a:pt x="7721703" y="5472113"/>
                  </a:cubicBezTo>
                  <a:cubicBezTo>
                    <a:pt x="7719798" y="5476875"/>
                    <a:pt x="7711226" y="5553075"/>
                    <a:pt x="7720751" y="5585460"/>
                  </a:cubicBezTo>
                  <a:cubicBezTo>
                    <a:pt x="7743611" y="5622608"/>
                    <a:pt x="7885534" y="5739765"/>
                    <a:pt x="7937921" y="5749290"/>
                  </a:cubicBezTo>
                  <a:cubicBezTo>
                    <a:pt x="8046506" y="5769293"/>
                    <a:pt x="8536091" y="5876925"/>
                    <a:pt x="8677061" y="5865495"/>
                  </a:cubicBezTo>
                  <a:cubicBezTo>
                    <a:pt x="8724686" y="5861685"/>
                    <a:pt x="8771358" y="5853113"/>
                    <a:pt x="8818983" y="5855018"/>
                  </a:cubicBezTo>
                  <a:cubicBezTo>
                    <a:pt x="8849463" y="5855970"/>
                    <a:pt x="8865656" y="5865495"/>
                    <a:pt x="8869466" y="5896928"/>
                  </a:cubicBezTo>
                  <a:cubicBezTo>
                    <a:pt x="8875181" y="5945505"/>
                    <a:pt x="8882800" y="5994083"/>
                    <a:pt x="8889469" y="6042660"/>
                  </a:cubicBezTo>
                  <a:cubicBezTo>
                    <a:pt x="8893279" y="6075998"/>
                    <a:pt x="8904708" y="6104573"/>
                    <a:pt x="8942808" y="6113145"/>
                  </a:cubicBezTo>
                  <a:cubicBezTo>
                    <a:pt x="8995196" y="6125528"/>
                    <a:pt x="9045679" y="6144578"/>
                    <a:pt x="9099019" y="6154103"/>
                  </a:cubicBezTo>
                  <a:cubicBezTo>
                    <a:pt x="9149500" y="6162675"/>
                    <a:pt x="9242846" y="6126480"/>
                    <a:pt x="9242846" y="6126480"/>
                  </a:cubicBezTo>
                  <a:cubicBezTo>
                    <a:pt x="9287613" y="6126480"/>
                    <a:pt x="9319046" y="6111240"/>
                    <a:pt x="9308569" y="6058853"/>
                  </a:cubicBezTo>
                  <a:cubicBezTo>
                    <a:pt x="9303806" y="6035993"/>
                    <a:pt x="9346669" y="6026468"/>
                    <a:pt x="9356194" y="6027420"/>
                  </a:cubicBezTo>
                  <a:cubicBezTo>
                    <a:pt x="9378100" y="6028373"/>
                    <a:pt x="9400008" y="6025515"/>
                    <a:pt x="9422869" y="6022658"/>
                  </a:cubicBezTo>
                  <a:cubicBezTo>
                    <a:pt x="9649563" y="5992178"/>
                    <a:pt x="9875306" y="5959793"/>
                    <a:pt x="10102000" y="5926455"/>
                  </a:cubicBezTo>
                  <a:cubicBezTo>
                    <a:pt x="10142006" y="5920740"/>
                    <a:pt x="10166771" y="5928360"/>
                    <a:pt x="10171533" y="5972175"/>
                  </a:cubicBezTo>
                  <a:cubicBezTo>
                    <a:pt x="10175344" y="6005513"/>
                    <a:pt x="10196298" y="6016943"/>
                    <a:pt x="10227731" y="6017895"/>
                  </a:cubicBezTo>
                  <a:cubicBezTo>
                    <a:pt x="10262973" y="6018848"/>
                    <a:pt x="10297263" y="6011228"/>
                    <a:pt x="10331554" y="6008370"/>
                  </a:cubicBezTo>
                  <a:cubicBezTo>
                    <a:pt x="10384894" y="6004560"/>
                    <a:pt x="10399181" y="5991225"/>
                    <a:pt x="10399181" y="5937885"/>
                  </a:cubicBezTo>
                  <a:cubicBezTo>
                    <a:pt x="10402038" y="5715953"/>
                    <a:pt x="10401086" y="5496878"/>
                    <a:pt x="10401086" y="5277803"/>
                  </a:cubicBezTo>
                  <a:close/>
                  <a:moveTo>
                    <a:pt x="5120426" y="4653915"/>
                  </a:moveTo>
                  <a:cubicBezTo>
                    <a:pt x="5120426" y="4652963"/>
                    <a:pt x="5120426" y="4652010"/>
                    <a:pt x="5120426" y="4650105"/>
                  </a:cubicBezTo>
                  <a:cubicBezTo>
                    <a:pt x="5120426" y="4651058"/>
                    <a:pt x="5120426" y="4651058"/>
                    <a:pt x="5121378" y="4652010"/>
                  </a:cubicBezTo>
                  <a:cubicBezTo>
                    <a:pt x="5121378" y="4652010"/>
                    <a:pt x="5120426" y="4652963"/>
                    <a:pt x="5120426" y="4653915"/>
                  </a:cubicBezTo>
                  <a:close/>
                  <a:moveTo>
                    <a:pt x="5252823" y="3790950"/>
                  </a:moveTo>
                  <a:cubicBezTo>
                    <a:pt x="5252823" y="3790950"/>
                    <a:pt x="5252823" y="3791903"/>
                    <a:pt x="5252823" y="3790950"/>
                  </a:cubicBezTo>
                  <a:cubicBezTo>
                    <a:pt x="5251871" y="3791903"/>
                    <a:pt x="5251871" y="3791903"/>
                    <a:pt x="5250919" y="3791903"/>
                  </a:cubicBezTo>
                  <a:cubicBezTo>
                    <a:pt x="5251871" y="3791903"/>
                    <a:pt x="5252823" y="3790950"/>
                    <a:pt x="5252823" y="3790950"/>
                  </a:cubicBezTo>
                  <a:cubicBezTo>
                    <a:pt x="5252823" y="3790950"/>
                    <a:pt x="5252823" y="3790950"/>
                    <a:pt x="5252823" y="3790950"/>
                  </a:cubicBezTo>
                  <a:close/>
                  <a:moveTo>
                    <a:pt x="5253776" y="3801428"/>
                  </a:move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lose/>
                  <a:moveTo>
                    <a:pt x="7520726" y="5030153"/>
                  </a:moveTo>
                  <a:cubicBezTo>
                    <a:pt x="7520726" y="5030153"/>
                    <a:pt x="7520726" y="5030153"/>
                    <a:pt x="7520726" y="5030153"/>
                  </a:cubicBezTo>
                  <a:cubicBezTo>
                    <a:pt x="7520726" y="5030153"/>
                    <a:pt x="7520726" y="5030153"/>
                    <a:pt x="7520726" y="5030153"/>
                  </a:cubicBezTo>
                  <a:cubicBezTo>
                    <a:pt x="7520726" y="5030153"/>
                    <a:pt x="7520726" y="5030153"/>
                    <a:pt x="7520726" y="5030153"/>
                  </a:cubicBezTo>
                  <a:close/>
                  <a:moveTo>
                    <a:pt x="7243548" y="2096453"/>
                  </a:moveTo>
                  <a:cubicBezTo>
                    <a:pt x="7243548" y="2095500"/>
                    <a:pt x="7243548" y="2095500"/>
                    <a:pt x="7243548" y="2096453"/>
                  </a:cubicBezTo>
                  <a:cubicBezTo>
                    <a:pt x="7227356" y="2051685"/>
                    <a:pt x="7243548" y="2016443"/>
                    <a:pt x="7273076" y="1983105"/>
                  </a:cubicBezTo>
                  <a:cubicBezTo>
                    <a:pt x="7277839" y="1977390"/>
                    <a:pt x="7281648" y="1969770"/>
                    <a:pt x="7281648" y="1962150"/>
                  </a:cubicBezTo>
                  <a:cubicBezTo>
                    <a:pt x="7292126" y="1971675"/>
                    <a:pt x="7301651" y="1981200"/>
                    <a:pt x="7311176" y="1991678"/>
                  </a:cubicBezTo>
                  <a:lnTo>
                    <a:pt x="7311176" y="1991678"/>
                  </a:lnTo>
                  <a:cubicBezTo>
                    <a:pt x="7314986" y="1999298"/>
                    <a:pt x="7319748" y="2003108"/>
                    <a:pt x="7328321" y="2002155"/>
                  </a:cubicBezTo>
                  <a:cubicBezTo>
                    <a:pt x="7339751" y="2006918"/>
                    <a:pt x="7351181" y="2010728"/>
                    <a:pt x="7368326" y="2017395"/>
                  </a:cubicBezTo>
                  <a:cubicBezTo>
                    <a:pt x="7321653" y="2038350"/>
                    <a:pt x="7280696" y="2064068"/>
                    <a:pt x="7243548" y="2096453"/>
                  </a:cubicBezTo>
                  <a:close/>
                  <a:moveTo>
                    <a:pt x="7532156" y="1809750"/>
                  </a:moveTo>
                  <a:cubicBezTo>
                    <a:pt x="7492151" y="1830705"/>
                    <a:pt x="7453098" y="1853565"/>
                    <a:pt x="7414046" y="1876425"/>
                  </a:cubicBezTo>
                  <a:cubicBezTo>
                    <a:pt x="7376898" y="1888808"/>
                    <a:pt x="7339751" y="1901190"/>
                    <a:pt x="7302603" y="1913573"/>
                  </a:cubicBezTo>
                  <a:cubicBezTo>
                    <a:pt x="7344514" y="1848803"/>
                    <a:pt x="7385471" y="1784033"/>
                    <a:pt x="7427381" y="1719263"/>
                  </a:cubicBezTo>
                  <a:cubicBezTo>
                    <a:pt x="7439764" y="1721168"/>
                    <a:pt x="7452146" y="1723073"/>
                    <a:pt x="7463576" y="1725930"/>
                  </a:cubicBezTo>
                  <a:cubicBezTo>
                    <a:pt x="7485484" y="1744028"/>
                    <a:pt x="7515964" y="1744980"/>
                    <a:pt x="7536919" y="1766888"/>
                  </a:cubicBezTo>
                  <a:cubicBezTo>
                    <a:pt x="7552159" y="1784985"/>
                    <a:pt x="7559778" y="1795463"/>
                    <a:pt x="7532156" y="1809750"/>
                  </a:cubicBezTo>
                  <a:close/>
                  <a:moveTo>
                    <a:pt x="7635026" y="2258378"/>
                  </a:moveTo>
                  <a:cubicBezTo>
                    <a:pt x="7634073" y="2264093"/>
                    <a:pt x="7634073" y="2269808"/>
                    <a:pt x="7633121" y="2275523"/>
                  </a:cubicBezTo>
                  <a:cubicBezTo>
                    <a:pt x="7626453" y="2285048"/>
                    <a:pt x="7624548" y="2294573"/>
                    <a:pt x="7625501" y="2306003"/>
                  </a:cubicBezTo>
                  <a:cubicBezTo>
                    <a:pt x="7610261" y="2336483"/>
                    <a:pt x="7592164" y="2366010"/>
                    <a:pt x="7555969" y="2381250"/>
                  </a:cubicBezTo>
                  <a:cubicBezTo>
                    <a:pt x="7543586" y="2325053"/>
                    <a:pt x="7547396" y="2276475"/>
                    <a:pt x="7591211" y="2235518"/>
                  </a:cubicBezTo>
                  <a:cubicBezTo>
                    <a:pt x="7604546" y="2223135"/>
                    <a:pt x="7613119" y="2205990"/>
                    <a:pt x="7624548" y="2190750"/>
                  </a:cubicBezTo>
                  <a:cubicBezTo>
                    <a:pt x="7624548" y="2190750"/>
                    <a:pt x="7624548" y="2190750"/>
                    <a:pt x="7624548" y="2190750"/>
                  </a:cubicBezTo>
                  <a:cubicBezTo>
                    <a:pt x="7647409" y="2210753"/>
                    <a:pt x="7626453" y="2236470"/>
                    <a:pt x="7635026" y="2258378"/>
                  </a:cubicBezTo>
                  <a:close/>
                  <a:moveTo>
                    <a:pt x="7758851" y="1743075"/>
                  </a:moveTo>
                  <a:cubicBezTo>
                    <a:pt x="7758851" y="1743075"/>
                    <a:pt x="7757898" y="1742123"/>
                    <a:pt x="7757898" y="1742123"/>
                  </a:cubicBezTo>
                  <a:cubicBezTo>
                    <a:pt x="7757898" y="1742123"/>
                    <a:pt x="7757898" y="1742123"/>
                    <a:pt x="7757898" y="1741170"/>
                  </a:cubicBezTo>
                  <a:cubicBezTo>
                    <a:pt x="7757898" y="1742123"/>
                    <a:pt x="7758851" y="1742123"/>
                    <a:pt x="7758851" y="1743075"/>
                  </a:cubicBezTo>
                  <a:cubicBezTo>
                    <a:pt x="7758851" y="1743075"/>
                    <a:pt x="7758851" y="1743075"/>
                    <a:pt x="7758851" y="1743075"/>
                  </a:cubicBezTo>
                  <a:close/>
                  <a:moveTo>
                    <a:pt x="9201888" y="6113145"/>
                  </a:moveTo>
                  <a:cubicBezTo>
                    <a:pt x="9201888" y="6113145"/>
                    <a:pt x="9200936" y="6113145"/>
                    <a:pt x="9201888" y="6113145"/>
                  </a:cubicBezTo>
                  <a:cubicBezTo>
                    <a:pt x="9201888" y="6112193"/>
                    <a:pt x="9201888" y="6112193"/>
                    <a:pt x="9201888" y="6113145"/>
                  </a:cubicBezTo>
                  <a:cubicBezTo>
                    <a:pt x="9201888" y="6112193"/>
                    <a:pt x="9201888" y="6113145"/>
                    <a:pt x="9201888" y="6113145"/>
                  </a:cubicBezTo>
                  <a:close/>
                  <a:moveTo>
                    <a:pt x="9740050" y="5124450"/>
                  </a:moveTo>
                  <a:cubicBezTo>
                    <a:pt x="9733383" y="5117783"/>
                    <a:pt x="9089494" y="5115878"/>
                    <a:pt x="8798029" y="5114925"/>
                  </a:cubicBezTo>
                  <a:cubicBezTo>
                    <a:pt x="8795171" y="5104448"/>
                    <a:pt x="8874229" y="4975860"/>
                    <a:pt x="8872323" y="4905375"/>
                  </a:cubicBezTo>
                  <a:cubicBezTo>
                    <a:pt x="8877086" y="4879658"/>
                    <a:pt x="8853273" y="4698683"/>
                    <a:pt x="8845654" y="4692015"/>
                  </a:cubicBezTo>
                  <a:cubicBezTo>
                    <a:pt x="8826604" y="4610100"/>
                    <a:pt x="8740879" y="4419600"/>
                    <a:pt x="8737069" y="4410075"/>
                  </a:cubicBezTo>
                  <a:cubicBezTo>
                    <a:pt x="8730400" y="4394835"/>
                    <a:pt x="8723733" y="4378643"/>
                    <a:pt x="8715161" y="4363403"/>
                  </a:cubicBezTo>
                  <a:cubicBezTo>
                    <a:pt x="8666583" y="4273868"/>
                    <a:pt x="8567523" y="4095750"/>
                    <a:pt x="8567523" y="4095750"/>
                  </a:cubicBezTo>
                  <a:cubicBezTo>
                    <a:pt x="8567523" y="4095750"/>
                    <a:pt x="8567523" y="4089083"/>
                    <a:pt x="8567523" y="4085273"/>
                  </a:cubicBezTo>
                  <a:cubicBezTo>
                    <a:pt x="8573238" y="4057650"/>
                    <a:pt x="8585621" y="4071938"/>
                    <a:pt x="8596098" y="4081463"/>
                  </a:cubicBezTo>
                  <a:cubicBezTo>
                    <a:pt x="8678013" y="4153853"/>
                    <a:pt x="9679091" y="5034915"/>
                    <a:pt x="9721000" y="5074920"/>
                  </a:cubicBezTo>
                  <a:cubicBezTo>
                    <a:pt x="9733383" y="5087303"/>
                    <a:pt x="9767673" y="5095875"/>
                    <a:pt x="9740050" y="5124450"/>
                  </a:cubicBezTo>
                  <a:close/>
                </a:path>
              </a:pathLst>
            </a:custGeom>
            <a:solidFill>
              <a:schemeClr val="accent5"/>
            </a:solidFill>
            <a:ln w="9525" cap="flat">
              <a:noFill/>
              <a:prstDash val="solid"/>
              <a:miter/>
            </a:ln>
          </p:spPr>
          <p:txBody>
            <a:bodyPr rtlCol="0" anchor="ctr"/>
            <a:lstStyle/>
            <a:p>
              <a:endParaRPr lang="en-US"/>
            </a:p>
          </p:txBody>
        </p:sp>
        <p:sp>
          <p:nvSpPr>
            <p:cNvPr id="5" name="Plus Sign 4">
              <a:extLst>
                <a:ext uri="{FF2B5EF4-FFF2-40B4-BE49-F238E27FC236}">
                  <a16:creationId xmlns:a16="http://schemas.microsoft.com/office/drawing/2014/main" id="{09D4715A-92C7-4853-B7BE-051ACE2CCDE9}"/>
                </a:ext>
              </a:extLst>
            </p:cNvPr>
            <p:cNvSpPr/>
            <p:nvPr/>
          </p:nvSpPr>
          <p:spPr>
            <a:xfrm>
              <a:off x="9615333" y="4240313"/>
              <a:ext cx="448003" cy="448003"/>
            </a:xfrm>
            <a:prstGeom prst="mathPlu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E2681D84-B042-43FD-9804-E12F936BD43F}"/>
                </a:ext>
              </a:extLst>
            </p:cNvPr>
            <p:cNvGrpSpPr/>
            <p:nvPr/>
          </p:nvGrpSpPr>
          <p:grpSpPr>
            <a:xfrm rot="20857237">
              <a:off x="9024574" y="3519587"/>
              <a:ext cx="1109031" cy="1274933"/>
              <a:chOff x="8873991" y="3923317"/>
              <a:chExt cx="1109031" cy="1274933"/>
            </a:xfrm>
          </p:grpSpPr>
          <p:grpSp>
            <p:nvGrpSpPr>
              <p:cNvPr id="7" name="Group 6">
                <a:extLst>
                  <a:ext uri="{FF2B5EF4-FFF2-40B4-BE49-F238E27FC236}">
                    <a16:creationId xmlns:a16="http://schemas.microsoft.com/office/drawing/2014/main" id="{B0D7A995-E16C-44B4-A88B-9E2327CF2D5F}"/>
                  </a:ext>
                </a:extLst>
              </p:cNvPr>
              <p:cNvGrpSpPr/>
              <p:nvPr/>
            </p:nvGrpSpPr>
            <p:grpSpPr>
              <a:xfrm>
                <a:off x="8932620" y="3923317"/>
                <a:ext cx="1050402" cy="1274933"/>
                <a:chOff x="8772175" y="4670224"/>
                <a:chExt cx="1050402" cy="1274933"/>
              </a:xfrm>
              <a:solidFill>
                <a:schemeClr val="bg1"/>
              </a:solidFill>
            </p:grpSpPr>
            <p:sp>
              <p:nvSpPr>
                <p:cNvPr id="11" name="Freeform: Shape 10">
                  <a:extLst>
                    <a:ext uri="{FF2B5EF4-FFF2-40B4-BE49-F238E27FC236}">
                      <a16:creationId xmlns:a16="http://schemas.microsoft.com/office/drawing/2014/main" id="{3C7C7204-B0AC-48CB-9A5C-4220110A607D}"/>
                    </a:ext>
                  </a:extLst>
                </p:cNvPr>
                <p:cNvSpPr/>
                <p:nvPr/>
              </p:nvSpPr>
              <p:spPr>
                <a:xfrm rot="567401">
                  <a:off x="8772175" y="4670224"/>
                  <a:ext cx="116160" cy="704068"/>
                </a:xfrm>
                <a:custGeom>
                  <a:avLst/>
                  <a:gdLst>
                    <a:gd name="connsiteX0" fmla="*/ 31309 w 197809"/>
                    <a:gd name="connsiteY0" fmla="*/ 0 h 1198955"/>
                    <a:gd name="connsiteX1" fmla="*/ 8623 w 197809"/>
                    <a:gd name="connsiteY1" fmla="*/ 96358 h 1198955"/>
                    <a:gd name="connsiteX2" fmla="*/ 0 w 197809"/>
                    <a:gd name="connsiteY2" fmla="*/ 226395 h 1198955"/>
                    <a:gd name="connsiteX3" fmla="*/ 143760 w 197809"/>
                    <a:gd name="connsiteY3" fmla="*/ 1179118 h 1198955"/>
                    <a:gd name="connsiteX4" fmla="*/ 197367 w 197809"/>
                    <a:gd name="connsiteY4" fmla="*/ 1176683 h 1198955"/>
                    <a:gd name="connsiteX5" fmla="*/ 116958 w 197809"/>
                    <a:gd name="connsiteY5" fmla="*/ 812404 h 1198955"/>
                    <a:gd name="connsiteX6" fmla="*/ 51170 w 197809"/>
                    <a:gd name="connsiteY6" fmla="*/ 176444 h 1198955"/>
                    <a:gd name="connsiteX7" fmla="*/ 54101 w 197809"/>
                    <a:gd name="connsiteY7" fmla="*/ 106809 h 1198955"/>
                    <a:gd name="connsiteX8" fmla="*/ 61676 w 197809"/>
                    <a:gd name="connsiteY8" fmla="*/ 57582 h 119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09" h="1198955">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grpFill/>
                <a:ln w="685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CED0C4E-D3B0-42AC-BB83-EE47FC7E5C40}"/>
                    </a:ext>
                  </a:extLst>
                </p:cNvPr>
                <p:cNvSpPr/>
                <p:nvPr/>
              </p:nvSpPr>
              <p:spPr>
                <a:xfrm rot="2624473">
                  <a:off x="9205359" y="5419204"/>
                  <a:ext cx="175807" cy="376730"/>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grpFill/>
                <a:ln w="6854"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55E08D90-57A3-44A9-B9C3-A1DC2F2716D6}"/>
                    </a:ext>
                  </a:extLst>
                </p:cNvPr>
                <p:cNvSpPr/>
                <p:nvPr/>
              </p:nvSpPr>
              <p:spPr>
                <a:xfrm rot="2624473">
                  <a:off x="9453204" y="5568427"/>
                  <a:ext cx="92090" cy="376730"/>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grpFill/>
                <a:ln w="685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EA5F39BF-3476-49BC-9CAD-EA8038AED485}"/>
                    </a:ext>
                  </a:extLst>
                </p:cNvPr>
                <p:cNvSpPr/>
                <p:nvPr/>
              </p:nvSpPr>
              <p:spPr>
                <a:xfrm rot="2624473">
                  <a:off x="9373440" y="5030162"/>
                  <a:ext cx="449137" cy="527241"/>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 name="connsiteX0" fmla="*/ 9624 w 360810"/>
                    <a:gd name="connsiteY0" fmla="*/ 4565 h 454288"/>
                    <a:gd name="connsiteX1" fmla="*/ 128953 w 360810"/>
                    <a:gd name="connsiteY1" fmla="*/ 113607 h 454288"/>
                    <a:gd name="connsiteX2" fmla="*/ 163243 w 360810"/>
                    <a:gd name="connsiteY2" fmla="*/ 165728 h 454288"/>
                    <a:gd name="connsiteX3" fmla="*/ 190675 w 360810"/>
                    <a:gd name="connsiteY3" fmla="*/ 194532 h 454288"/>
                    <a:gd name="connsiteX4" fmla="*/ 235938 w 360810"/>
                    <a:gd name="connsiteY4" fmla="*/ 204819 h 454288"/>
                    <a:gd name="connsiteX5" fmla="*/ 302461 w 360810"/>
                    <a:gd name="connsiteY5" fmla="*/ 275456 h 454288"/>
                    <a:gd name="connsiteX6" fmla="*/ 360754 w 360810"/>
                    <a:gd name="connsiteY6" fmla="*/ 411930 h 454288"/>
                    <a:gd name="connsiteX7" fmla="*/ 342923 w 360810"/>
                    <a:gd name="connsiteY7" fmla="*/ 429761 h 454288"/>
                    <a:gd name="connsiteX8" fmla="*/ 283944 w 360810"/>
                    <a:gd name="connsiteY8" fmla="*/ 296030 h 454288"/>
                    <a:gd name="connsiteX9" fmla="*/ 207135 w 360810"/>
                    <a:gd name="connsiteY9" fmla="*/ 220592 h 454288"/>
                    <a:gd name="connsiteX10" fmla="*/ 156385 w 360810"/>
                    <a:gd name="connsiteY10" fmla="*/ 232936 h 454288"/>
                    <a:gd name="connsiteX11" fmla="*/ 110437 w 360810"/>
                    <a:gd name="connsiteY11" fmla="*/ 374211 h 454288"/>
                    <a:gd name="connsiteX12" fmla="*/ 124153 w 360810"/>
                    <a:gd name="connsiteY12" fmla="*/ 451707 h 454288"/>
                    <a:gd name="connsiteX13" fmla="*/ 102207 w 360810"/>
                    <a:gd name="connsiteY13" fmla="*/ 450335 h 454288"/>
                    <a:gd name="connsiteX14" fmla="*/ 80947 w 360810"/>
                    <a:gd name="connsiteY14" fmla="*/ 355009 h 454288"/>
                    <a:gd name="connsiteX15" fmla="*/ 141984 w 360810"/>
                    <a:gd name="connsiteY15" fmla="*/ 209619 h 454288"/>
                    <a:gd name="connsiteX16" fmla="*/ 137869 w 360810"/>
                    <a:gd name="connsiteY16" fmla="*/ 180816 h 454288"/>
                    <a:gd name="connsiteX17" fmla="*/ 116609 w 360810"/>
                    <a:gd name="connsiteY17" fmla="*/ 142411 h 454288"/>
                    <a:gd name="connsiteX18" fmla="*/ 45286 w 360810"/>
                    <a:gd name="connsiteY18" fmla="*/ 68344 h 454288"/>
                    <a:gd name="connsiteX19" fmla="*/ 17168 w 360810"/>
                    <a:gd name="connsiteY19" fmla="*/ 42970 h 454288"/>
                    <a:gd name="connsiteX20" fmla="*/ 8233 w 360810"/>
                    <a:gd name="connsiteY20" fmla="*/ 22698 h 454288"/>
                    <a:gd name="connsiteX21" fmla="*/ 9624 w 360810"/>
                    <a:gd name="connsiteY21" fmla="*/ 4565 h 454288"/>
                    <a:gd name="connsiteX0" fmla="*/ 17456 w 368642"/>
                    <a:gd name="connsiteY0" fmla="*/ 3522 h 453245"/>
                    <a:gd name="connsiteX1" fmla="*/ 136785 w 368642"/>
                    <a:gd name="connsiteY1" fmla="*/ 112564 h 453245"/>
                    <a:gd name="connsiteX2" fmla="*/ 171075 w 368642"/>
                    <a:gd name="connsiteY2" fmla="*/ 164685 h 453245"/>
                    <a:gd name="connsiteX3" fmla="*/ 198507 w 368642"/>
                    <a:gd name="connsiteY3" fmla="*/ 193489 h 453245"/>
                    <a:gd name="connsiteX4" fmla="*/ 243770 w 368642"/>
                    <a:gd name="connsiteY4" fmla="*/ 203776 h 453245"/>
                    <a:gd name="connsiteX5" fmla="*/ 310293 w 368642"/>
                    <a:gd name="connsiteY5" fmla="*/ 274413 h 453245"/>
                    <a:gd name="connsiteX6" fmla="*/ 368586 w 368642"/>
                    <a:gd name="connsiteY6" fmla="*/ 410887 h 453245"/>
                    <a:gd name="connsiteX7" fmla="*/ 350755 w 368642"/>
                    <a:gd name="connsiteY7" fmla="*/ 428718 h 453245"/>
                    <a:gd name="connsiteX8" fmla="*/ 291776 w 368642"/>
                    <a:gd name="connsiteY8" fmla="*/ 294987 h 453245"/>
                    <a:gd name="connsiteX9" fmla="*/ 214967 w 368642"/>
                    <a:gd name="connsiteY9" fmla="*/ 219549 h 453245"/>
                    <a:gd name="connsiteX10" fmla="*/ 164217 w 368642"/>
                    <a:gd name="connsiteY10" fmla="*/ 231893 h 453245"/>
                    <a:gd name="connsiteX11" fmla="*/ 118269 w 368642"/>
                    <a:gd name="connsiteY11" fmla="*/ 373168 h 453245"/>
                    <a:gd name="connsiteX12" fmla="*/ 131985 w 368642"/>
                    <a:gd name="connsiteY12" fmla="*/ 450664 h 453245"/>
                    <a:gd name="connsiteX13" fmla="*/ 110039 w 368642"/>
                    <a:gd name="connsiteY13" fmla="*/ 449292 h 453245"/>
                    <a:gd name="connsiteX14" fmla="*/ 88779 w 368642"/>
                    <a:gd name="connsiteY14" fmla="*/ 353966 h 453245"/>
                    <a:gd name="connsiteX15" fmla="*/ 149816 w 368642"/>
                    <a:gd name="connsiteY15" fmla="*/ 208576 h 453245"/>
                    <a:gd name="connsiteX16" fmla="*/ 145701 w 368642"/>
                    <a:gd name="connsiteY16" fmla="*/ 179773 h 453245"/>
                    <a:gd name="connsiteX17" fmla="*/ 124441 w 368642"/>
                    <a:gd name="connsiteY17" fmla="*/ 141368 h 453245"/>
                    <a:gd name="connsiteX18" fmla="*/ 53118 w 368642"/>
                    <a:gd name="connsiteY18" fmla="*/ 67301 h 453245"/>
                    <a:gd name="connsiteX19" fmla="*/ 25000 w 368642"/>
                    <a:gd name="connsiteY19" fmla="*/ 41927 h 453245"/>
                    <a:gd name="connsiteX20" fmla="*/ 761 w 368642"/>
                    <a:gd name="connsiteY20" fmla="*/ 33027 h 453245"/>
                    <a:gd name="connsiteX21" fmla="*/ 17456 w 368642"/>
                    <a:gd name="connsiteY21" fmla="*/ 3522 h 453245"/>
                    <a:gd name="connsiteX0" fmla="*/ 35749 w 367948"/>
                    <a:gd name="connsiteY0" fmla="*/ 4556 h 442990"/>
                    <a:gd name="connsiteX1" fmla="*/ 136091 w 367948"/>
                    <a:gd name="connsiteY1" fmla="*/ 102309 h 442990"/>
                    <a:gd name="connsiteX2" fmla="*/ 170381 w 367948"/>
                    <a:gd name="connsiteY2" fmla="*/ 154430 h 442990"/>
                    <a:gd name="connsiteX3" fmla="*/ 197813 w 367948"/>
                    <a:gd name="connsiteY3" fmla="*/ 183234 h 442990"/>
                    <a:gd name="connsiteX4" fmla="*/ 243076 w 367948"/>
                    <a:gd name="connsiteY4" fmla="*/ 193521 h 442990"/>
                    <a:gd name="connsiteX5" fmla="*/ 309599 w 367948"/>
                    <a:gd name="connsiteY5" fmla="*/ 264158 h 442990"/>
                    <a:gd name="connsiteX6" fmla="*/ 367892 w 367948"/>
                    <a:gd name="connsiteY6" fmla="*/ 400632 h 442990"/>
                    <a:gd name="connsiteX7" fmla="*/ 350061 w 367948"/>
                    <a:gd name="connsiteY7" fmla="*/ 418463 h 442990"/>
                    <a:gd name="connsiteX8" fmla="*/ 291082 w 367948"/>
                    <a:gd name="connsiteY8" fmla="*/ 284732 h 442990"/>
                    <a:gd name="connsiteX9" fmla="*/ 214273 w 367948"/>
                    <a:gd name="connsiteY9" fmla="*/ 209294 h 442990"/>
                    <a:gd name="connsiteX10" fmla="*/ 163523 w 367948"/>
                    <a:gd name="connsiteY10" fmla="*/ 221638 h 442990"/>
                    <a:gd name="connsiteX11" fmla="*/ 117575 w 367948"/>
                    <a:gd name="connsiteY11" fmla="*/ 362913 h 442990"/>
                    <a:gd name="connsiteX12" fmla="*/ 131291 w 367948"/>
                    <a:gd name="connsiteY12" fmla="*/ 440409 h 442990"/>
                    <a:gd name="connsiteX13" fmla="*/ 109345 w 367948"/>
                    <a:gd name="connsiteY13" fmla="*/ 439037 h 442990"/>
                    <a:gd name="connsiteX14" fmla="*/ 88085 w 367948"/>
                    <a:gd name="connsiteY14" fmla="*/ 343711 h 442990"/>
                    <a:gd name="connsiteX15" fmla="*/ 149122 w 367948"/>
                    <a:gd name="connsiteY15" fmla="*/ 198321 h 442990"/>
                    <a:gd name="connsiteX16" fmla="*/ 145007 w 367948"/>
                    <a:gd name="connsiteY16" fmla="*/ 169518 h 442990"/>
                    <a:gd name="connsiteX17" fmla="*/ 123747 w 367948"/>
                    <a:gd name="connsiteY17" fmla="*/ 131113 h 442990"/>
                    <a:gd name="connsiteX18" fmla="*/ 52424 w 367948"/>
                    <a:gd name="connsiteY18" fmla="*/ 57046 h 442990"/>
                    <a:gd name="connsiteX19" fmla="*/ 24306 w 367948"/>
                    <a:gd name="connsiteY19" fmla="*/ 31672 h 442990"/>
                    <a:gd name="connsiteX20" fmla="*/ 67 w 367948"/>
                    <a:gd name="connsiteY20" fmla="*/ 22772 h 442990"/>
                    <a:gd name="connsiteX21" fmla="*/ 35749 w 367948"/>
                    <a:gd name="connsiteY21" fmla="*/ 4556 h 442990"/>
                    <a:gd name="connsiteX0" fmla="*/ 35721 w 367920"/>
                    <a:gd name="connsiteY0" fmla="*/ 867 h 439301"/>
                    <a:gd name="connsiteX1" fmla="*/ 136063 w 367920"/>
                    <a:gd name="connsiteY1" fmla="*/ 98620 h 439301"/>
                    <a:gd name="connsiteX2" fmla="*/ 170353 w 367920"/>
                    <a:gd name="connsiteY2" fmla="*/ 150741 h 439301"/>
                    <a:gd name="connsiteX3" fmla="*/ 197785 w 367920"/>
                    <a:gd name="connsiteY3" fmla="*/ 179545 h 439301"/>
                    <a:gd name="connsiteX4" fmla="*/ 243048 w 367920"/>
                    <a:gd name="connsiteY4" fmla="*/ 189832 h 439301"/>
                    <a:gd name="connsiteX5" fmla="*/ 309571 w 367920"/>
                    <a:gd name="connsiteY5" fmla="*/ 260469 h 439301"/>
                    <a:gd name="connsiteX6" fmla="*/ 367864 w 367920"/>
                    <a:gd name="connsiteY6" fmla="*/ 396943 h 439301"/>
                    <a:gd name="connsiteX7" fmla="*/ 350033 w 367920"/>
                    <a:gd name="connsiteY7" fmla="*/ 414774 h 439301"/>
                    <a:gd name="connsiteX8" fmla="*/ 291054 w 367920"/>
                    <a:gd name="connsiteY8" fmla="*/ 281043 h 439301"/>
                    <a:gd name="connsiteX9" fmla="*/ 214245 w 367920"/>
                    <a:gd name="connsiteY9" fmla="*/ 205605 h 439301"/>
                    <a:gd name="connsiteX10" fmla="*/ 163495 w 367920"/>
                    <a:gd name="connsiteY10" fmla="*/ 217949 h 439301"/>
                    <a:gd name="connsiteX11" fmla="*/ 117547 w 367920"/>
                    <a:gd name="connsiteY11" fmla="*/ 359224 h 439301"/>
                    <a:gd name="connsiteX12" fmla="*/ 131263 w 367920"/>
                    <a:gd name="connsiteY12" fmla="*/ 436720 h 439301"/>
                    <a:gd name="connsiteX13" fmla="*/ 109317 w 367920"/>
                    <a:gd name="connsiteY13" fmla="*/ 435348 h 439301"/>
                    <a:gd name="connsiteX14" fmla="*/ 88057 w 367920"/>
                    <a:gd name="connsiteY14" fmla="*/ 340022 h 439301"/>
                    <a:gd name="connsiteX15" fmla="*/ 149094 w 367920"/>
                    <a:gd name="connsiteY15" fmla="*/ 194632 h 439301"/>
                    <a:gd name="connsiteX16" fmla="*/ 144979 w 367920"/>
                    <a:gd name="connsiteY16" fmla="*/ 165829 h 439301"/>
                    <a:gd name="connsiteX17" fmla="*/ 123719 w 367920"/>
                    <a:gd name="connsiteY17" fmla="*/ 127424 h 439301"/>
                    <a:gd name="connsiteX18" fmla="*/ 52396 w 367920"/>
                    <a:gd name="connsiteY18" fmla="*/ 53357 h 439301"/>
                    <a:gd name="connsiteX19" fmla="*/ 24278 w 367920"/>
                    <a:gd name="connsiteY19" fmla="*/ 27983 h 439301"/>
                    <a:gd name="connsiteX20" fmla="*/ 39 w 367920"/>
                    <a:gd name="connsiteY20" fmla="*/ 19083 h 439301"/>
                    <a:gd name="connsiteX21" fmla="*/ 35721 w 367920"/>
                    <a:gd name="connsiteY21" fmla="*/ 867 h 439301"/>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43 w 367924"/>
                    <a:gd name="connsiteY0" fmla="*/ 5470 h 431907"/>
                    <a:gd name="connsiteX1" fmla="*/ 136067 w 367924"/>
                    <a:gd name="connsiteY1" fmla="*/ 91226 h 431907"/>
                    <a:gd name="connsiteX2" fmla="*/ 170357 w 367924"/>
                    <a:gd name="connsiteY2" fmla="*/ 143347 h 431907"/>
                    <a:gd name="connsiteX3" fmla="*/ 197789 w 367924"/>
                    <a:gd name="connsiteY3" fmla="*/ 172151 h 431907"/>
                    <a:gd name="connsiteX4" fmla="*/ 243052 w 367924"/>
                    <a:gd name="connsiteY4" fmla="*/ 182438 h 431907"/>
                    <a:gd name="connsiteX5" fmla="*/ 309575 w 367924"/>
                    <a:gd name="connsiteY5" fmla="*/ 253075 h 431907"/>
                    <a:gd name="connsiteX6" fmla="*/ 367868 w 367924"/>
                    <a:gd name="connsiteY6" fmla="*/ 389549 h 431907"/>
                    <a:gd name="connsiteX7" fmla="*/ 350037 w 367924"/>
                    <a:gd name="connsiteY7" fmla="*/ 407380 h 431907"/>
                    <a:gd name="connsiteX8" fmla="*/ 291058 w 367924"/>
                    <a:gd name="connsiteY8" fmla="*/ 273649 h 431907"/>
                    <a:gd name="connsiteX9" fmla="*/ 214249 w 367924"/>
                    <a:gd name="connsiteY9" fmla="*/ 198211 h 431907"/>
                    <a:gd name="connsiteX10" fmla="*/ 163499 w 367924"/>
                    <a:gd name="connsiteY10" fmla="*/ 210555 h 431907"/>
                    <a:gd name="connsiteX11" fmla="*/ 117551 w 367924"/>
                    <a:gd name="connsiteY11" fmla="*/ 351830 h 431907"/>
                    <a:gd name="connsiteX12" fmla="*/ 131267 w 367924"/>
                    <a:gd name="connsiteY12" fmla="*/ 429326 h 431907"/>
                    <a:gd name="connsiteX13" fmla="*/ 109321 w 367924"/>
                    <a:gd name="connsiteY13" fmla="*/ 427954 h 431907"/>
                    <a:gd name="connsiteX14" fmla="*/ 88061 w 367924"/>
                    <a:gd name="connsiteY14" fmla="*/ 332628 h 431907"/>
                    <a:gd name="connsiteX15" fmla="*/ 149098 w 367924"/>
                    <a:gd name="connsiteY15" fmla="*/ 187238 h 431907"/>
                    <a:gd name="connsiteX16" fmla="*/ 144983 w 367924"/>
                    <a:gd name="connsiteY16" fmla="*/ 158435 h 431907"/>
                    <a:gd name="connsiteX17" fmla="*/ 123723 w 367924"/>
                    <a:gd name="connsiteY17" fmla="*/ 120030 h 431907"/>
                    <a:gd name="connsiteX18" fmla="*/ 52400 w 367924"/>
                    <a:gd name="connsiteY18" fmla="*/ 45963 h 431907"/>
                    <a:gd name="connsiteX19" fmla="*/ 24282 w 367924"/>
                    <a:gd name="connsiteY19" fmla="*/ 20589 h 431907"/>
                    <a:gd name="connsiteX20" fmla="*/ 43 w 367924"/>
                    <a:gd name="connsiteY20" fmla="*/ 11689 h 431907"/>
                    <a:gd name="connsiteX21" fmla="*/ 48843 w 367924"/>
                    <a:gd name="connsiteY21" fmla="*/ 5470 h 431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7924" h="431907">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grpFill/>
                <a:ln w="6854" cap="flat">
                  <a:noFill/>
                  <a:prstDash val="solid"/>
                  <a:miter/>
                </a:ln>
              </p:spPr>
              <p:txBody>
                <a:bodyPr rtlCol="0" anchor="ctr"/>
                <a:lstStyle/>
                <a:p>
                  <a:endParaRPr lang="en-US" dirty="0"/>
                </a:p>
              </p:txBody>
            </p:sp>
          </p:grpSp>
          <p:grpSp>
            <p:nvGrpSpPr>
              <p:cNvPr id="8" name="Group 7">
                <a:extLst>
                  <a:ext uri="{FF2B5EF4-FFF2-40B4-BE49-F238E27FC236}">
                    <a16:creationId xmlns:a16="http://schemas.microsoft.com/office/drawing/2014/main" id="{D2697508-147C-4139-8800-4B69A0EF92AF}"/>
                  </a:ext>
                </a:extLst>
              </p:cNvPr>
              <p:cNvGrpSpPr/>
              <p:nvPr/>
            </p:nvGrpSpPr>
            <p:grpSpPr>
              <a:xfrm>
                <a:off x="8873991" y="4601281"/>
                <a:ext cx="193168" cy="193168"/>
                <a:chOff x="8682887" y="5354471"/>
                <a:chExt cx="193168" cy="193168"/>
              </a:xfrm>
              <a:solidFill>
                <a:schemeClr val="bg1"/>
              </a:solidFill>
            </p:grpSpPr>
            <p:sp>
              <p:nvSpPr>
                <p:cNvPr id="9" name="Freeform: Shape 8">
                  <a:extLst>
                    <a:ext uri="{FF2B5EF4-FFF2-40B4-BE49-F238E27FC236}">
                      <a16:creationId xmlns:a16="http://schemas.microsoft.com/office/drawing/2014/main" id="{7F6F7B55-9F84-42F0-B40E-552056BCE9D8}"/>
                    </a:ext>
                  </a:extLst>
                </p:cNvPr>
                <p:cNvSpPr/>
                <p:nvPr/>
              </p:nvSpPr>
              <p:spPr>
                <a:xfrm rot="567401">
                  <a:off x="8682887" y="5354471"/>
                  <a:ext cx="193168" cy="193168"/>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66" h="185166">
                      <a:moveTo>
                        <a:pt x="64571" y="1778"/>
                      </a:moveTo>
                      <a:cubicBezTo>
                        <a:pt x="98175" y="406"/>
                        <a:pt x="107776" y="-5080"/>
                        <a:pt x="135208" y="14122"/>
                      </a:cubicBezTo>
                      <a:cubicBezTo>
                        <a:pt x="176356" y="37439"/>
                        <a:pt x="193501" y="74473"/>
                        <a:pt x="183214" y="116306"/>
                      </a:cubicBezTo>
                      <a:cubicBezTo>
                        <a:pt x="172927" y="158826"/>
                        <a:pt x="137952" y="187630"/>
                        <a:pt x="95432" y="189001"/>
                      </a:cubicBezTo>
                      <a:cubicBezTo>
                        <a:pt x="53598" y="190373"/>
                        <a:pt x="15193" y="162255"/>
                        <a:pt x="3535" y="121107"/>
                      </a:cubicBezTo>
                      <a:cubicBezTo>
                        <a:pt x="-8124" y="79273"/>
                        <a:pt x="9707" y="36754"/>
                        <a:pt x="47426" y="12751"/>
                      </a:cubicBezTo>
                      <a:cubicBezTo>
                        <a:pt x="52912" y="9322"/>
                        <a:pt x="54284" y="4521"/>
                        <a:pt x="64571" y="1778"/>
                      </a:cubicBezTo>
                      <a:close/>
                    </a:path>
                  </a:pathLst>
                </a:custGeom>
                <a:grpFill/>
                <a:ln w="6854"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89BE58A9-0F22-4EC3-8CCD-7DEE01BA7243}"/>
                    </a:ext>
                  </a:extLst>
                </p:cNvPr>
                <p:cNvSpPr/>
                <p:nvPr/>
              </p:nvSpPr>
              <p:spPr>
                <a:xfrm rot="567401">
                  <a:off x="8709149" y="5384737"/>
                  <a:ext cx="135933" cy="135933"/>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lumMod val="50000"/>
                  </a:schemeClr>
                </a:solidFill>
                <a:ln w="6854" cap="flat">
                  <a:noFill/>
                  <a:prstDash val="solid"/>
                  <a:miter/>
                </a:ln>
              </p:spPr>
              <p:txBody>
                <a:bodyPr rtlCol="0" anchor="ctr"/>
                <a:lstStyle/>
                <a:p>
                  <a:endParaRPr lang="en-US"/>
                </a:p>
              </p:txBody>
            </p:sp>
          </p:grpSp>
        </p:grpSp>
      </p:grpSp>
      <p:sp>
        <p:nvSpPr>
          <p:cNvPr id="4" name="TextBox 3">
            <a:extLst>
              <a:ext uri="{FF2B5EF4-FFF2-40B4-BE49-F238E27FC236}">
                <a16:creationId xmlns:a16="http://schemas.microsoft.com/office/drawing/2014/main" id="{85EAA9B0-BBA0-A4DA-9EA2-210113493DEE}"/>
              </a:ext>
            </a:extLst>
          </p:cNvPr>
          <p:cNvSpPr txBox="1"/>
          <p:nvPr/>
        </p:nvSpPr>
        <p:spPr>
          <a:xfrm>
            <a:off x="600891" y="1402080"/>
            <a:ext cx="7802880" cy="2585323"/>
          </a:xfrm>
          <a:prstGeom prst="rect">
            <a:avLst/>
          </a:prstGeom>
          <a:noFill/>
        </p:spPr>
        <p:txBody>
          <a:bodyPr wrap="square" rtlCol="0">
            <a:spAutoFit/>
          </a:bodyPr>
          <a:lstStyle/>
          <a:p>
            <a:pPr marL="342900" indent="-342900" algn="l">
              <a:buAutoNum type="arabicPeriod"/>
            </a:pPr>
            <a:r>
              <a:rPr lang="en-IN" sz="18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Registration Process</a:t>
            </a:r>
          </a:p>
          <a:p>
            <a:pPr marL="342900" indent="-342900" algn="l">
              <a:buAutoNum type="arabicPeriod"/>
            </a:pPr>
            <a:r>
              <a:rPr lang="en-IN" sz="18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Login Process</a:t>
            </a:r>
          </a:p>
          <a:p>
            <a:pPr marL="342900" indent="-342900" algn="l">
              <a:buAutoNum type="arabicPeriod"/>
            </a:pPr>
            <a:r>
              <a:rPr lang="en-IN" sz="180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Update </a:t>
            </a:r>
            <a:r>
              <a:rPr lang="en-IN" sz="18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Profile</a:t>
            </a:r>
          </a:p>
          <a:p>
            <a:pPr marL="342900" indent="-342900" algn="l">
              <a:buAutoNum type="arabicPeriod"/>
            </a:pPr>
            <a:r>
              <a:rPr lang="en-IN" sz="1800"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rPr>
              <a:t>Search Doctor</a:t>
            </a:r>
            <a:endParaRPr lang="en-IN" sz="18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endParaRPr>
          </a:p>
          <a:p>
            <a:pPr marL="342900" indent="-342900" algn="l">
              <a:buAutoNum type="arabicPeriod"/>
            </a:pPr>
            <a:r>
              <a:rPr lang="en-IN" sz="1800"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rPr>
              <a:t>Book Appointment</a:t>
            </a:r>
          </a:p>
          <a:p>
            <a:pPr marL="342900" indent="-342900" algn="l">
              <a:buAutoNum type="arabicPeriod"/>
            </a:pPr>
            <a:r>
              <a:rPr lang="en-IN" sz="1800"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rPr>
              <a:t>Check Appointment Status</a:t>
            </a:r>
          </a:p>
          <a:p>
            <a:pPr marL="342900" indent="-342900" algn="l">
              <a:buAutoNum type="arabicPeriod"/>
            </a:pPr>
            <a:r>
              <a:rPr lang="en-IN" sz="18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Cancel Appointment</a:t>
            </a:r>
          </a:p>
          <a:p>
            <a:pPr marL="342900" indent="-342900" algn="l">
              <a:buAutoNum type="arabicPeriod"/>
            </a:pPr>
            <a:r>
              <a:rPr lang="en-IN" sz="18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View Appointment History</a:t>
            </a:r>
            <a:endParaRPr lang="en-IN" sz="1800" dirty="0">
              <a:solidFill>
                <a:schemeClr val="bg2">
                  <a:lumMod val="75000"/>
                </a:schemeClr>
              </a:solidFill>
              <a:latin typeface="Calibri" panose="020F0502020204030204" pitchFamily="34" charset="0"/>
              <a:cs typeface="Calibri" panose="020F0502020204030204" pitchFamily="34" charset="0"/>
            </a:endParaRPr>
          </a:p>
          <a:p>
            <a:pPr algn="l"/>
            <a:endParaRPr lang="en-IN" dirty="0">
              <a:solidFill>
                <a:schemeClr val="bg2">
                  <a:lumMod val="75000"/>
                </a:schemeClr>
              </a:solidFill>
            </a:endParaRPr>
          </a:p>
        </p:txBody>
      </p:sp>
    </p:spTree>
    <p:extLst>
      <p:ext uri="{BB962C8B-B14F-4D97-AF65-F5344CB8AC3E}">
        <p14:creationId xmlns:p14="http://schemas.microsoft.com/office/powerpoint/2010/main" val="1274839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1508B73-E98A-4BF0-96B7-98C16747B1F7}"/>
              </a:ext>
            </a:extLst>
          </p:cNvPr>
          <p:cNvSpPr/>
          <p:nvPr/>
        </p:nvSpPr>
        <p:spPr>
          <a:xfrm>
            <a:off x="0" y="6072562"/>
            <a:ext cx="12192000" cy="7854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339509"/>
            <a:ext cx="11573197" cy="724247"/>
          </a:xfrm>
        </p:spPr>
        <p:txBody>
          <a:bodyPr/>
          <a:lstStyle/>
          <a:p>
            <a:r>
              <a:rPr lang="en-US" sz="3200" u="sng" dirty="0"/>
              <a:t>Future extensions or scope :-</a:t>
            </a:r>
            <a:endParaRPr lang="en-US" sz="3200" dirty="0"/>
          </a:p>
        </p:txBody>
      </p:sp>
      <p:grpSp>
        <p:nvGrpSpPr>
          <p:cNvPr id="3" name="Group 2">
            <a:extLst>
              <a:ext uri="{FF2B5EF4-FFF2-40B4-BE49-F238E27FC236}">
                <a16:creationId xmlns:a16="http://schemas.microsoft.com/office/drawing/2014/main" id="{D4E9D8A3-9C7B-44A7-8AA0-2C64763B3FEF}"/>
              </a:ext>
            </a:extLst>
          </p:cNvPr>
          <p:cNvGrpSpPr/>
          <p:nvPr/>
        </p:nvGrpSpPr>
        <p:grpSpPr>
          <a:xfrm>
            <a:off x="6271099" y="3211245"/>
            <a:ext cx="5775854" cy="3568219"/>
            <a:chOff x="5814569" y="2460779"/>
            <a:chExt cx="5833992" cy="3604135"/>
          </a:xfrm>
        </p:grpSpPr>
        <p:sp>
          <p:nvSpPr>
            <p:cNvPr id="16" name="Freeform: Shape 15">
              <a:extLst>
                <a:ext uri="{FF2B5EF4-FFF2-40B4-BE49-F238E27FC236}">
                  <a16:creationId xmlns:a16="http://schemas.microsoft.com/office/drawing/2014/main" id="{C18B4465-35A1-441A-B6AA-B282E6BEA4EB}"/>
                </a:ext>
              </a:extLst>
            </p:cNvPr>
            <p:cNvSpPr/>
            <p:nvPr/>
          </p:nvSpPr>
          <p:spPr>
            <a:xfrm>
              <a:off x="5814569" y="2460779"/>
              <a:ext cx="5833992" cy="3604135"/>
            </a:xfrm>
            <a:custGeom>
              <a:avLst/>
              <a:gdLst>
                <a:gd name="connsiteX0" fmla="*/ 10401086 w 10391775"/>
                <a:gd name="connsiteY0" fmla="*/ 5277803 h 6419850"/>
                <a:gd name="connsiteX1" fmla="*/ 10346794 w 10391775"/>
                <a:gd name="connsiteY1" fmla="*/ 5213985 h 6419850"/>
                <a:gd name="connsiteX2" fmla="*/ 10257258 w 10391775"/>
                <a:gd name="connsiteY2" fmla="*/ 5204460 h 6419850"/>
                <a:gd name="connsiteX3" fmla="*/ 10055329 w 10391775"/>
                <a:gd name="connsiteY3" fmla="*/ 5180648 h 6419850"/>
                <a:gd name="connsiteX4" fmla="*/ 9990558 w 10391775"/>
                <a:gd name="connsiteY4" fmla="*/ 5137785 h 6419850"/>
                <a:gd name="connsiteX5" fmla="*/ 9946744 w 10391775"/>
                <a:gd name="connsiteY5" fmla="*/ 5097780 h 6419850"/>
                <a:gd name="connsiteX6" fmla="*/ 8430363 w 10391775"/>
                <a:gd name="connsiteY6" fmla="*/ 3751898 h 6419850"/>
                <a:gd name="connsiteX7" fmla="*/ 8434173 w 10391775"/>
                <a:gd name="connsiteY7" fmla="*/ 3711893 h 6419850"/>
                <a:gd name="connsiteX8" fmla="*/ 8403694 w 10391775"/>
                <a:gd name="connsiteY8" fmla="*/ 3470910 h 6419850"/>
                <a:gd name="connsiteX9" fmla="*/ 8289394 w 10391775"/>
                <a:gd name="connsiteY9" fmla="*/ 3220403 h 6419850"/>
                <a:gd name="connsiteX10" fmla="*/ 8270344 w 10391775"/>
                <a:gd name="connsiteY10" fmla="*/ 3156585 h 6419850"/>
                <a:gd name="connsiteX11" fmla="*/ 8249389 w 10391775"/>
                <a:gd name="connsiteY11" fmla="*/ 2998470 h 6419850"/>
                <a:gd name="connsiteX12" fmla="*/ 8235101 w 10391775"/>
                <a:gd name="connsiteY12" fmla="*/ 2959418 h 6419850"/>
                <a:gd name="connsiteX13" fmla="*/ 8251294 w 10391775"/>
                <a:gd name="connsiteY13" fmla="*/ 2849880 h 6419850"/>
                <a:gd name="connsiteX14" fmla="*/ 8243673 w 10391775"/>
                <a:gd name="connsiteY14" fmla="*/ 2742248 h 6419850"/>
                <a:gd name="connsiteX15" fmla="*/ 8164616 w 10391775"/>
                <a:gd name="connsiteY15" fmla="*/ 2652713 h 6419850"/>
                <a:gd name="connsiteX16" fmla="*/ 7905536 w 10391775"/>
                <a:gd name="connsiteY16" fmla="*/ 2518410 h 6419850"/>
                <a:gd name="connsiteX17" fmla="*/ 7904584 w 10391775"/>
                <a:gd name="connsiteY17" fmla="*/ 2516505 h 6419850"/>
                <a:gd name="connsiteX18" fmla="*/ 7896964 w 10391775"/>
                <a:gd name="connsiteY18" fmla="*/ 2493645 h 6419850"/>
                <a:gd name="connsiteX19" fmla="*/ 7984594 w 10391775"/>
                <a:gd name="connsiteY19" fmla="*/ 2342198 h 6419850"/>
                <a:gd name="connsiteX20" fmla="*/ 7993166 w 10391775"/>
                <a:gd name="connsiteY20" fmla="*/ 2317433 h 6419850"/>
                <a:gd name="connsiteX21" fmla="*/ 8005548 w 10391775"/>
                <a:gd name="connsiteY21" fmla="*/ 2270760 h 6419850"/>
                <a:gd name="connsiteX22" fmla="*/ 7965544 w 10391775"/>
                <a:gd name="connsiteY22" fmla="*/ 2142173 h 6419850"/>
                <a:gd name="connsiteX23" fmla="*/ 7956971 w 10391775"/>
                <a:gd name="connsiteY23" fmla="*/ 2039303 h 6419850"/>
                <a:gd name="connsiteX24" fmla="*/ 7962686 w 10391775"/>
                <a:gd name="connsiteY24" fmla="*/ 2036445 h 6419850"/>
                <a:gd name="connsiteX25" fmla="*/ 7979831 w 10391775"/>
                <a:gd name="connsiteY25" fmla="*/ 1876425 h 6419850"/>
                <a:gd name="connsiteX26" fmla="*/ 7975069 w 10391775"/>
                <a:gd name="connsiteY26" fmla="*/ 1875473 h 6419850"/>
                <a:gd name="connsiteX27" fmla="*/ 7950303 w 10391775"/>
                <a:gd name="connsiteY27" fmla="*/ 1832610 h 6419850"/>
                <a:gd name="connsiteX28" fmla="*/ 7813144 w 10391775"/>
                <a:gd name="connsiteY28" fmla="*/ 1753553 h 6419850"/>
                <a:gd name="connsiteX29" fmla="*/ 7776948 w 10391775"/>
                <a:gd name="connsiteY29" fmla="*/ 1728788 h 6419850"/>
                <a:gd name="connsiteX30" fmla="*/ 7735039 w 10391775"/>
                <a:gd name="connsiteY30" fmla="*/ 1305878 h 6419850"/>
                <a:gd name="connsiteX31" fmla="*/ 7711226 w 10391775"/>
                <a:gd name="connsiteY31" fmla="*/ 1237298 h 6419850"/>
                <a:gd name="connsiteX32" fmla="*/ 7568351 w 10391775"/>
                <a:gd name="connsiteY32" fmla="*/ 1065848 h 6419850"/>
                <a:gd name="connsiteX33" fmla="*/ 7569303 w 10391775"/>
                <a:gd name="connsiteY33" fmla="*/ 963930 h 6419850"/>
                <a:gd name="connsiteX34" fmla="*/ 7568351 w 10391775"/>
                <a:gd name="connsiteY34" fmla="*/ 962025 h 6419850"/>
                <a:gd name="connsiteX35" fmla="*/ 7596926 w 10391775"/>
                <a:gd name="connsiteY35" fmla="*/ 897255 h 6419850"/>
                <a:gd name="connsiteX36" fmla="*/ 7595021 w 10391775"/>
                <a:gd name="connsiteY36" fmla="*/ 866775 h 6419850"/>
                <a:gd name="connsiteX37" fmla="*/ 7602641 w 10391775"/>
                <a:gd name="connsiteY37" fmla="*/ 864870 h 6419850"/>
                <a:gd name="connsiteX38" fmla="*/ 7610261 w 10391775"/>
                <a:gd name="connsiteY38" fmla="*/ 785813 h 6419850"/>
                <a:gd name="connsiteX39" fmla="*/ 7603594 w 10391775"/>
                <a:gd name="connsiteY39" fmla="*/ 657225 h 6419850"/>
                <a:gd name="connsiteX40" fmla="*/ 7553111 w 10391775"/>
                <a:gd name="connsiteY40" fmla="*/ 541020 h 6419850"/>
                <a:gd name="connsiteX41" fmla="*/ 7226403 w 10391775"/>
                <a:gd name="connsiteY41" fmla="*/ 168593 h 6419850"/>
                <a:gd name="connsiteX42" fmla="*/ 7071146 w 10391775"/>
                <a:gd name="connsiteY42" fmla="*/ 69533 h 6419850"/>
                <a:gd name="connsiteX43" fmla="*/ 6949226 w 10391775"/>
                <a:gd name="connsiteY43" fmla="*/ 19050 h 6419850"/>
                <a:gd name="connsiteX44" fmla="*/ 6880646 w 10391775"/>
                <a:gd name="connsiteY44" fmla="*/ 0 h 6419850"/>
                <a:gd name="connsiteX45" fmla="*/ 6833021 w 10391775"/>
                <a:gd name="connsiteY45" fmla="*/ 0 h 6419850"/>
                <a:gd name="connsiteX46" fmla="*/ 6680621 w 10391775"/>
                <a:gd name="connsiteY46" fmla="*/ 0 h 6419850"/>
                <a:gd name="connsiteX47" fmla="*/ 6671096 w 10391775"/>
                <a:gd name="connsiteY47" fmla="*/ 0 h 6419850"/>
                <a:gd name="connsiteX48" fmla="*/ 6641569 w 10391775"/>
                <a:gd name="connsiteY48" fmla="*/ 18098 h 6419850"/>
                <a:gd name="connsiteX49" fmla="*/ 6529173 w 10391775"/>
                <a:gd name="connsiteY49" fmla="*/ 48578 h 6419850"/>
                <a:gd name="connsiteX50" fmla="*/ 6318671 w 10391775"/>
                <a:gd name="connsiteY50" fmla="*/ 153353 h 6419850"/>
                <a:gd name="connsiteX51" fmla="*/ 6091976 w 10391775"/>
                <a:gd name="connsiteY51" fmla="*/ 457200 h 6419850"/>
                <a:gd name="connsiteX52" fmla="*/ 6071973 w 10391775"/>
                <a:gd name="connsiteY52" fmla="*/ 533400 h 6419850"/>
                <a:gd name="connsiteX53" fmla="*/ 6060544 w 10391775"/>
                <a:gd name="connsiteY53" fmla="*/ 606743 h 6419850"/>
                <a:gd name="connsiteX54" fmla="*/ 6052923 w 10391775"/>
                <a:gd name="connsiteY54" fmla="*/ 676275 h 6419850"/>
                <a:gd name="connsiteX55" fmla="*/ 6044351 w 10391775"/>
                <a:gd name="connsiteY55" fmla="*/ 802958 h 6419850"/>
                <a:gd name="connsiteX56" fmla="*/ 6013871 w 10391775"/>
                <a:gd name="connsiteY56" fmla="*/ 847725 h 6419850"/>
                <a:gd name="connsiteX57" fmla="*/ 5919573 w 10391775"/>
                <a:gd name="connsiteY57" fmla="*/ 1057275 h 6419850"/>
                <a:gd name="connsiteX58" fmla="*/ 6011014 w 10391775"/>
                <a:gd name="connsiteY58" fmla="*/ 1267778 h 6419850"/>
                <a:gd name="connsiteX59" fmla="*/ 6011966 w 10391775"/>
                <a:gd name="connsiteY59" fmla="*/ 1276350 h 6419850"/>
                <a:gd name="connsiteX60" fmla="*/ 5880521 w 10391775"/>
                <a:gd name="connsiteY60" fmla="*/ 1524953 h 6419850"/>
                <a:gd name="connsiteX61" fmla="*/ 5801464 w 10391775"/>
                <a:gd name="connsiteY61" fmla="*/ 1797368 h 6419850"/>
                <a:gd name="connsiteX62" fmla="*/ 5794796 w 10391775"/>
                <a:gd name="connsiteY62" fmla="*/ 1829753 h 6419850"/>
                <a:gd name="connsiteX63" fmla="*/ 5792891 w 10391775"/>
                <a:gd name="connsiteY63" fmla="*/ 1846898 h 6419850"/>
                <a:gd name="connsiteX64" fmla="*/ 5792891 w 10391775"/>
                <a:gd name="connsiteY64" fmla="*/ 1846898 h 6419850"/>
                <a:gd name="connsiteX65" fmla="*/ 5785271 w 10391775"/>
                <a:gd name="connsiteY65" fmla="*/ 1896428 h 6419850"/>
                <a:gd name="connsiteX66" fmla="*/ 5772889 w 10391775"/>
                <a:gd name="connsiteY66" fmla="*/ 2006918 h 6419850"/>
                <a:gd name="connsiteX67" fmla="*/ 5766221 w 10391775"/>
                <a:gd name="connsiteY67" fmla="*/ 2067878 h 6419850"/>
                <a:gd name="connsiteX68" fmla="*/ 5754791 w 10391775"/>
                <a:gd name="connsiteY68" fmla="*/ 2143125 h 6419850"/>
                <a:gd name="connsiteX69" fmla="*/ 5722406 w 10391775"/>
                <a:gd name="connsiteY69" fmla="*/ 2151698 h 6419850"/>
                <a:gd name="connsiteX70" fmla="*/ 5722406 w 10391775"/>
                <a:gd name="connsiteY70" fmla="*/ 2151698 h 6419850"/>
                <a:gd name="connsiteX71" fmla="*/ 5310926 w 10391775"/>
                <a:gd name="connsiteY71" fmla="*/ 2225993 h 6419850"/>
                <a:gd name="connsiteX72" fmla="*/ 5306164 w 10391775"/>
                <a:gd name="connsiteY72" fmla="*/ 2228850 h 6419850"/>
                <a:gd name="connsiteX73" fmla="*/ 5209009 w 10391775"/>
                <a:gd name="connsiteY73" fmla="*/ 2246948 h 6419850"/>
                <a:gd name="connsiteX74" fmla="*/ 5209009 w 10391775"/>
                <a:gd name="connsiteY74" fmla="*/ 2246948 h 6419850"/>
                <a:gd name="connsiteX75" fmla="*/ 5085184 w 10391775"/>
                <a:gd name="connsiteY75" fmla="*/ 2249805 h 6419850"/>
                <a:gd name="connsiteX76" fmla="*/ 5001364 w 10391775"/>
                <a:gd name="connsiteY76" fmla="*/ 2286000 h 6419850"/>
                <a:gd name="connsiteX77" fmla="*/ 4965169 w 10391775"/>
                <a:gd name="connsiteY77" fmla="*/ 2363153 h 6419850"/>
                <a:gd name="connsiteX78" fmla="*/ 4912781 w 10391775"/>
                <a:gd name="connsiteY78" fmla="*/ 2507933 h 6419850"/>
                <a:gd name="connsiteX79" fmla="*/ 4687039 w 10391775"/>
                <a:gd name="connsiteY79" fmla="*/ 2970848 h 6419850"/>
                <a:gd name="connsiteX80" fmla="*/ 4620364 w 10391775"/>
                <a:gd name="connsiteY80" fmla="*/ 3170873 h 6419850"/>
                <a:gd name="connsiteX81" fmla="*/ 4391764 w 10391775"/>
                <a:gd name="connsiteY81" fmla="*/ 3722370 h 6419850"/>
                <a:gd name="connsiteX82" fmla="*/ 4388906 w 10391775"/>
                <a:gd name="connsiteY82" fmla="*/ 3730943 h 6419850"/>
                <a:gd name="connsiteX83" fmla="*/ 4373666 w 10391775"/>
                <a:gd name="connsiteY83" fmla="*/ 3818573 h 6419850"/>
                <a:gd name="connsiteX84" fmla="*/ 4318421 w 10391775"/>
                <a:gd name="connsiteY84" fmla="*/ 3914775 h 6419850"/>
                <a:gd name="connsiteX85" fmla="*/ 4151733 w 10391775"/>
                <a:gd name="connsiteY85" fmla="*/ 4318635 h 6419850"/>
                <a:gd name="connsiteX86" fmla="*/ 4112681 w 10391775"/>
                <a:gd name="connsiteY86" fmla="*/ 4448175 h 6419850"/>
                <a:gd name="connsiteX87" fmla="*/ 3847886 w 10391775"/>
                <a:gd name="connsiteY87" fmla="*/ 4705350 h 6419850"/>
                <a:gd name="connsiteX88" fmla="*/ 3847886 w 10391775"/>
                <a:gd name="connsiteY88" fmla="*/ 4705350 h 6419850"/>
                <a:gd name="connsiteX89" fmla="*/ 3669768 w 10391775"/>
                <a:gd name="connsiteY89" fmla="*/ 4745355 h 6419850"/>
                <a:gd name="connsiteX90" fmla="*/ 3535466 w 10391775"/>
                <a:gd name="connsiteY90" fmla="*/ 4855845 h 6419850"/>
                <a:gd name="connsiteX91" fmla="*/ 3506891 w 10391775"/>
                <a:gd name="connsiteY91" fmla="*/ 4887278 h 6419850"/>
                <a:gd name="connsiteX92" fmla="*/ 3123986 w 10391775"/>
                <a:gd name="connsiteY92" fmla="*/ 3693795 h 6419850"/>
                <a:gd name="connsiteX93" fmla="*/ 3077314 w 10391775"/>
                <a:gd name="connsiteY93" fmla="*/ 3657600 h 6419850"/>
                <a:gd name="connsiteX94" fmla="*/ 48363 w 10391775"/>
                <a:gd name="connsiteY94" fmla="*/ 3403283 h 6419850"/>
                <a:gd name="connsiteX95" fmla="*/ 10263 w 10391775"/>
                <a:gd name="connsiteY95" fmla="*/ 3453765 h 6419850"/>
                <a:gd name="connsiteX96" fmla="*/ 783693 w 10391775"/>
                <a:gd name="connsiteY96" fmla="*/ 5687378 h 6419850"/>
                <a:gd name="connsiteX97" fmla="*/ 858941 w 10391775"/>
                <a:gd name="connsiteY97" fmla="*/ 5751195 h 6419850"/>
                <a:gd name="connsiteX98" fmla="*/ 3812644 w 10391775"/>
                <a:gd name="connsiteY98" fmla="*/ 6414135 h 6419850"/>
                <a:gd name="connsiteX99" fmla="*/ 3882176 w 10391775"/>
                <a:gd name="connsiteY99" fmla="*/ 6414135 h 6419850"/>
                <a:gd name="connsiteX100" fmla="*/ 5439514 w 10391775"/>
                <a:gd name="connsiteY100" fmla="*/ 5869305 h 6419850"/>
                <a:gd name="connsiteX101" fmla="*/ 5500473 w 10391775"/>
                <a:gd name="connsiteY101" fmla="*/ 5750243 h 6419850"/>
                <a:gd name="connsiteX102" fmla="*/ 5409986 w 10391775"/>
                <a:gd name="connsiteY102" fmla="*/ 5628323 h 6419850"/>
                <a:gd name="connsiteX103" fmla="*/ 4356521 w 10391775"/>
                <a:gd name="connsiteY103" fmla="*/ 5469255 h 6419850"/>
                <a:gd name="connsiteX104" fmla="*/ 4083153 w 10391775"/>
                <a:gd name="connsiteY104" fmla="*/ 5431155 h 6419850"/>
                <a:gd name="connsiteX105" fmla="*/ 4065056 w 10391775"/>
                <a:gd name="connsiteY105" fmla="*/ 5359718 h 6419850"/>
                <a:gd name="connsiteX106" fmla="*/ 4126969 w 10391775"/>
                <a:gd name="connsiteY106" fmla="*/ 5299710 h 6419850"/>
                <a:gd name="connsiteX107" fmla="*/ 4185071 w 10391775"/>
                <a:gd name="connsiteY107" fmla="*/ 5245418 h 6419850"/>
                <a:gd name="connsiteX108" fmla="*/ 4386048 w 10391775"/>
                <a:gd name="connsiteY108" fmla="*/ 5192078 h 6419850"/>
                <a:gd name="connsiteX109" fmla="*/ 4485109 w 10391775"/>
                <a:gd name="connsiteY109" fmla="*/ 5096828 h 6419850"/>
                <a:gd name="connsiteX110" fmla="*/ 4500348 w 10391775"/>
                <a:gd name="connsiteY110" fmla="*/ 5039678 h 6419850"/>
                <a:gd name="connsiteX111" fmla="*/ 4657511 w 10391775"/>
                <a:gd name="connsiteY111" fmla="*/ 4881563 h 6419850"/>
                <a:gd name="connsiteX112" fmla="*/ 4657511 w 10391775"/>
                <a:gd name="connsiteY112" fmla="*/ 4880610 h 6419850"/>
                <a:gd name="connsiteX113" fmla="*/ 4685134 w 10391775"/>
                <a:gd name="connsiteY113" fmla="*/ 4792028 h 6419850"/>
                <a:gd name="connsiteX114" fmla="*/ 4729901 w 10391775"/>
                <a:gd name="connsiteY114" fmla="*/ 4742498 h 6419850"/>
                <a:gd name="connsiteX115" fmla="*/ 5028034 w 10391775"/>
                <a:gd name="connsiteY115" fmla="*/ 4289108 h 6419850"/>
                <a:gd name="connsiteX116" fmla="*/ 5041369 w 10391775"/>
                <a:gd name="connsiteY116" fmla="*/ 4235768 h 6419850"/>
                <a:gd name="connsiteX117" fmla="*/ 5100423 w 10391775"/>
                <a:gd name="connsiteY117" fmla="*/ 3920490 h 6419850"/>
                <a:gd name="connsiteX118" fmla="*/ 5154716 w 10391775"/>
                <a:gd name="connsiteY118" fmla="*/ 3794760 h 6419850"/>
                <a:gd name="connsiteX119" fmla="*/ 5224248 w 10391775"/>
                <a:gd name="connsiteY119" fmla="*/ 3719513 h 6419850"/>
                <a:gd name="connsiteX120" fmla="*/ 5241394 w 10391775"/>
                <a:gd name="connsiteY120" fmla="*/ 3794760 h 6419850"/>
                <a:gd name="connsiteX121" fmla="*/ 5235678 w 10391775"/>
                <a:gd name="connsiteY121" fmla="*/ 3905250 h 6419850"/>
                <a:gd name="connsiteX122" fmla="*/ 5229964 w 10391775"/>
                <a:gd name="connsiteY122" fmla="*/ 4012883 h 6419850"/>
                <a:gd name="connsiteX123" fmla="*/ 5192816 w 10391775"/>
                <a:gd name="connsiteY123" fmla="*/ 4169093 h 6419850"/>
                <a:gd name="connsiteX124" fmla="*/ 5158526 w 10391775"/>
                <a:gd name="connsiteY124" fmla="*/ 4288155 h 6419850"/>
                <a:gd name="connsiteX125" fmla="*/ 5112806 w 10391775"/>
                <a:gd name="connsiteY125" fmla="*/ 4455795 h 6419850"/>
                <a:gd name="connsiteX126" fmla="*/ 5102328 w 10391775"/>
                <a:gd name="connsiteY126" fmla="*/ 4551045 h 6419850"/>
                <a:gd name="connsiteX127" fmla="*/ 5102328 w 10391775"/>
                <a:gd name="connsiteY127" fmla="*/ 4606290 h 6419850"/>
                <a:gd name="connsiteX128" fmla="*/ 5086136 w 10391775"/>
                <a:gd name="connsiteY128" fmla="*/ 4851083 h 6419850"/>
                <a:gd name="connsiteX129" fmla="*/ 5083278 w 10391775"/>
                <a:gd name="connsiteY129" fmla="*/ 5066348 h 6419850"/>
                <a:gd name="connsiteX130" fmla="*/ 5190911 w 10391775"/>
                <a:gd name="connsiteY130" fmla="*/ 5172075 h 6419850"/>
                <a:gd name="connsiteX131" fmla="*/ 7493103 w 10391775"/>
                <a:gd name="connsiteY131" fmla="*/ 5171123 h 6419850"/>
                <a:gd name="connsiteX132" fmla="*/ 7540728 w 10391775"/>
                <a:gd name="connsiteY132" fmla="*/ 5113973 h 6419850"/>
                <a:gd name="connsiteX133" fmla="*/ 7531203 w 10391775"/>
                <a:gd name="connsiteY133" fmla="*/ 5035868 h 6419850"/>
                <a:gd name="connsiteX134" fmla="*/ 7530251 w 10391775"/>
                <a:gd name="connsiteY134" fmla="*/ 4920615 h 6419850"/>
                <a:gd name="connsiteX135" fmla="*/ 7515964 w 10391775"/>
                <a:gd name="connsiteY135" fmla="*/ 4822508 h 6419850"/>
                <a:gd name="connsiteX136" fmla="*/ 7527394 w 10391775"/>
                <a:gd name="connsiteY136" fmla="*/ 4438650 h 6419850"/>
                <a:gd name="connsiteX137" fmla="*/ 7640741 w 10391775"/>
                <a:gd name="connsiteY137" fmla="*/ 4023360 h 6419850"/>
                <a:gd name="connsiteX138" fmla="*/ 7640741 w 10391775"/>
                <a:gd name="connsiteY138" fmla="*/ 4026218 h 6419850"/>
                <a:gd name="connsiteX139" fmla="*/ 7695986 w 10391775"/>
                <a:gd name="connsiteY139" fmla="*/ 4155758 h 6419850"/>
                <a:gd name="connsiteX140" fmla="*/ 7802666 w 10391775"/>
                <a:gd name="connsiteY140" fmla="*/ 4413885 h 6419850"/>
                <a:gd name="connsiteX141" fmla="*/ 7836956 w 10391775"/>
                <a:gd name="connsiteY141" fmla="*/ 4534853 h 6419850"/>
                <a:gd name="connsiteX142" fmla="*/ 7897916 w 10391775"/>
                <a:gd name="connsiteY142" fmla="*/ 4672965 h 6419850"/>
                <a:gd name="connsiteX143" fmla="*/ 8019836 w 10391775"/>
                <a:gd name="connsiteY143" fmla="*/ 4934903 h 6419850"/>
                <a:gd name="connsiteX144" fmla="*/ 8265581 w 10391775"/>
                <a:gd name="connsiteY144" fmla="*/ 5229225 h 6419850"/>
                <a:gd name="connsiteX145" fmla="*/ 8308444 w 10391775"/>
                <a:gd name="connsiteY145" fmla="*/ 5270183 h 6419850"/>
                <a:gd name="connsiteX146" fmla="*/ 8274153 w 10391775"/>
                <a:gd name="connsiteY146" fmla="*/ 5303520 h 6419850"/>
                <a:gd name="connsiteX147" fmla="*/ 7787426 w 10391775"/>
                <a:gd name="connsiteY147" fmla="*/ 5428298 h 6419850"/>
                <a:gd name="connsiteX148" fmla="*/ 7721703 w 10391775"/>
                <a:gd name="connsiteY148" fmla="*/ 5471160 h 6419850"/>
                <a:gd name="connsiteX149" fmla="*/ 7721703 w 10391775"/>
                <a:gd name="connsiteY149" fmla="*/ 5471160 h 6419850"/>
                <a:gd name="connsiteX150" fmla="*/ 7721703 w 10391775"/>
                <a:gd name="connsiteY150" fmla="*/ 5472113 h 6419850"/>
                <a:gd name="connsiteX151" fmla="*/ 7720751 w 10391775"/>
                <a:gd name="connsiteY151" fmla="*/ 5585460 h 6419850"/>
                <a:gd name="connsiteX152" fmla="*/ 7937921 w 10391775"/>
                <a:gd name="connsiteY152" fmla="*/ 5749290 h 6419850"/>
                <a:gd name="connsiteX153" fmla="*/ 8677061 w 10391775"/>
                <a:gd name="connsiteY153" fmla="*/ 5865495 h 6419850"/>
                <a:gd name="connsiteX154" fmla="*/ 8818983 w 10391775"/>
                <a:gd name="connsiteY154" fmla="*/ 5855018 h 6419850"/>
                <a:gd name="connsiteX155" fmla="*/ 8869466 w 10391775"/>
                <a:gd name="connsiteY155" fmla="*/ 5896928 h 6419850"/>
                <a:gd name="connsiteX156" fmla="*/ 8889469 w 10391775"/>
                <a:gd name="connsiteY156" fmla="*/ 6042660 h 6419850"/>
                <a:gd name="connsiteX157" fmla="*/ 8942808 w 10391775"/>
                <a:gd name="connsiteY157" fmla="*/ 6113145 h 6419850"/>
                <a:gd name="connsiteX158" fmla="*/ 9099019 w 10391775"/>
                <a:gd name="connsiteY158" fmla="*/ 6154103 h 6419850"/>
                <a:gd name="connsiteX159" fmla="*/ 9242846 w 10391775"/>
                <a:gd name="connsiteY159" fmla="*/ 6126480 h 6419850"/>
                <a:gd name="connsiteX160" fmla="*/ 9308569 w 10391775"/>
                <a:gd name="connsiteY160" fmla="*/ 6058853 h 6419850"/>
                <a:gd name="connsiteX161" fmla="*/ 9356194 w 10391775"/>
                <a:gd name="connsiteY161" fmla="*/ 6027420 h 6419850"/>
                <a:gd name="connsiteX162" fmla="*/ 9422869 w 10391775"/>
                <a:gd name="connsiteY162" fmla="*/ 6022658 h 6419850"/>
                <a:gd name="connsiteX163" fmla="*/ 10102000 w 10391775"/>
                <a:gd name="connsiteY163" fmla="*/ 5926455 h 6419850"/>
                <a:gd name="connsiteX164" fmla="*/ 10171533 w 10391775"/>
                <a:gd name="connsiteY164" fmla="*/ 5972175 h 6419850"/>
                <a:gd name="connsiteX165" fmla="*/ 10227731 w 10391775"/>
                <a:gd name="connsiteY165" fmla="*/ 6017895 h 6419850"/>
                <a:gd name="connsiteX166" fmla="*/ 10331554 w 10391775"/>
                <a:gd name="connsiteY166" fmla="*/ 6008370 h 6419850"/>
                <a:gd name="connsiteX167" fmla="*/ 10399181 w 10391775"/>
                <a:gd name="connsiteY167" fmla="*/ 5937885 h 6419850"/>
                <a:gd name="connsiteX168" fmla="*/ 10401086 w 10391775"/>
                <a:gd name="connsiteY168" fmla="*/ 5277803 h 6419850"/>
                <a:gd name="connsiteX169" fmla="*/ 5120426 w 10391775"/>
                <a:gd name="connsiteY169" fmla="*/ 4653915 h 6419850"/>
                <a:gd name="connsiteX170" fmla="*/ 5120426 w 10391775"/>
                <a:gd name="connsiteY170" fmla="*/ 4650105 h 6419850"/>
                <a:gd name="connsiteX171" fmla="*/ 5121378 w 10391775"/>
                <a:gd name="connsiteY171" fmla="*/ 4652010 h 6419850"/>
                <a:gd name="connsiteX172" fmla="*/ 5120426 w 10391775"/>
                <a:gd name="connsiteY172" fmla="*/ 4653915 h 6419850"/>
                <a:gd name="connsiteX173" fmla="*/ 5252823 w 10391775"/>
                <a:gd name="connsiteY173" fmla="*/ 3790950 h 6419850"/>
                <a:gd name="connsiteX174" fmla="*/ 5252823 w 10391775"/>
                <a:gd name="connsiteY174" fmla="*/ 3790950 h 6419850"/>
                <a:gd name="connsiteX175" fmla="*/ 5250919 w 10391775"/>
                <a:gd name="connsiteY175" fmla="*/ 3791903 h 6419850"/>
                <a:gd name="connsiteX176" fmla="*/ 5252823 w 10391775"/>
                <a:gd name="connsiteY176" fmla="*/ 3790950 h 6419850"/>
                <a:gd name="connsiteX177" fmla="*/ 5252823 w 10391775"/>
                <a:gd name="connsiteY177" fmla="*/ 3790950 h 6419850"/>
                <a:gd name="connsiteX178" fmla="*/ 5253776 w 10391775"/>
                <a:gd name="connsiteY178" fmla="*/ 3801428 h 6419850"/>
                <a:gd name="connsiteX179" fmla="*/ 5253776 w 10391775"/>
                <a:gd name="connsiteY179" fmla="*/ 3801428 h 6419850"/>
                <a:gd name="connsiteX180" fmla="*/ 5253776 w 10391775"/>
                <a:gd name="connsiteY180" fmla="*/ 3801428 h 6419850"/>
                <a:gd name="connsiteX181" fmla="*/ 5253776 w 10391775"/>
                <a:gd name="connsiteY181" fmla="*/ 3801428 h 6419850"/>
                <a:gd name="connsiteX182" fmla="*/ 5253776 w 10391775"/>
                <a:gd name="connsiteY182" fmla="*/ 3801428 h 6419850"/>
                <a:gd name="connsiteX183" fmla="*/ 5253776 w 10391775"/>
                <a:gd name="connsiteY183" fmla="*/ 3801428 h 6419850"/>
                <a:gd name="connsiteX184" fmla="*/ 7520726 w 10391775"/>
                <a:gd name="connsiteY184" fmla="*/ 5030153 h 6419850"/>
                <a:gd name="connsiteX185" fmla="*/ 7520726 w 10391775"/>
                <a:gd name="connsiteY185" fmla="*/ 5030153 h 6419850"/>
                <a:gd name="connsiteX186" fmla="*/ 7520726 w 10391775"/>
                <a:gd name="connsiteY186" fmla="*/ 5030153 h 6419850"/>
                <a:gd name="connsiteX187" fmla="*/ 7520726 w 10391775"/>
                <a:gd name="connsiteY187" fmla="*/ 5030153 h 6419850"/>
                <a:gd name="connsiteX188" fmla="*/ 7243548 w 10391775"/>
                <a:gd name="connsiteY188" fmla="*/ 2096453 h 6419850"/>
                <a:gd name="connsiteX189" fmla="*/ 7243548 w 10391775"/>
                <a:gd name="connsiteY189" fmla="*/ 2096453 h 6419850"/>
                <a:gd name="connsiteX190" fmla="*/ 7273076 w 10391775"/>
                <a:gd name="connsiteY190" fmla="*/ 1983105 h 6419850"/>
                <a:gd name="connsiteX191" fmla="*/ 7281648 w 10391775"/>
                <a:gd name="connsiteY191" fmla="*/ 1962150 h 6419850"/>
                <a:gd name="connsiteX192" fmla="*/ 7311176 w 10391775"/>
                <a:gd name="connsiteY192" fmla="*/ 1991678 h 6419850"/>
                <a:gd name="connsiteX193" fmla="*/ 7311176 w 10391775"/>
                <a:gd name="connsiteY193" fmla="*/ 1991678 h 6419850"/>
                <a:gd name="connsiteX194" fmla="*/ 7328321 w 10391775"/>
                <a:gd name="connsiteY194" fmla="*/ 2002155 h 6419850"/>
                <a:gd name="connsiteX195" fmla="*/ 7368326 w 10391775"/>
                <a:gd name="connsiteY195" fmla="*/ 2017395 h 6419850"/>
                <a:gd name="connsiteX196" fmla="*/ 7243548 w 10391775"/>
                <a:gd name="connsiteY196" fmla="*/ 2096453 h 6419850"/>
                <a:gd name="connsiteX197" fmla="*/ 7532156 w 10391775"/>
                <a:gd name="connsiteY197" fmla="*/ 1809750 h 6419850"/>
                <a:gd name="connsiteX198" fmla="*/ 7414046 w 10391775"/>
                <a:gd name="connsiteY198" fmla="*/ 1876425 h 6419850"/>
                <a:gd name="connsiteX199" fmla="*/ 7302603 w 10391775"/>
                <a:gd name="connsiteY199" fmla="*/ 1913573 h 6419850"/>
                <a:gd name="connsiteX200" fmla="*/ 7427381 w 10391775"/>
                <a:gd name="connsiteY200" fmla="*/ 1719263 h 6419850"/>
                <a:gd name="connsiteX201" fmla="*/ 7463576 w 10391775"/>
                <a:gd name="connsiteY201" fmla="*/ 1725930 h 6419850"/>
                <a:gd name="connsiteX202" fmla="*/ 7536919 w 10391775"/>
                <a:gd name="connsiteY202" fmla="*/ 1766888 h 6419850"/>
                <a:gd name="connsiteX203" fmla="*/ 7532156 w 10391775"/>
                <a:gd name="connsiteY203" fmla="*/ 1809750 h 6419850"/>
                <a:gd name="connsiteX204" fmla="*/ 7635026 w 10391775"/>
                <a:gd name="connsiteY204" fmla="*/ 2258378 h 6419850"/>
                <a:gd name="connsiteX205" fmla="*/ 7633121 w 10391775"/>
                <a:gd name="connsiteY205" fmla="*/ 2275523 h 6419850"/>
                <a:gd name="connsiteX206" fmla="*/ 7625501 w 10391775"/>
                <a:gd name="connsiteY206" fmla="*/ 2306003 h 6419850"/>
                <a:gd name="connsiteX207" fmla="*/ 7555969 w 10391775"/>
                <a:gd name="connsiteY207" fmla="*/ 2381250 h 6419850"/>
                <a:gd name="connsiteX208" fmla="*/ 7591211 w 10391775"/>
                <a:gd name="connsiteY208" fmla="*/ 2235518 h 6419850"/>
                <a:gd name="connsiteX209" fmla="*/ 7624548 w 10391775"/>
                <a:gd name="connsiteY209" fmla="*/ 2190750 h 6419850"/>
                <a:gd name="connsiteX210" fmla="*/ 7624548 w 10391775"/>
                <a:gd name="connsiteY210" fmla="*/ 2190750 h 6419850"/>
                <a:gd name="connsiteX211" fmla="*/ 7635026 w 10391775"/>
                <a:gd name="connsiteY211" fmla="*/ 2258378 h 6419850"/>
                <a:gd name="connsiteX212" fmla="*/ 7758851 w 10391775"/>
                <a:gd name="connsiteY212" fmla="*/ 1743075 h 6419850"/>
                <a:gd name="connsiteX213" fmla="*/ 7757898 w 10391775"/>
                <a:gd name="connsiteY213" fmla="*/ 1742123 h 6419850"/>
                <a:gd name="connsiteX214" fmla="*/ 7757898 w 10391775"/>
                <a:gd name="connsiteY214" fmla="*/ 1741170 h 6419850"/>
                <a:gd name="connsiteX215" fmla="*/ 7758851 w 10391775"/>
                <a:gd name="connsiteY215" fmla="*/ 1743075 h 6419850"/>
                <a:gd name="connsiteX216" fmla="*/ 7758851 w 10391775"/>
                <a:gd name="connsiteY216" fmla="*/ 1743075 h 6419850"/>
                <a:gd name="connsiteX217" fmla="*/ 9201888 w 10391775"/>
                <a:gd name="connsiteY217" fmla="*/ 6113145 h 6419850"/>
                <a:gd name="connsiteX218" fmla="*/ 9201888 w 10391775"/>
                <a:gd name="connsiteY218" fmla="*/ 6113145 h 6419850"/>
                <a:gd name="connsiteX219" fmla="*/ 9201888 w 10391775"/>
                <a:gd name="connsiteY219" fmla="*/ 6113145 h 6419850"/>
                <a:gd name="connsiteX220" fmla="*/ 9201888 w 10391775"/>
                <a:gd name="connsiteY220" fmla="*/ 6113145 h 6419850"/>
                <a:gd name="connsiteX221" fmla="*/ 9740050 w 10391775"/>
                <a:gd name="connsiteY221" fmla="*/ 5124450 h 6419850"/>
                <a:gd name="connsiteX222" fmla="*/ 8798029 w 10391775"/>
                <a:gd name="connsiteY222" fmla="*/ 5114925 h 6419850"/>
                <a:gd name="connsiteX223" fmla="*/ 8872323 w 10391775"/>
                <a:gd name="connsiteY223" fmla="*/ 4905375 h 6419850"/>
                <a:gd name="connsiteX224" fmla="*/ 8845654 w 10391775"/>
                <a:gd name="connsiteY224" fmla="*/ 4692015 h 6419850"/>
                <a:gd name="connsiteX225" fmla="*/ 8737069 w 10391775"/>
                <a:gd name="connsiteY225" fmla="*/ 4410075 h 6419850"/>
                <a:gd name="connsiteX226" fmla="*/ 8715161 w 10391775"/>
                <a:gd name="connsiteY226" fmla="*/ 4363403 h 6419850"/>
                <a:gd name="connsiteX227" fmla="*/ 8567523 w 10391775"/>
                <a:gd name="connsiteY227" fmla="*/ 4095750 h 6419850"/>
                <a:gd name="connsiteX228" fmla="*/ 8567523 w 10391775"/>
                <a:gd name="connsiteY228" fmla="*/ 4085273 h 6419850"/>
                <a:gd name="connsiteX229" fmla="*/ 8596098 w 10391775"/>
                <a:gd name="connsiteY229" fmla="*/ 4081463 h 6419850"/>
                <a:gd name="connsiteX230" fmla="*/ 9721000 w 10391775"/>
                <a:gd name="connsiteY230" fmla="*/ 5074920 h 6419850"/>
                <a:gd name="connsiteX231" fmla="*/ 9740050 w 10391775"/>
                <a:gd name="connsiteY231" fmla="*/ 5124450 h 641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Lst>
              <a:rect l="l" t="t" r="r" b="b"/>
              <a:pathLst>
                <a:path w="10391775" h="6419850">
                  <a:moveTo>
                    <a:pt x="10401086" y="5277803"/>
                  </a:moveTo>
                  <a:cubicBezTo>
                    <a:pt x="10401086" y="5239703"/>
                    <a:pt x="10386798" y="5218748"/>
                    <a:pt x="10346794" y="5213985"/>
                  </a:cubicBezTo>
                  <a:cubicBezTo>
                    <a:pt x="10317266" y="5211128"/>
                    <a:pt x="10286786" y="5209223"/>
                    <a:pt x="10257258" y="5204460"/>
                  </a:cubicBezTo>
                  <a:cubicBezTo>
                    <a:pt x="10189631" y="5195888"/>
                    <a:pt x="10120098" y="5205413"/>
                    <a:pt x="10055329" y="5180648"/>
                  </a:cubicBezTo>
                  <a:cubicBezTo>
                    <a:pt x="10047708" y="5176838"/>
                    <a:pt x="10006750" y="5147310"/>
                    <a:pt x="9990558" y="5137785"/>
                  </a:cubicBezTo>
                  <a:cubicBezTo>
                    <a:pt x="9990558" y="5136833"/>
                    <a:pt x="9956269" y="5098733"/>
                    <a:pt x="9946744" y="5097780"/>
                  </a:cubicBezTo>
                  <a:cubicBezTo>
                    <a:pt x="9945791" y="5097780"/>
                    <a:pt x="8933283" y="4197668"/>
                    <a:pt x="8430363" y="3751898"/>
                  </a:cubicBezTo>
                  <a:cubicBezTo>
                    <a:pt x="8431316" y="3739515"/>
                    <a:pt x="8434173" y="3712845"/>
                    <a:pt x="8434173" y="3711893"/>
                  </a:cubicBezTo>
                  <a:cubicBezTo>
                    <a:pt x="8437031" y="3708083"/>
                    <a:pt x="8415123" y="3489008"/>
                    <a:pt x="8403694" y="3470910"/>
                  </a:cubicBezTo>
                  <a:cubicBezTo>
                    <a:pt x="8390358" y="3449003"/>
                    <a:pt x="8318921" y="3241358"/>
                    <a:pt x="8289394" y="3220403"/>
                  </a:cubicBezTo>
                  <a:cubicBezTo>
                    <a:pt x="8268439" y="3205163"/>
                    <a:pt x="8266534" y="3159443"/>
                    <a:pt x="8270344" y="3156585"/>
                  </a:cubicBezTo>
                  <a:cubicBezTo>
                    <a:pt x="8292251" y="3105150"/>
                    <a:pt x="8252246" y="2997518"/>
                    <a:pt x="8249389" y="2998470"/>
                  </a:cubicBezTo>
                  <a:cubicBezTo>
                    <a:pt x="8244626" y="2986088"/>
                    <a:pt x="8232244" y="2961323"/>
                    <a:pt x="8235101" y="2959418"/>
                  </a:cubicBezTo>
                  <a:cubicBezTo>
                    <a:pt x="8247484" y="2932748"/>
                    <a:pt x="8253198" y="2858453"/>
                    <a:pt x="8251294" y="2849880"/>
                  </a:cubicBezTo>
                  <a:cubicBezTo>
                    <a:pt x="8258914" y="2816543"/>
                    <a:pt x="8245578" y="2745105"/>
                    <a:pt x="8243673" y="2742248"/>
                  </a:cubicBezTo>
                  <a:cubicBezTo>
                    <a:pt x="8234148" y="2697480"/>
                    <a:pt x="8199859" y="2673668"/>
                    <a:pt x="8164616" y="2652713"/>
                  </a:cubicBezTo>
                  <a:cubicBezTo>
                    <a:pt x="8080796" y="2603183"/>
                    <a:pt x="7994119" y="2558415"/>
                    <a:pt x="7905536" y="2518410"/>
                  </a:cubicBezTo>
                  <a:cubicBezTo>
                    <a:pt x="7905536" y="2517458"/>
                    <a:pt x="7905536" y="2517458"/>
                    <a:pt x="7904584" y="2516505"/>
                  </a:cubicBezTo>
                  <a:cubicBezTo>
                    <a:pt x="7902678" y="2508885"/>
                    <a:pt x="7899821" y="2501265"/>
                    <a:pt x="7896964" y="2493645"/>
                  </a:cubicBezTo>
                  <a:cubicBezTo>
                    <a:pt x="7932206" y="2446973"/>
                    <a:pt x="7962686" y="2397443"/>
                    <a:pt x="7984594" y="2342198"/>
                  </a:cubicBezTo>
                  <a:cubicBezTo>
                    <a:pt x="7987451" y="2333625"/>
                    <a:pt x="7990309" y="2326005"/>
                    <a:pt x="7993166" y="2317433"/>
                  </a:cubicBezTo>
                  <a:cubicBezTo>
                    <a:pt x="7996976" y="2315528"/>
                    <a:pt x="8006501" y="2279333"/>
                    <a:pt x="8005548" y="2270760"/>
                  </a:cubicBezTo>
                  <a:cubicBezTo>
                    <a:pt x="8011264" y="2224088"/>
                    <a:pt x="7985546" y="2184083"/>
                    <a:pt x="7965544" y="2142173"/>
                  </a:cubicBezTo>
                  <a:cubicBezTo>
                    <a:pt x="7952209" y="2108835"/>
                    <a:pt x="7956019" y="2073593"/>
                    <a:pt x="7956971" y="2039303"/>
                  </a:cubicBezTo>
                  <a:cubicBezTo>
                    <a:pt x="7958876" y="2039303"/>
                    <a:pt x="7959828" y="2038350"/>
                    <a:pt x="7962686" y="2036445"/>
                  </a:cubicBezTo>
                  <a:cubicBezTo>
                    <a:pt x="7990309" y="1985010"/>
                    <a:pt x="8002691" y="1932623"/>
                    <a:pt x="7979831" y="1876425"/>
                  </a:cubicBezTo>
                  <a:cubicBezTo>
                    <a:pt x="7977926" y="1875473"/>
                    <a:pt x="7976973" y="1875473"/>
                    <a:pt x="7975069" y="1875473"/>
                  </a:cubicBezTo>
                  <a:cubicBezTo>
                    <a:pt x="7974116" y="1857375"/>
                    <a:pt x="7962686" y="1844993"/>
                    <a:pt x="7950303" y="1832610"/>
                  </a:cubicBezTo>
                  <a:cubicBezTo>
                    <a:pt x="7912203" y="1793558"/>
                    <a:pt x="7862673" y="1771650"/>
                    <a:pt x="7813144" y="1753553"/>
                  </a:cubicBezTo>
                  <a:cubicBezTo>
                    <a:pt x="7795998" y="1747838"/>
                    <a:pt x="7783616" y="1740218"/>
                    <a:pt x="7776948" y="1728788"/>
                  </a:cubicBezTo>
                  <a:cubicBezTo>
                    <a:pt x="7779806" y="1721168"/>
                    <a:pt x="7743611" y="1327785"/>
                    <a:pt x="7735039" y="1305878"/>
                  </a:cubicBezTo>
                  <a:cubicBezTo>
                    <a:pt x="7732181" y="1303973"/>
                    <a:pt x="7720751" y="1257300"/>
                    <a:pt x="7711226" y="1237298"/>
                  </a:cubicBezTo>
                  <a:cubicBezTo>
                    <a:pt x="7695034" y="1154430"/>
                    <a:pt x="7636931" y="1104900"/>
                    <a:pt x="7568351" y="1065848"/>
                  </a:cubicBezTo>
                  <a:cubicBezTo>
                    <a:pt x="7568351" y="1031558"/>
                    <a:pt x="7569303" y="998220"/>
                    <a:pt x="7569303" y="963930"/>
                  </a:cubicBezTo>
                  <a:cubicBezTo>
                    <a:pt x="7569303" y="962978"/>
                    <a:pt x="7568351" y="962978"/>
                    <a:pt x="7568351" y="962025"/>
                  </a:cubicBezTo>
                  <a:cubicBezTo>
                    <a:pt x="7571209" y="961073"/>
                    <a:pt x="7595973" y="920115"/>
                    <a:pt x="7596926" y="897255"/>
                  </a:cubicBezTo>
                  <a:cubicBezTo>
                    <a:pt x="7596926" y="894398"/>
                    <a:pt x="7595973" y="873443"/>
                    <a:pt x="7595021" y="866775"/>
                  </a:cubicBezTo>
                  <a:cubicBezTo>
                    <a:pt x="7596926" y="865823"/>
                    <a:pt x="7599784" y="865823"/>
                    <a:pt x="7602641" y="864870"/>
                  </a:cubicBezTo>
                  <a:cubicBezTo>
                    <a:pt x="7616928" y="845820"/>
                    <a:pt x="7614071" y="790575"/>
                    <a:pt x="7610261" y="785813"/>
                  </a:cubicBezTo>
                  <a:cubicBezTo>
                    <a:pt x="7619786" y="742950"/>
                    <a:pt x="7615976" y="700088"/>
                    <a:pt x="7603594" y="657225"/>
                  </a:cubicBezTo>
                  <a:cubicBezTo>
                    <a:pt x="7596926" y="614363"/>
                    <a:pt x="7575971" y="577215"/>
                    <a:pt x="7553111" y="541020"/>
                  </a:cubicBezTo>
                  <a:cubicBezTo>
                    <a:pt x="7463576" y="401003"/>
                    <a:pt x="7356896" y="274320"/>
                    <a:pt x="7226403" y="168593"/>
                  </a:cubicBezTo>
                  <a:cubicBezTo>
                    <a:pt x="7178778" y="129540"/>
                    <a:pt x="7128296" y="93345"/>
                    <a:pt x="7071146" y="69533"/>
                  </a:cubicBezTo>
                  <a:cubicBezTo>
                    <a:pt x="7059716" y="61913"/>
                    <a:pt x="6952084" y="22860"/>
                    <a:pt x="6949226" y="19050"/>
                  </a:cubicBezTo>
                  <a:cubicBezTo>
                    <a:pt x="6931128" y="-3810"/>
                    <a:pt x="6901601" y="12383"/>
                    <a:pt x="6880646" y="0"/>
                  </a:cubicBezTo>
                  <a:cubicBezTo>
                    <a:pt x="6864453" y="0"/>
                    <a:pt x="6849214" y="0"/>
                    <a:pt x="6833021" y="0"/>
                  </a:cubicBezTo>
                  <a:cubicBezTo>
                    <a:pt x="6801589" y="0"/>
                    <a:pt x="6699671" y="0"/>
                    <a:pt x="6680621" y="0"/>
                  </a:cubicBezTo>
                  <a:cubicBezTo>
                    <a:pt x="6677764" y="0"/>
                    <a:pt x="6673953" y="0"/>
                    <a:pt x="6671096" y="0"/>
                  </a:cubicBezTo>
                  <a:cubicBezTo>
                    <a:pt x="6668239" y="17145"/>
                    <a:pt x="6648236" y="7620"/>
                    <a:pt x="6641569" y="18098"/>
                  </a:cubicBezTo>
                  <a:cubicBezTo>
                    <a:pt x="6602516" y="20955"/>
                    <a:pt x="6565369" y="34290"/>
                    <a:pt x="6529173" y="48578"/>
                  </a:cubicBezTo>
                  <a:cubicBezTo>
                    <a:pt x="6452021" y="69533"/>
                    <a:pt x="6383441" y="107633"/>
                    <a:pt x="6318671" y="153353"/>
                  </a:cubicBezTo>
                  <a:cubicBezTo>
                    <a:pt x="6210086" y="229553"/>
                    <a:pt x="6128171" y="326708"/>
                    <a:pt x="6091976" y="457200"/>
                  </a:cubicBezTo>
                  <a:cubicBezTo>
                    <a:pt x="6086261" y="471488"/>
                    <a:pt x="6071021" y="521970"/>
                    <a:pt x="6071973" y="533400"/>
                  </a:cubicBezTo>
                  <a:cubicBezTo>
                    <a:pt x="6064353" y="557213"/>
                    <a:pt x="6059591" y="581978"/>
                    <a:pt x="6060544" y="606743"/>
                  </a:cubicBezTo>
                  <a:cubicBezTo>
                    <a:pt x="6050066" y="628650"/>
                    <a:pt x="6051971" y="652463"/>
                    <a:pt x="6052923" y="676275"/>
                  </a:cubicBezTo>
                  <a:cubicBezTo>
                    <a:pt x="6050066" y="718185"/>
                    <a:pt x="6045303" y="761048"/>
                    <a:pt x="6044351" y="802958"/>
                  </a:cubicBezTo>
                  <a:cubicBezTo>
                    <a:pt x="6044351" y="826770"/>
                    <a:pt x="6037684" y="838200"/>
                    <a:pt x="6013871" y="847725"/>
                  </a:cubicBezTo>
                  <a:cubicBezTo>
                    <a:pt x="5900523" y="892493"/>
                    <a:pt x="5879569" y="941070"/>
                    <a:pt x="5919573" y="1057275"/>
                  </a:cubicBezTo>
                  <a:cubicBezTo>
                    <a:pt x="5940528" y="1131570"/>
                    <a:pt x="5973866" y="1201103"/>
                    <a:pt x="6011014" y="1267778"/>
                  </a:cubicBezTo>
                  <a:cubicBezTo>
                    <a:pt x="6010061" y="1270635"/>
                    <a:pt x="6011014" y="1273493"/>
                    <a:pt x="6011966" y="1276350"/>
                  </a:cubicBezTo>
                  <a:cubicBezTo>
                    <a:pt x="5963389" y="1356360"/>
                    <a:pt x="5913859" y="1436370"/>
                    <a:pt x="5880521" y="1524953"/>
                  </a:cubicBezTo>
                  <a:cubicBezTo>
                    <a:pt x="5839564" y="1611630"/>
                    <a:pt x="5811941" y="1702118"/>
                    <a:pt x="5801464" y="1797368"/>
                  </a:cubicBezTo>
                  <a:cubicBezTo>
                    <a:pt x="5792891" y="1806893"/>
                    <a:pt x="5793844" y="1818323"/>
                    <a:pt x="5794796" y="1829753"/>
                  </a:cubicBezTo>
                  <a:cubicBezTo>
                    <a:pt x="5793844" y="1835468"/>
                    <a:pt x="5793844" y="1841183"/>
                    <a:pt x="5792891" y="1846898"/>
                  </a:cubicBezTo>
                  <a:cubicBezTo>
                    <a:pt x="5792891" y="1846898"/>
                    <a:pt x="5792891" y="1846898"/>
                    <a:pt x="5792891" y="1846898"/>
                  </a:cubicBezTo>
                  <a:cubicBezTo>
                    <a:pt x="5784319" y="1862138"/>
                    <a:pt x="5783366" y="1879283"/>
                    <a:pt x="5785271" y="1896428"/>
                  </a:cubicBezTo>
                  <a:cubicBezTo>
                    <a:pt x="5772889" y="1932623"/>
                    <a:pt x="5773841" y="1969770"/>
                    <a:pt x="5772889" y="2006918"/>
                  </a:cubicBezTo>
                  <a:cubicBezTo>
                    <a:pt x="5763364" y="2025968"/>
                    <a:pt x="5765269" y="2046923"/>
                    <a:pt x="5766221" y="2067878"/>
                  </a:cubicBezTo>
                  <a:cubicBezTo>
                    <a:pt x="5762411" y="2092643"/>
                    <a:pt x="5758601" y="2118360"/>
                    <a:pt x="5754791" y="2143125"/>
                  </a:cubicBezTo>
                  <a:cubicBezTo>
                    <a:pt x="5743361" y="2145030"/>
                    <a:pt x="5731931" y="2143125"/>
                    <a:pt x="5722406" y="2151698"/>
                  </a:cubicBezTo>
                  <a:cubicBezTo>
                    <a:pt x="5722406" y="2151698"/>
                    <a:pt x="5722406" y="2151698"/>
                    <a:pt x="5722406" y="2151698"/>
                  </a:cubicBezTo>
                  <a:cubicBezTo>
                    <a:pt x="5662398" y="2156460"/>
                    <a:pt x="5321403" y="2220278"/>
                    <a:pt x="5310926" y="2225993"/>
                  </a:cubicBezTo>
                  <a:cubicBezTo>
                    <a:pt x="5309021" y="2226945"/>
                    <a:pt x="5308069" y="2227898"/>
                    <a:pt x="5306164" y="2228850"/>
                  </a:cubicBezTo>
                  <a:cubicBezTo>
                    <a:pt x="5284256" y="2232660"/>
                    <a:pt x="5218534" y="2239328"/>
                    <a:pt x="5209009" y="2246948"/>
                  </a:cubicBezTo>
                  <a:cubicBezTo>
                    <a:pt x="5209009" y="2246948"/>
                    <a:pt x="5209009" y="2246948"/>
                    <a:pt x="5209009" y="2246948"/>
                  </a:cubicBezTo>
                  <a:cubicBezTo>
                    <a:pt x="5168051" y="2251710"/>
                    <a:pt x="5127094" y="2260283"/>
                    <a:pt x="5085184" y="2249805"/>
                  </a:cubicBezTo>
                  <a:cubicBezTo>
                    <a:pt x="5067086" y="2245043"/>
                    <a:pt x="5008984" y="2274570"/>
                    <a:pt x="5001364" y="2286000"/>
                  </a:cubicBezTo>
                  <a:cubicBezTo>
                    <a:pt x="4980409" y="2307908"/>
                    <a:pt x="4975646" y="2336483"/>
                    <a:pt x="4965169" y="2363153"/>
                  </a:cubicBezTo>
                  <a:cubicBezTo>
                    <a:pt x="4958501" y="2394585"/>
                    <a:pt x="4927069" y="2492693"/>
                    <a:pt x="4912781" y="2507933"/>
                  </a:cubicBezTo>
                  <a:cubicBezTo>
                    <a:pt x="4826103" y="2599373"/>
                    <a:pt x="4698469" y="2922270"/>
                    <a:pt x="4687039" y="2970848"/>
                  </a:cubicBezTo>
                  <a:cubicBezTo>
                    <a:pt x="4680371" y="2976563"/>
                    <a:pt x="4641319" y="3111818"/>
                    <a:pt x="4620364" y="3170873"/>
                  </a:cubicBezTo>
                  <a:cubicBezTo>
                    <a:pt x="4587978" y="3260408"/>
                    <a:pt x="4397478" y="3664268"/>
                    <a:pt x="4391764" y="3722370"/>
                  </a:cubicBezTo>
                  <a:cubicBezTo>
                    <a:pt x="4389859" y="3725228"/>
                    <a:pt x="4388906" y="3728085"/>
                    <a:pt x="4388906" y="3730943"/>
                  </a:cubicBezTo>
                  <a:cubicBezTo>
                    <a:pt x="4381286" y="3750945"/>
                    <a:pt x="4374619" y="3810000"/>
                    <a:pt x="4373666" y="3818573"/>
                  </a:cubicBezTo>
                  <a:cubicBezTo>
                    <a:pt x="4366998" y="3857625"/>
                    <a:pt x="4343186" y="3886200"/>
                    <a:pt x="4318421" y="3914775"/>
                  </a:cubicBezTo>
                  <a:cubicBezTo>
                    <a:pt x="4270796" y="3970020"/>
                    <a:pt x="4134589" y="4238625"/>
                    <a:pt x="4151733" y="4318635"/>
                  </a:cubicBezTo>
                  <a:cubicBezTo>
                    <a:pt x="4151733" y="4321493"/>
                    <a:pt x="4125064" y="4431983"/>
                    <a:pt x="4112681" y="4448175"/>
                  </a:cubicBezTo>
                  <a:cubicBezTo>
                    <a:pt x="4037433" y="4547235"/>
                    <a:pt x="3948851" y="4632008"/>
                    <a:pt x="3847886" y="4705350"/>
                  </a:cubicBezTo>
                  <a:cubicBezTo>
                    <a:pt x="3847886" y="4705350"/>
                    <a:pt x="3847886" y="4705350"/>
                    <a:pt x="3847886" y="4705350"/>
                  </a:cubicBezTo>
                  <a:cubicBezTo>
                    <a:pt x="3785973" y="4709160"/>
                    <a:pt x="3726918" y="4724400"/>
                    <a:pt x="3669768" y="4745355"/>
                  </a:cubicBezTo>
                  <a:cubicBezTo>
                    <a:pt x="3606903" y="4759643"/>
                    <a:pt x="3564993" y="4800600"/>
                    <a:pt x="3535466" y="4855845"/>
                  </a:cubicBezTo>
                  <a:cubicBezTo>
                    <a:pt x="3527846" y="4870133"/>
                    <a:pt x="3507843" y="4890135"/>
                    <a:pt x="3506891" y="4887278"/>
                  </a:cubicBezTo>
                  <a:cubicBezTo>
                    <a:pt x="3379256" y="4489133"/>
                    <a:pt x="3251621" y="4090988"/>
                    <a:pt x="3123986" y="3693795"/>
                  </a:cubicBezTo>
                  <a:cubicBezTo>
                    <a:pt x="3116366" y="3669030"/>
                    <a:pt x="3103983" y="3659505"/>
                    <a:pt x="3077314" y="3657600"/>
                  </a:cubicBezTo>
                  <a:cubicBezTo>
                    <a:pt x="2791564" y="3633788"/>
                    <a:pt x="444603" y="3435668"/>
                    <a:pt x="48363" y="3403283"/>
                  </a:cubicBezTo>
                  <a:cubicBezTo>
                    <a:pt x="-5929" y="3398520"/>
                    <a:pt x="-7834" y="3402330"/>
                    <a:pt x="10263" y="3453765"/>
                  </a:cubicBezTo>
                  <a:cubicBezTo>
                    <a:pt x="68366" y="3618548"/>
                    <a:pt x="722733" y="5509260"/>
                    <a:pt x="783693" y="5687378"/>
                  </a:cubicBezTo>
                  <a:cubicBezTo>
                    <a:pt x="797028" y="5724525"/>
                    <a:pt x="821793" y="5742623"/>
                    <a:pt x="858941" y="5751195"/>
                  </a:cubicBezTo>
                  <a:cubicBezTo>
                    <a:pt x="1196126" y="5827395"/>
                    <a:pt x="3562136" y="6356033"/>
                    <a:pt x="3812644" y="6414135"/>
                  </a:cubicBezTo>
                  <a:cubicBezTo>
                    <a:pt x="3835503" y="6419850"/>
                    <a:pt x="3858364" y="6423660"/>
                    <a:pt x="3882176" y="6414135"/>
                  </a:cubicBezTo>
                  <a:cubicBezTo>
                    <a:pt x="3978378" y="6374130"/>
                    <a:pt x="5427131" y="5882640"/>
                    <a:pt x="5439514" y="5869305"/>
                  </a:cubicBezTo>
                  <a:cubicBezTo>
                    <a:pt x="5436656" y="5863590"/>
                    <a:pt x="5498569" y="5767388"/>
                    <a:pt x="5500473" y="5750243"/>
                  </a:cubicBezTo>
                  <a:cubicBezTo>
                    <a:pt x="5514761" y="5647373"/>
                    <a:pt x="5511903" y="5643563"/>
                    <a:pt x="5409986" y="5628323"/>
                  </a:cubicBezTo>
                  <a:cubicBezTo>
                    <a:pt x="5058514" y="5574030"/>
                    <a:pt x="4707994" y="5520690"/>
                    <a:pt x="4356521" y="5469255"/>
                  </a:cubicBezTo>
                  <a:cubicBezTo>
                    <a:pt x="4266034" y="5455920"/>
                    <a:pt x="4175546" y="5434965"/>
                    <a:pt x="4083153" y="5431155"/>
                  </a:cubicBezTo>
                  <a:cubicBezTo>
                    <a:pt x="4077439" y="5432108"/>
                    <a:pt x="4023146" y="5385435"/>
                    <a:pt x="4065056" y="5359718"/>
                  </a:cubicBezTo>
                  <a:cubicBezTo>
                    <a:pt x="4068866" y="5359718"/>
                    <a:pt x="4120301" y="5326380"/>
                    <a:pt x="4126969" y="5299710"/>
                  </a:cubicBezTo>
                  <a:cubicBezTo>
                    <a:pt x="4135541" y="5267325"/>
                    <a:pt x="4155544" y="5253990"/>
                    <a:pt x="4185071" y="5245418"/>
                  </a:cubicBezTo>
                  <a:cubicBezTo>
                    <a:pt x="4251746" y="5226368"/>
                    <a:pt x="4318421" y="5204460"/>
                    <a:pt x="4386048" y="5192078"/>
                  </a:cubicBezTo>
                  <a:cubicBezTo>
                    <a:pt x="4443198" y="5181600"/>
                    <a:pt x="4478441" y="5154930"/>
                    <a:pt x="4485109" y="5096828"/>
                  </a:cubicBezTo>
                  <a:cubicBezTo>
                    <a:pt x="4490823" y="5081588"/>
                    <a:pt x="4499396" y="5043488"/>
                    <a:pt x="4500348" y="5039678"/>
                  </a:cubicBezTo>
                  <a:cubicBezTo>
                    <a:pt x="4511778" y="5033963"/>
                    <a:pt x="4640366" y="4949190"/>
                    <a:pt x="4657511" y="4881563"/>
                  </a:cubicBezTo>
                  <a:cubicBezTo>
                    <a:pt x="4657511" y="4881563"/>
                    <a:pt x="4657511" y="4881563"/>
                    <a:pt x="4657511" y="4880610"/>
                  </a:cubicBezTo>
                  <a:cubicBezTo>
                    <a:pt x="4659416" y="4880610"/>
                    <a:pt x="4685134" y="4797743"/>
                    <a:pt x="4685134" y="4792028"/>
                  </a:cubicBezTo>
                  <a:cubicBezTo>
                    <a:pt x="4694659" y="4772025"/>
                    <a:pt x="4710851" y="4756785"/>
                    <a:pt x="4729901" y="4742498"/>
                  </a:cubicBezTo>
                  <a:cubicBezTo>
                    <a:pt x="4836581" y="4663440"/>
                    <a:pt x="5026128" y="4291965"/>
                    <a:pt x="5028034" y="4289108"/>
                  </a:cubicBezTo>
                  <a:cubicBezTo>
                    <a:pt x="5040416" y="4272915"/>
                    <a:pt x="5043273" y="4254818"/>
                    <a:pt x="5041369" y="4235768"/>
                  </a:cubicBezTo>
                  <a:cubicBezTo>
                    <a:pt x="5040416" y="4232910"/>
                    <a:pt x="5088994" y="4015740"/>
                    <a:pt x="5100423" y="3920490"/>
                  </a:cubicBezTo>
                  <a:cubicBezTo>
                    <a:pt x="5104234" y="3910965"/>
                    <a:pt x="5139476" y="3823335"/>
                    <a:pt x="5154716" y="3794760"/>
                  </a:cubicBezTo>
                  <a:cubicBezTo>
                    <a:pt x="5181386" y="3772853"/>
                    <a:pt x="5205198" y="3748088"/>
                    <a:pt x="5224248" y="3719513"/>
                  </a:cubicBezTo>
                  <a:cubicBezTo>
                    <a:pt x="5247109" y="3740468"/>
                    <a:pt x="5233773" y="3769995"/>
                    <a:pt x="5241394" y="3794760"/>
                  </a:cubicBezTo>
                  <a:cubicBezTo>
                    <a:pt x="5241394" y="3801428"/>
                    <a:pt x="5239489" y="3874770"/>
                    <a:pt x="5235678" y="3905250"/>
                  </a:cubicBezTo>
                  <a:cubicBezTo>
                    <a:pt x="5234726" y="3915728"/>
                    <a:pt x="5239489" y="3988118"/>
                    <a:pt x="5229964" y="4012883"/>
                  </a:cubicBezTo>
                  <a:cubicBezTo>
                    <a:pt x="5219486" y="4065270"/>
                    <a:pt x="5198531" y="4115753"/>
                    <a:pt x="5192816" y="4169093"/>
                  </a:cubicBezTo>
                  <a:cubicBezTo>
                    <a:pt x="5194721" y="4172903"/>
                    <a:pt x="5161384" y="4284345"/>
                    <a:pt x="5158526" y="4288155"/>
                  </a:cubicBezTo>
                  <a:cubicBezTo>
                    <a:pt x="5119473" y="4337685"/>
                    <a:pt x="5117569" y="4396740"/>
                    <a:pt x="5112806" y="4455795"/>
                  </a:cubicBezTo>
                  <a:cubicBezTo>
                    <a:pt x="5111853" y="4461510"/>
                    <a:pt x="5102328" y="4538663"/>
                    <a:pt x="5102328" y="4551045"/>
                  </a:cubicBezTo>
                  <a:cubicBezTo>
                    <a:pt x="5101376" y="4561523"/>
                    <a:pt x="5106139" y="4607243"/>
                    <a:pt x="5102328" y="4606290"/>
                  </a:cubicBezTo>
                  <a:cubicBezTo>
                    <a:pt x="5088994" y="4625340"/>
                    <a:pt x="5089946" y="4848225"/>
                    <a:pt x="5086136" y="4851083"/>
                  </a:cubicBezTo>
                  <a:cubicBezTo>
                    <a:pt x="5078516" y="4900613"/>
                    <a:pt x="5083278" y="5044440"/>
                    <a:pt x="5083278" y="5066348"/>
                  </a:cubicBezTo>
                  <a:cubicBezTo>
                    <a:pt x="5083278" y="5172075"/>
                    <a:pt x="5083278" y="5172075"/>
                    <a:pt x="5190911" y="5172075"/>
                  </a:cubicBezTo>
                  <a:cubicBezTo>
                    <a:pt x="5940528" y="5172075"/>
                    <a:pt x="7475006" y="5172075"/>
                    <a:pt x="7493103" y="5171123"/>
                  </a:cubicBezTo>
                  <a:cubicBezTo>
                    <a:pt x="7530251" y="5170170"/>
                    <a:pt x="7550253" y="5153978"/>
                    <a:pt x="7540728" y="5113973"/>
                  </a:cubicBezTo>
                  <a:cubicBezTo>
                    <a:pt x="7538823" y="5087303"/>
                    <a:pt x="7544539" y="5060633"/>
                    <a:pt x="7531203" y="5035868"/>
                  </a:cubicBezTo>
                  <a:cubicBezTo>
                    <a:pt x="7529298" y="5033010"/>
                    <a:pt x="7526441" y="4953000"/>
                    <a:pt x="7530251" y="4920615"/>
                  </a:cubicBezTo>
                  <a:cubicBezTo>
                    <a:pt x="7530251" y="4893945"/>
                    <a:pt x="7519773" y="4828223"/>
                    <a:pt x="7515964" y="4822508"/>
                  </a:cubicBezTo>
                  <a:cubicBezTo>
                    <a:pt x="7515964" y="4748213"/>
                    <a:pt x="7527394" y="4462463"/>
                    <a:pt x="7527394" y="4438650"/>
                  </a:cubicBezTo>
                  <a:cubicBezTo>
                    <a:pt x="7531203" y="4432935"/>
                    <a:pt x="7638836" y="4023360"/>
                    <a:pt x="7640741" y="4023360"/>
                  </a:cubicBezTo>
                  <a:cubicBezTo>
                    <a:pt x="7640741" y="4024313"/>
                    <a:pt x="7640741" y="4025265"/>
                    <a:pt x="7640741" y="4026218"/>
                  </a:cubicBezTo>
                  <a:cubicBezTo>
                    <a:pt x="7653123" y="4068128"/>
                    <a:pt x="7693128" y="4152900"/>
                    <a:pt x="7695986" y="4155758"/>
                  </a:cubicBezTo>
                  <a:cubicBezTo>
                    <a:pt x="7695034" y="4184333"/>
                    <a:pt x="7801714" y="4412933"/>
                    <a:pt x="7802666" y="4413885"/>
                  </a:cubicBezTo>
                  <a:cubicBezTo>
                    <a:pt x="7826478" y="4495800"/>
                    <a:pt x="7801714" y="4456748"/>
                    <a:pt x="7836956" y="4534853"/>
                  </a:cubicBezTo>
                  <a:cubicBezTo>
                    <a:pt x="7836003" y="4539615"/>
                    <a:pt x="7885534" y="4655820"/>
                    <a:pt x="7897916" y="4672965"/>
                  </a:cubicBezTo>
                  <a:cubicBezTo>
                    <a:pt x="7944589" y="4787265"/>
                    <a:pt x="8016978" y="4935855"/>
                    <a:pt x="8019836" y="4934903"/>
                  </a:cubicBezTo>
                  <a:cubicBezTo>
                    <a:pt x="8132231" y="5106353"/>
                    <a:pt x="8221766" y="5200650"/>
                    <a:pt x="8265581" y="5229225"/>
                  </a:cubicBezTo>
                  <a:cubicBezTo>
                    <a:pt x="8268439" y="5229225"/>
                    <a:pt x="8308444" y="5266373"/>
                    <a:pt x="8308444" y="5270183"/>
                  </a:cubicBezTo>
                  <a:cubicBezTo>
                    <a:pt x="8322731" y="5306378"/>
                    <a:pt x="8289394" y="5299710"/>
                    <a:pt x="8274153" y="5303520"/>
                  </a:cubicBezTo>
                  <a:cubicBezTo>
                    <a:pt x="8111276" y="5343525"/>
                    <a:pt x="7950303" y="5387340"/>
                    <a:pt x="7787426" y="5428298"/>
                  </a:cubicBezTo>
                  <a:cubicBezTo>
                    <a:pt x="7758851" y="5435918"/>
                    <a:pt x="7733134" y="5445443"/>
                    <a:pt x="7721703" y="5471160"/>
                  </a:cubicBezTo>
                  <a:cubicBezTo>
                    <a:pt x="7721703" y="5471160"/>
                    <a:pt x="7721703" y="5471160"/>
                    <a:pt x="7721703" y="5471160"/>
                  </a:cubicBezTo>
                  <a:cubicBezTo>
                    <a:pt x="7721703" y="5471160"/>
                    <a:pt x="7721703" y="5471160"/>
                    <a:pt x="7721703" y="5472113"/>
                  </a:cubicBezTo>
                  <a:cubicBezTo>
                    <a:pt x="7719798" y="5476875"/>
                    <a:pt x="7711226" y="5553075"/>
                    <a:pt x="7720751" y="5585460"/>
                  </a:cubicBezTo>
                  <a:cubicBezTo>
                    <a:pt x="7743611" y="5622608"/>
                    <a:pt x="7885534" y="5739765"/>
                    <a:pt x="7937921" y="5749290"/>
                  </a:cubicBezTo>
                  <a:cubicBezTo>
                    <a:pt x="8046506" y="5769293"/>
                    <a:pt x="8536091" y="5876925"/>
                    <a:pt x="8677061" y="5865495"/>
                  </a:cubicBezTo>
                  <a:cubicBezTo>
                    <a:pt x="8724686" y="5861685"/>
                    <a:pt x="8771358" y="5853113"/>
                    <a:pt x="8818983" y="5855018"/>
                  </a:cubicBezTo>
                  <a:cubicBezTo>
                    <a:pt x="8849463" y="5855970"/>
                    <a:pt x="8865656" y="5865495"/>
                    <a:pt x="8869466" y="5896928"/>
                  </a:cubicBezTo>
                  <a:cubicBezTo>
                    <a:pt x="8875181" y="5945505"/>
                    <a:pt x="8882800" y="5994083"/>
                    <a:pt x="8889469" y="6042660"/>
                  </a:cubicBezTo>
                  <a:cubicBezTo>
                    <a:pt x="8893279" y="6075998"/>
                    <a:pt x="8904708" y="6104573"/>
                    <a:pt x="8942808" y="6113145"/>
                  </a:cubicBezTo>
                  <a:cubicBezTo>
                    <a:pt x="8995196" y="6125528"/>
                    <a:pt x="9045679" y="6144578"/>
                    <a:pt x="9099019" y="6154103"/>
                  </a:cubicBezTo>
                  <a:cubicBezTo>
                    <a:pt x="9149500" y="6162675"/>
                    <a:pt x="9242846" y="6126480"/>
                    <a:pt x="9242846" y="6126480"/>
                  </a:cubicBezTo>
                  <a:cubicBezTo>
                    <a:pt x="9287613" y="6126480"/>
                    <a:pt x="9319046" y="6111240"/>
                    <a:pt x="9308569" y="6058853"/>
                  </a:cubicBezTo>
                  <a:cubicBezTo>
                    <a:pt x="9303806" y="6035993"/>
                    <a:pt x="9346669" y="6026468"/>
                    <a:pt x="9356194" y="6027420"/>
                  </a:cubicBezTo>
                  <a:cubicBezTo>
                    <a:pt x="9378100" y="6028373"/>
                    <a:pt x="9400008" y="6025515"/>
                    <a:pt x="9422869" y="6022658"/>
                  </a:cubicBezTo>
                  <a:cubicBezTo>
                    <a:pt x="9649563" y="5992178"/>
                    <a:pt x="9875306" y="5959793"/>
                    <a:pt x="10102000" y="5926455"/>
                  </a:cubicBezTo>
                  <a:cubicBezTo>
                    <a:pt x="10142006" y="5920740"/>
                    <a:pt x="10166771" y="5928360"/>
                    <a:pt x="10171533" y="5972175"/>
                  </a:cubicBezTo>
                  <a:cubicBezTo>
                    <a:pt x="10175344" y="6005513"/>
                    <a:pt x="10196298" y="6016943"/>
                    <a:pt x="10227731" y="6017895"/>
                  </a:cubicBezTo>
                  <a:cubicBezTo>
                    <a:pt x="10262973" y="6018848"/>
                    <a:pt x="10297263" y="6011228"/>
                    <a:pt x="10331554" y="6008370"/>
                  </a:cubicBezTo>
                  <a:cubicBezTo>
                    <a:pt x="10384894" y="6004560"/>
                    <a:pt x="10399181" y="5991225"/>
                    <a:pt x="10399181" y="5937885"/>
                  </a:cubicBezTo>
                  <a:cubicBezTo>
                    <a:pt x="10402038" y="5715953"/>
                    <a:pt x="10401086" y="5496878"/>
                    <a:pt x="10401086" y="5277803"/>
                  </a:cubicBezTo>
                  <a:close/>
                  <a:moveTo>
                    <a:pt x="5120426" y="4653915"/>
                  </a:moveTo>
                  <a:cubicBezTo>
                    <a:pt x="5120426" y="4652963"/>
                    <a:pt x="5120426" y="4652010"/>
                    <a:pt x="5120426" y="4650105"/>
                  </a:cubicBezTo>
                  <a:cubicBezTo>
                    <a:pt x="5120426" y="4651058"/>
                    <a:pt x="5120426" y="4651058"/>
                    <a:pt x="5121378" y="4652010"/>
                  </a:cubicBezTo>
                  <a:cubicBezTo>
                    <a:pt x="5121378" y="4652010"/>
                    <a:pt x="5120426" y="4652963"/>
                    <a:pt x="5120426" y="4653915"/>
                  </a:cubicBezTo>
                  <a:close/>
                  <a:moveTo>
                    <a:pt x="5252823" y="3790950"/>
                  </a:moveTo>
                  <a:cubicBezTo>
                    <a:pt x="5252823" y="3790950"/>
                    <a:pt x="5252823" y="3791903"/>
                    <a:pt x="5252823" y="3790950"/>
                  </a:cubicBezTo>
                  <a:cubicBezTo>
                    <a:pt x="5251871" y="3791903"/>
                    <a:pt x="5251871" y="3791903"/>
                    <a:pt x="5250919" y="3791903"/>
                  </a:cubicBezTo>
                  <a:cubicBezTo>
                    <a:pt x="5251871" y="3791903"/>
                    <a:pt x="5252823" y="3790950"/>
                    <a:pt x="5252823" y="3790950"/>
                  </a:cubicBezTo>
                  <a:cubicBezTo>
                    <a:pt x="5252823" y="3790950"/>
                    <a:pt x="5252823" y="3790950"/>
                    <a:pt x="5252823" y="3790950"/>
                  </a:cubicBezTo>
                  <a:close/>
                  <a:moveTo>
                    <a:pt x="5253776" y="3801428"/>
                  </a:move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lose/>
                  <a:moveTo>
                    <a:pt x="7520726" y="5030153"/>
                  </a:moveTo>
                  <a:cubicBezTo>
                    <a:pt x="7520726" y="5030153"/>
                    <a:pt x="7520726" y="5030153"/>
                    <a:pt x="7520726" y="5030153"/>
                  </a:cubicBezTo>
                  <a:cubicBezTo>
                    <a:pt x="7520726" y="5030153"/>
                    <a:pt x="7520726" y="5030153"/>
                    <a:pt x="7520726" y="5030153"/>
                  </a:cubicBezTo>
                  <a:cubicBezTo>
                    <a:pt x="7520726" y="5030153"/>
                    <a:pt x="7520726" y="5030153"/>
                    <a:pt x="7520726" y="5030153"/>
                  </a:cubicBezTo>
                  <a:close/>
                  <a:moveTo>
                    <a:pt x="7243548" y="2096453"/>
                  </a:moveTo>
                  <a:cubicBezTo>
                    <a:pt x="7243548" y="2095500"/>
                    <a:pt x="7243548" y="2095500"/>
                    <a:pt x="7243548" y="2096453"/>
                  </a:cubicBezTo>
                  <a:cubicBezTo>
                    <a:pt x="7227356" y="2051685"/>
                    <a:pt x="7243548" y="2016443"/>
                    <a:pt x="7273076" y="1983105"/>
                  </a:cubicBezTo>
                  <a:cubicBezTo>
                    <a:pt x="7277839" y="1977390"/>
                    <a:pt x="7281648" y="1969770"/>
                    <a:pt x="7281648" y="1962150"/>
                  </a:cubicBezTo>
                  <a:cubicBezTo>
                    <a:pt x="7292126" y="1971675"/>
                    <a:pt x="7301651" y="1981200"/>
                    <a:pt x="7311176" y="1991678"/>
                  </a:cubicBezTo>
                  <a:lnTo>
                    <a:pt x="7311176" y="1991678"/>
                  </a:lnTo>
                  <a:cubicBezTo>
                    <a:pt x="7314986" y="1999298"/>
                    <a:pt x="7319748" y="2003108"/>
                    <a:pt x="7328321" y="2002155"/>
                  </a:cubicBezTo>
                  <a:cubicBezTo>
                    <a:pt x="7339751" y="2006918"/>
                    <a:pt x="7351181" y="2010728"/>
                    <a:pt x="7368326" y="2017395"/>
                  </a:cubicBezTo>
                  <a:cubicBezTo>
                    <a:pt x="7321653" y="2038350"/>
                    <a:pt x="7280696" y="2064068"/>
                    <a:pt x="7243548" y="2096453"/>
                  </a:cubicBezTo>
                  <a:close/>
                  <a:moveTo>
                    <a:pt x="7532156" y="1809750"/>
                  </a:moveTo>
                  <a:cubicBezTo>
                    <a:pt x="7492151" y="1830705"/>
                    <a:pt x="7453098" y="1853565"/>
                    <a:pt x="7414046" y="1876425"/>
                  </a:cubicBezTo>
                  <a:cubicBezTo>
                    <a:pt x="7376898" y="1888808"/>
                    <a:pt x="7339751" y="1901190"/>
                    <a:pt x="7302603" y="1913573"/>
                  </a:cubicBezTo>
                  <a:cubicBezTo>
                    <a:pt x="7344514" y="1848803"/>
                    <a:pt x="7385471" y="1784033"/>
                    <a:pt x="7427381" y="1719263"/>
                  </a:cubicBezTo>
                  <a:cubicBezTo>
                    <a:pt x="7439764" y="1721168"/>
                    <a:pt x="7452146" y="1723073"/>
                    <a:pt x="7463576" y="1725930"/>
                  </a:cubicBezTo>
                  <a:cubicBezTo>
                    <a:pt x="7485484" y="1744028"/>
                    <a:pt x="7515964" y="1744980"/>
                    <a:pt x="7536919" y="1766888"/>
                  </a:cubicBezTo>
                  <a:cubicBezTo>
                    <a:pt x="7552159" y="1784985"/>
                    <a:pt x="7559778" y="1795463"/>
                    <a:pt x="7532156" y="1809750"/>
                  </a:cubicBezTo>
                  <a:close/>
                  <a:moveTo>
                    <a:pt x="7635026" y="2258378"/>
                  </a:moveTo>
                  <a:cubicBezTo>
                    <a:pt x="7634073" y="2264093"/>
                    <a:pt x="7634073" y="2269808"/>
                    <a:pt x="7633121" y="2275523"/>
                  </a:cubicBezTo>
                  <a:cubicBezTo>
                    <a:pt x="7626453" y="2285048"/>
                    <a:pt x="7624548" y="2294573"/>
                    <a:pt x="7625501" y="2306003"/>
                  </a:cubicBezTo>
                  <a:cubicBezTo>
                    <a:pt x="7610261" y="2336483"/>
                    <a:pt x="7592164" y="2366010"/>
                    <a:pt x="7555969" y="2381250"/>
                  </a:cubicBezTo>
                  <a:cubicBezTo>
                    <a:pt x="7543586" y="2325053"/>
                    <a:pt x="7547396" y="2276475"/>
                    <a:pt x="7591211" y="2235518"/>
                  </a:cubicBezTo>
                  <a:cubicBezTo>
                    <a:pt x="7604546" y="2223135"/>
                    <a:pt x="7613119" y="2205990"/>
                    <a:pt x="7624548" y="2190750"/>
                  </a:cubicBezTo>
                  <a:cubicBezTo>
                    <a:pt x="7624548" y="2190750"/>
                    <a:pt x="7624548" y="2190750"/>
                    <a:pt x="7624548" y="2190750"/>
                  </a:cubicBezTo>
                  <a:cubicBezTo>
                    <a:pt x="7647409" y="2210753"/>
                    <a:pt x="7626453" y="2236470"/>
                    <a:pt x="7635026" y="2258378"/>
                  </a:cubicBezTo>
                  <a:close/>
                  <a:moveTo>
                    <a:pt x="7758851" y="1743075"/>
                  </a:moveTo>
                  <a:cubicBezTo>
                    <a:pt x="7758851" y="1743075"/>
                    <a:pt x="7757898" y="1742123"/>
                    <a:pt x="7757898" y="1742123"/>
                  </a:cubicBezTo>
                  <a:cubicBezTo>
                    <a:pt x="7757898" y="1742123"/>
                    <a:pt x="7757898" y="1742123"/>
                    <a:pt x="7757898" y="1741170"/>
                  </a:cubicBezTo>
                  <a:cubicBezTo>
                    <a:pt x="7757898" y="1742123"/>
                    <a:pt x="7758851" y="1742123"/>
                    <a:pt x="7758851" y="1743075"/>
                  </a:cubicBezTo>
                  <a:cubicBezTo>
                    <a:pt x="7758851" y="1743075"/>
                    <a:pt x="7758851" y="1743075"/>
                    <a:pt x="7758851" y="1743075"/>
                  </a:cubicBezTo>
                  <a:close/>
                  <a:moveTo>
                    <a:pt x="9201888" y="6113145"/>
                  </a:moveTo>
                  <a:cubicBezTo>
                    <a:pt x="9201888" y="6113145"/>
                    <a:pt x="9200936" y="6113145"/>
                    <a:pt x="9201888" y="6113145"/>
                  </a:cubicBezTo>
                  <a:cubicBezTo>
                    <a:pt x="9201888" y="6112193"/>
                    <a:pt x="9201888" y="6112193"/>
                    <a:pt x="9201888" y="6113145"/>
                  </a:cubicBezTo>
                  <a:cubicBezTo>
                    <a:pt x="9201888" y="6112193"/>
                    <a:pt x="9201888" y="6113145"/>
                    <a:pt x="9201888" y="6113145"/>
                  </a:cubicBezTo>
                  <a:close/>
                  <a:moveTo>
                    <a:pt x="9740050" y="5124450"/>
                  </a:moveTo>
                  <a:cubicBezTo>
                    <a:pt x="9733383" y="5117783"/>
                    <a:pt x="9089494" y="5115878"/>
                    <a:pt x="8798029" y="5114925"/>
                  </a:cubicBezTo>
                  <a:cubicBezTo>
                    <a:pt x="8795171" y="5104448"/>
                    <a:pt x="8874229" y="4975860"/>
                    <a:pt x="8872323" y="4905375"/>
                  </a:cubicBezTo>
                  <a:cubicBezTo>
                    <a:pt x="8877086" y="4879658"/>
                    <a:pt x="8853273" y="4698683"/>
                    <a:pt x="8845654" y="4692015"/>
                  </a:cubicBezTo>
                  <a:cubicBezTo>
                    <a:pt x="8826604" y="4610100"/>
                    <a:pt x="8740879" y="4419600"/>
                    <a:pt x="8737069" y="4410075"/>
                  </a:cubicBezTo>
                  <a:cubicBezTo>
                    <a:pt x="8730400" y="4394835"/>
                    <a:pt x="8723733" y="4378643"/>
                    <a:pt x="8715161" y="4363403"/>
                  </a:cubicBezTo>
                  <a:cubicBezTo>
                    <a:pt x="8666583" y="4273868"/>
                    <a:pt x="8567523" y="4095750"/>
                    <a:pt x="8567523" y="4095750"/>
                  </a:cubicBezTo>
                  <a:cubicBezTo>
                    <a:pt x="8567523" y="4095750"/>
                    <a:pt x="8567523" y="4089083"/>
                    <a:pt x="8567523" y="4085273"/>
                  </a:cubicBezTo>
                  <a:cubicBezTo>
                    <a:pt x="8573238" y="4057650"/>
                    <a:pt x="8585621" y="4071938"/>
                    <a:pt x="8596098" y="4081463"/>
                  </a:cubicBezTo>
                  <a:cubicBezTo>
                    <a:pt x="8678013" y="4153853"/>
                    <a:pt x="9679091" y="5034915"/>
                    <a:pt x="9721000" y="5074920"/>
                  </a:cubicBezTo>
                  <a:cubicBezTo>
                    <a:pt x="9733383" y="5087303"/>
                    <a:pt x="9767673" y="5095875"/>
                    <a:pt x="9740050" y="5124450"/>
                  </a:cubicBezTo>
                  <a:close/>
                </a:path>
              </a:pathLst>
            </a:custGeom>
            <a:solidFill>
              <a:schemeClr val="accent5"/>
            </a:solidFill>
            <a:ln w="9525" cap="flat">
              <a:noFill/>
              <a:prstDash val="solid"/>
              <a:miter/>
            </a:ln>
          </p:spPr>
          <p:txBody>
            <a:bodyPr rtlCol="0" anchor="ctr"/>
            <a:lstStyle/>
            <a:p>
              <a:endParaRPr lang="en-US"/>
            </a:p>
          </p:txBody>
        </p:sp>
        <p:sp>
          <p:nvSpPr>
            <p:cNvPr id="5" name="Plus Sign 4">
              <a:extLst>
                <a:ext uri="{FF2B5EF4-FFF2-40B4-BE49-F238E27FC236}">
                  <a16:creationId xmlns:a16="http://schemas.microsoft.com/office/drawing/2014/main" id="{09D4715A-92C7-4853-B7BE-051ACE2CCDE9}"/>
                </a:ext>
              </a:extLst>
            </p:cNvPr>
            <p:cNvSpPr/>
            <p:nvPr/>
          </p:nvSpPr>
          <p:spPr>
            <a:xfrm>
              <a:off x="9615333" y="4240313"/>
              <a:ext cx="448003" cy="448003"/>
            </a:xfrm>
            <a:prstGeom prst="mathPlu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E2681D84-B042-43FD-9804-E12F936BD43F}"/>
                </a:ext>
              </a:extLst>
            </p:cNvPr>
            <p:cNvGrpSpPr/>
            <p:nvPr/>
          </p:nvGrpSpPr>
          <p:grpSpPr>
            <a:xfrm rot="20857237">
              <a:off x="9024574" y="3519587"/>
              <a:ext cx="1109031" cy="1274933"/>
              <a:chOff x="8873991" y="3923317"/>
              <a:chExt cx="1109031" cy="1274933"/>
            </a:xfrm>
          </p:grpSpPr>
          <p:grpSp>
            <p:nvGrpSpPr>
              <p:cNvPr id="7" name="Group 6">
                <a:extLst>
                  <a:ext uri="{FF2B5EF4-FFF2-40B4-BE49-F238E27FC236}">
                    <a16:creationId xmlns:a16="http://schemas.microsoft.com/office/drawing/2014/main" id="{B0D7A995-E16C-44B4-A88B-9E2327CF2D5F}"/>
                  </a:ext>
                </a:extLst>
              </p:cNvPr>
              <p:cNvGrpSpPr/>
              <p:nvPr/>
            </p:nvGrpSpPr>
            <p:grpSpPr>
              <a:xfrm>
                <a:off x="8932620" y="3923317"/>
                <a:ext cx="1050402" cy="1274933"/>
                <a:chOff x="8772175" y="4670224"/>
                <a:chExt cx="1050402" cy="1274933"/>
              </a:xfrm>
              <a:solidFill>
                <a:schemeClr val="bg1"/>
              </a:solidFill>
            </p:grpSpPr>
            <p:sp>
              <p:nvSpPr>
                <p:cNvPr id="11" name="Freeform: Shape 10">
                  <a:extLst>
                    <a:ext uri="{FF2B5EF4-FFF2-40B4-BE49-F238E27FC236}">
                      <a16:creationId xmlns:a16="http://schemas.microsoft.com/office/drawing/2014/main" id="{3C7C7204-B0AC-48CB-9A5C-4220110A607D}"/>
                    </a:ext>
                  </a:extLst>
                </p:cNvPr>
                <p:cNvSpPr/>
                <p:nvPr/>
              </p:nvSpPr>
              <p:spPr>
                <a:xfrm rot="567401">
                  <a:off x="8772175" y="4670224"/>
                  <a:ext cx="116160" cy="704068"/>
                </a:xfrm>
                <a:custGeom>
                  <a:avLst/>
                  <a:gdLst>
                    <a:gd name="connsiteX0" fmla="*/ 31309 w 197809"/>
                    <a:gd name="connsiteY0" fmla="*/ 0 h 1198955"/>
                    <a:gd name="connsiteX1" fmla="*/ 8623 w 197809"/>
                    <a:gd name="connsiteY1" fmla="*/ 96358 h 1198955"/>
                    <a:gd name="connsiteX2" fmla="*/ 0 w 197809"/>
                    <a:gd name="connsiteY2" fmla="*/ 226395 h 1198955"/>
                    <a:gd name="connsiteX3" fmla="*/ 143760 w 197809"/>
                    <a:gd name="connsiteY3" fmla="*/ 1179118 h 1198955"/>
                    <a:gd name="connsiteX4" fmla="*/ 197367 w 197809"/>
                    <a:gd name="connsiteY4" fmla="*/ 1176683 h 1198955"/>
                    <a:gd name="connsiteX5" fmla="*/ 116958 w 197809"/>
                    <a:gd name="connsiteY5" fmla="*/ 812404 h 1198955"/>
                    <a:gd name="connsiteX6" fmla="*/ 51170 w 197809"/>
                    <a:gd name="connsiteY6" fmla="*/ 176444 h 1198955"/>
                    <a:gd name="connsiteX7" fmla="*/ 54101 w 197809"/>
                    <a:gd name="connsiteY7" fmla="*/ 106809 h 1198955"/>
                    <a:gd name="connsiteX8" fmla="*/ 61676 w 197809"/>
                    <a:gd name="connsiteY8" fmla="*/ 57582 h 119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09" h="1198955">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grpFill/>
                <a:ln w="685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CED0C4E-D3B0-42AC-BB83-EE47FC7E5C40}"/>
                    </a:ext>
                  </a:extLst>
                </p:cNvPr>
                <p:cNvSpPr/>
                <p:nvPr/>
              </p:nvSpPr>
              <p:spPr>
                <a:xfrm rot="2624473">
                  <a:off x="9205359" y="5419204"/>
                  <a:ext cx="175807" cy="376730"/>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grpFill/>
                <a:ln w="6854"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55E08D90-57A3-44A9-B9C3-A1DC2F2716D6}"/>
                    </a:ext>
                  </a:extLst>
                </p:cNvPr>
                <p:cNvSpPr/>
                <p:nvPr/>
              </p:nvSpPr>
              <p:spPr>
                <a:xfrm rot="2624473">
                  <a:off x="9453204" y="5568427"/>
                  <a:ext cx="92090" cy="376730"/>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grpFill/>
                <a:ln w="685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EA5F39BF-3476-49BC-9CAD-EA8038AED485}"/>
                    </a:ext>
                  </a:extLst>
                </p:cNvPr>
                <p:cNvSpPr/>
                <p:nvPr/>
              </p:nvSpPr>
              <p:spPr>
                <a:xfrm rot="2624473">
                  <a:off x="9373440" y="5030162"/>
                  <a:ext cx="449137" cy="527241"/>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 name="connsiteX0" fmla="*/ 9624 w 360810"/>
                    <a:gd name="connsiteY0" fmla="*/ 4565 h 454288"/>
                    <a:gd name="connsiteX1" fmla="*/ 128953 w 360810"/>
                    <a:gd name="connsiteY1" fmla="*/ 113607 h 454288"/>
                    <a:gd name="connsiteX2" fmla="*/ 163243 w 360810"/>
                    <a:gd name="connsiteY2" fmla="*/ 165728 h 454288"/>
                    <a:gd name="connsiteX3" fmla="*/ 190675 w 360810"/>
                    <a:gd name="connsiteY3" fmla="*/ 194532 h 454288"/>
                    <a:gd name="connsiteX4" fmla="*/ 235938 w 360810"/>
                    <a:gd name="connsiteY4" fmla="*/ 204819 h 454288"/>
                    <a:gd name="connsiteX5" fmla="*/ 302461 w 360810"/>
                    <a:gd name="connsiteY5" fmla="*/ 275456 h 454288"/>
                    <a:gd name="connsiteX6" fmla="*/ 360754 w 360810"/>
                    <a:gd name="connsiteY6" fmla="*/ 411930 h 454288"/>
                    <a:gd name="connsiteX7" fmla="*/ 342923 w 360810"/>
                    <a:gd name="connsiteY7" fmla="*/ 429761 h 454288"/>
                    <a:gd name="connsiteX8" fmla="*/ 283944 w 360810"/>
                    <a:gd name="connsiteY8" fmla="*/ 296030 h 454288"/>
                    <a:gd name="connsiteX9" fmla="*/ 207135 w 360810"/>
                    <a:gd name="connsiteY9" fmla="*/ 220592 h 454288"/>
                    <a:gd name="connsiteX10" fmla="*/ 156385 w 360810"/>
                    <a:gd name="connsiteY10" fmla="*/ 232936 h 454288"/>
                    <a:gd name="connsiteX11" fmla="*/ 110437 w 360810"/>
                    <a:gd name="connsiteY11" fmla="*/ 374211 h 454288"/>
                    <a:gd name="connsiteX12" fmla="*/ 124153 w 360810"/>
                    <a:gd name="connsiteY12" fmla="*/ 451707 h 454288"/>
                    <a:gd name="connsiteX13" fmla="*/ 102207 w 360810"/>
                    <a:gd name="connsiteY13" fmla="*/ 450335 h 454288"/>
                    <a:gd name="connsiteX14" fmla="*/ 80947 w 360810"/>
                    <a:gd name="connsiteY14" fmla="*/ 355009 h 454288"/>
                    <a:gd name="connsiteX15" fmla="*/ 141984 w 360810"/>
                    <a:gd name="connsiteY15" fmla="*/ 209619 h 454288"/>
                    <a:gd name="connsiteX16" fmla="*/ 137869 w 360810"/>
                    <a:gd name="connsiteY16" fmla="*/ 180816 h 454288"/>
                    <a:gd name="connsiteX17" fmla="*/ 116609 w 360810"/>
                    <a:gd name="connsiteY17" fmla="*/ 142411 h 454288"/>
                    <a:gd name="connsiteX18" fmla="*/ 45286 w 360810"/>
                    <a:gd name="connsiteY18" fmla="*/ 68344 h 454288"/>
                    <a:gd name="connsiteX19" fmla="*/ 17168 w 360810"/>
                    <a:gd name="connsiteY19" fmla="*/ 42970 h 454288"/>
                    <a:gd name="connsiteX20" fmla="*/ 8233 w 360810"/>
                    <a:gd name="connsiteY20" fmla="*/ 22698 h 454288"/>
                    <a:gd name="connsiteX21" fmla="*/ 9624 w 360810"/>
                    <a:gd name="connsiteY21" fmla="*/ 4565 h 454288"/>
                    <a:gd name="connsiteX0" fmla="*/ 17456 w 368642"/>
                    <a:gd name="connsiteY0" fmla="*/ 3522 h 453245"/>
                    <a:gd name="connsiteX1" fmla="*/ 136785 w 368642"/>
                    <a:gd name="connsiteY1" fmla="*/ 112564 h 453245"/>
                    <a:gd name="connsiteX2" fmla="*/ 171075 w 368642"/>
                    <a:gd name="connsiteY2" fmla="*/ 164685 h 453245"/>
                    <a:gd name="connsiteX3" fmla="*/ 198507 w 368642"/>
                    <a:gd name="connsiteY3" fmla="*/ 193489 h 453245"/>
                    <a:gd name="connsiteX4" fmla="*/ 243770 w 368642"/>
                    <a:gd name="connsiteY4" fmla="*/ 203776 h 453245"/>
                    <a:gd name="connsiteX5" fmla="*/ 310293 w 368642"/>
                    <a:gd name="connsiteY5" fmla="*/ 274413 h 453245"/>
                    <a:gd name="connsiteX6" fmla="*/ 368586 w 368642"/>
                    <a:gd name="connsiteY6" fmla="*/ 410887 h 453245"/>
                    <a:gd name="connsiteX7" fmla="*/ 350755 w 368642"/>
                    <a:gd name="connsiteY7" fmla="*/ 428718 h 453245"/>
                    <a:gd name="connsiteX8" fmla="*/ 291776 w 368642"/>
                    <a:gd name="connsiteY8" fmla="*/ 294987 h 453245"/>
                    <a:gd name="connsiteX9" fmla="*/ 214967 w 368642"/>
                    <a:gd name="connsiteY9" fmla="*/ 219549 h 453245"/>
                    <a:gd name="connsiteX10" fmla="*/ 164217 w 368642"/>
                    <a:gd name="connsiteY10" fmla="*/ 231893 h 453245"/>
                    <a:gd name="connsiteX11" fmla="*/ 118269 w 368642"/>
                    <a:gd name="connsiteY11" fmla="*/ 373168 h 453245"/>
                    <a:gd name="connsiteX12" fmla="*/ 131985 w 368642"/>
                    <a:gd name="connsiteY12" fmla="*/ 450664 h 453245"/>
                    <a:gd name="connsiteX13" fmla="*/ 110039 w 368642"/>
                    <a:gd name="connsiteY13" fmla="*/ 449292 h 453245"/>
                    <a:gd name="connsiteX14" fmla="*/ 88779 w 368642"/>
                    <a:gd name="connsiteY14" fmla="*/ 353966 h 453245"/>
                    <a:gd name="connsiteX15" fmla="*/ 149816 w 368642"/>
                    <a:gd name="connsiteY15" fmla="*/ 208576 h 453245"/>
                    <a:gd name="connsiteX16" fmla="*/ 145701 w 368642"/>
                    <a:gd name="connsiteY16" fmla="*/ 179773 h 453245"/>
                    <a:gd name="connsiteX17" fmla="*/ 124441 w 368642"/>
                    <a:gd name="connsiteY17" fmla="*/ 141368 h 453245"/>
                    <a:gd name="connsiteX18" fmla="*/ 53118 w 368642"/>
                    <a:gd name="connsiteY18" fmla="*/ 67301 h 453245"/>
                    <a:gd name="connsiteX19" fmla="*/ 25000 w 368642"/>
                    <a:gd name="connsiteY19" fmla="*/ 41927 h 453245"/>
                    <a:gd name="connsiteX20" fmla="*/ 761 w 368642"/>
                    <a:gd name="connsiteY20" fmla="*/ 33027 h 453245"/>
                    <a:gd name="connsiteX21" fmla="*/ 17456 w 368642"/>
                    <a:gd name="connsiteY21" fmla="*/ 3522 h 453245"/>
                    <a:gd name="connsiteX0" fmla="*/ 35749 w 367948"/>
                    <a:gd name="connsiteY0" fmla="*/ 4556 h 442990"/>
                    <a:gd name="connsiteX1" fmla="*/ 136091 w 367948"/>
                    <a:gd name="connsiteY1" fmla="*/ 102309 h 442990"/>
                    <a:gd name="connsiteX2" fmla="*/ 170381 w 367948"/>
                    <a:gd name="connsiteY2" fmla="*/ 154430 h 442990"/>
                    <a:gd name="connsiteX3" fmla="*/ 197813 w 367948"/>
                    <a:gd name="connsiteY3" fmla="*/ 183234 h 442990"/>
                    <a:gd name="connsiteX4" fmla="*/ 243076 w 367948"/>
                    <a:gd name="connsiteY4" fmla="*/ 193521 h 442990"/>
                    <a:gd name="connsiteX5" fmla="*/ 309599 w 367948"/>
                    <a:gd name="connsiteY5" fmla="*/ 264158 h 442990"/>
                    <a:gd name="connsiteX6" fmla="*/ 367892 w 367948"/>
                    <a:gd name="connsiteY6" fmla="*/ 400632 h 442990"/>
                    <a:gd name="connsiteX7" fmla="*/ 350061 w 367948"/>
                    <a:gd name="connsiteY7" fmla="*/ 418463 h 442990"/>
                    <a:gd name="connsiteX8" fmla="*/ 291082 w 367948"/>
                    <a:gd name="connsiteY8" fmla="*/ 284732 h 442990"/>
                    <a:gd name="connsiteX9" fmla="*/ 214273 w 367948"/>
                    <a:gd name="connsiteY9" fmla="*/ 209294 h 442990"/>
                    <a:gd name="connsiteX10" fmla="*/ 163523 w 367948"/>
                    <a:gd name="connsiteY10" fmla="*/ 221638 h 442990"/>
                    <a:gd name="connsiteX11" fmla="*/ 117575 w 367948"/>
                    <a:gd name="connsiteY11" fmla="*/ 362913 h 442990"/>
                    <a:gd name="connsiteX12" fmla="*/ 131291 w 367948"/>
                    <a:gd name="connsiteY12" fmla="*/ 440409 h 442990"/>
                    <a:gd name="connsiteX13" fmla="*/ 109345 w 367948"/>
                    <a:gd name="connsiteY13" fmla="*/ 439037 h 442990"/>
                    <a:gd name="connsiteX14" fmla="*/ 88085 w 367948"/>
                    <a:gd name="connsiteY14" fmla="*/ 343711 h 442990"/>
                    <a:gd name="connsiteX15" fmla="*/ 149122 w 367948"/>
                    <a:gd name="connsiteY15" fmla="*/ 198321 h 442990"/>
                    <a:gd name="connsiteX16" fmla="*/ 145007 w 367948"/>
                    <a:gd name="connsiteY16" fmla="*/ 169518 h 442990"/>
                    <a:gd name="connsiteX17" fmla="*/ 123747 w 367948"/>
                    <a:gd name="connsiteY17" fmla="*/ 131113 h 442990"/>
                    <a:gd name="connsiteX18" fmla="*/ 52424 w 367948"/>
                    <a:gd name="connsiteY18" fmla="*/ 57046 h 442990"/>
                    <a:gd name="connsiteX19" fmla="*/ 24306 w 367948"/>
                    <a:gd name="connsiteY19" fmla="*/ 31672 h 442990"/>
                    <a:gd name="connsiteX20" fmla="*/ 67 w 367948"/>
                    <a:gd name="connsiteY20" fmla="*/ 22772 h 442990"/>
                    <a:gd name="connsiteX21" fmla="*/ 35749 w 367948"/>
                    <a:gd name="connsiteY21" fmla="*/ 4556 h 442990"/>
                    <a:gd name="connsiteX0" fmla="*/ 35721 w 367920"/>
                    <a:gd name="connsiteY0" fmla="*/ 867 h 439301"/>
                    <a:gd name="connsiteX1" fmla="*/ 136063 w 367920"/>
                    <a:gd name="connsiteY1" fmla="*/ 98620 h 439301"/>
                    <a:gd name="connsiteX2" fmla="*/ 170353 w 367920"/>
                    <a:gd name="connsiteY2" fmla="*/ 150741 h 439301"/>
                    <a:gd name="connsiteX3" fmla="*/ 197785 w 367920"/>
                    <a:gd name="connsiteY3" fmla="*/ 179545 h 439301"/>
                    <a:gd name="connsiteX4" fmla="*/ 243048 w 367920"/>
                    <a:gd name="connsiteY4" fmla="*/ 189832 h 439301"/>
                    <a:gd name="connsiteX5" fmla="*/ 309571 w 367920"/>
                    <a:gd name="connsiteY5" fmla="*/ 260469 h 439301"/>
                    <a:gd name="connsiteX6" fmla="*/ 367864 w 367920"/>
                    <a:gd name="connsiteY6" fmla="*/ 396943 h 439301"/>
                    <a:gd name="connsiteX7" fmla="*/ 350033 w 367920"/>
                    <a:gd name="connsiteY7" fmla="*/ 414774 h 439301"/>
                    <a:gd name="connsiteX8" fmla="*/ 291054 w 367920"/>
                    <a:gd name="connsiteY8" fmla="*/ 281043 h 439301"/>
                    <a:gd name="connsiteX9" fmla="*/ 214245 w 367920"/>
                    <a:gd name="connsiteY9" fmla="*/ 205605 h 439301"/>
                    <a:gd name="connsiteX10" fmla="*/ 163495 w 367920"/>
                    <a:gd name="connsiteY10" fmla="*/ 217949 h 439301"/>
                    <a:gd name="connsiteX11" fmla="*/ 117547 w 367920"/>
                    <a:gd name="connsiteY11" fmla="*/ 359224 h 439301"/>
                    <a:gd name="connsiteX12" fmla="*/ 131263 w 367920"/>
                    <a:gd name="connsiteY12" fmla="*/ 436720 h 439301"/>
                    <a:gd name="connsiteX13" fmla="*/ 109317 w 367920"/>
                    <a:gd name="connsiteY13" fmla="*/ 435348 h 439301"/>
                    <a:gd name="connsiteX14" fmla="*/ 88057 w 367920"/>
                    <a:gd name="connsiteY14" fmla="*/ 340022 h 439301"/>
                    <a:gd name="connsiteX15" fmla="*/ 149094 w 367920"/>
                    <a:gd name="connsiteY15" fmla="*/ 194632 h 439301"/>
                    <a:gd name="connsiteX16" fmla="*/ 144979 w 367920"/>
                    <a:gd name="connsiteY16" fmla="*/ 165829 h 439301"/>
                    <a:gd name="connsiteX17" fmla="*/ 123719 w 367920"/>
                    <a:gd name="connsiteY17" fmla="*/ 127424 h 439301"/>
                    <a:gd name="connsiteX18" fmla="*/ 52396 w 367920"/>
                    <a:gd name="connsiteY18" fmla="*/ 53357 h 439301"/>
                    <a:gd name="connsiteX19" fmla="*/ 24278 w 367920"/>
                    <a:gd name="connsiteY19" fmla="*/ 27983 h 439301"/>
                    <a:gd name="connsiteX20" fmla="*/ 39 w 367920"/>
                    <a:gd name="connsiteY20" fmla="*/ 19083 h 439301"/>
                    <a:gd name="connsiteX21" fmla="*/ 35721 w 367920"/>
                    <a:gd name="connsiteY21" fmla="*/ 867 h 439301"/>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43 w 367924"/>
                    <a:gd name="connsiteY0" fmla="*/ 5470 h 431907"/>
                    <a:gd name="connsiteX1" fmla="*/ 136067 w 367924"/>
                    <a:gd name="connsiteY1" fmla="*/ 91226 h 431907"/>
                    <a:gd name="connsiteX2" fmla="*/ 170357 w 367924"/>
                    <a:gd name="connsiteY2" fmla="*/ 143347 h 431907"/>
                    <a:gd name="connsiteX3" fmla="*/ 197789 w 367924"/>
                    <a:gd name="connsiteY3" fmla="*/ 172151 h 431907"/>
                    <a:gd name="connsiteX4" fmla="*/ 243052 w 367924"/>
                    <a:gd name="connsiteY4" fmla="*/ 182438 h 431907"/>
                    <a:gd name="connsiteX5" fmla="*/ 309575 w 367924"/>
                    <a:gd name="connsiteY5" fmla="*/ 253075 h 431907"/>
                    <a:gd name="connsiteX6" fmla="*/ 367868 w 367924"/>
                    <a:gd name="connsiteY6" fmla="*/ 389549 h 431907"/>
                    <a:gd name="connsiteX7" fmla="*/ 350037 w 367924"/>
                    <a:gd name="connsiteY7" fmla="*/ 407380 h 431907"/>
                    <a:gd name="connsiteX8" fmla="*/ 291058 w 367924"/>
                    <a:gd name="connsiteY8" fmla="*/ 273649 h 431907"/>
                    <a:gd name="connsiteX9" fmla="*/ 214249 w 367924"/>
                    <a:gd name="connsiteY9" fmla="*/ 198211 h 431907"/>
                    <a:gd name="connsiteX10" fmla="*/ 163499 w 367924"/>
                    <a:gd name="connsiteY10" fmla="*/ 210555 h 431907"/>
                    <a:gd name="connsiteX11" fmla="*/ 117551 w 367924"/>
                    <a:gd name="connsiteY11" fmla="*/ 351830 h 431907"/>
                    <a:gd name="connsiteX12" fmla="*/ 131267 w 367924"/>
                    <a:gd name="connsiteY12" fmla="*/ 429326 h 431907"/>
                    <a:gd name="connsiteX13" fmla="*/ 109321 w 367924"/>
                    <a:gd name="connsiteY13" fmla="*/ 427954 h 431907"/>
                    <a:gd name="connsiteX14" fmla="*/ 88061 w 367924"/>
                    <a:gd name="connsiteY14" fmla="*/ 332628 h 431907"/>
                    <a:gd name="connsiteX15" fmla="*/ 149098 w 367924"/>
                    <a:gd name="connsiteY15" fmla="*/ 187238 h 431907"/>
                    <a:gd name="connsiteX16" fmla="*/ 144983 w 367924"/>
                    <a:gd name="connsiteY16" fmla="*/ 158435 h 431907"/>
                    <a:gd name="connsiteX17" fmla="*/ 123723 w 367924"/>
                    <a:gd name="connsiteY17" fmla="*/ 120030 h 431907"/>
                    <a:gd name="connsiteX18" fmla="*/ 52400 w 367924"/>
                    <a:gd name="connsiteY18" fmla="*/ 45963 h 431907"/>
                    <a:gd name="connsiteX19" fmla="*/ 24282 w 367924"/>
                    <a:gd name="connsiteY19" fmla="*/ 20589 h 431907"/>
                    <a:gd name="connsiteX20" fmla="*/ 43 w 367924"/>
                    <a:gd name="connsiteY20" fmla="*/ 11689 h 431907"/>
                    <a:gd name="connsiteX21" fmla="*/ 48843 w 367924"/>
                    <a:gd name="connsiteY21" fmla="*/ 5470 h 431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7924" h="431907">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grpFill/>
                <a:ln w="6854" cap="flat">
                  <a:noFill/>
                  <a:prstDash val="solid"/>
                  <a:miter/>
                </a:ln>
              </p:spPr>
              <p:txBody>
                <a:bodyPr rtlCol="0" anchor="ctr"/>
                <a:lstStyle/>
                <a:p>
                  <a:endParaRPr lang="en-US" dirty="0"/>
                </a:p>
              </p:txBody>
            </p:sp>
          </p:grpSp>
          <p:grpSp>
            <p:nvGrpSpPr>
              <p:cNvPr id="8" name="Group 7">
                <a:extLst>
                  <a:ext uri="{FF2B5EF4-FFF2-40B4-BE49-F238E27FC236}">
                    <a16:creationId xmlns:a16="http://schemas.microsoft.com/office/drawing/2014/main" id="{D2697508-147C-4139-8800-4B69A0EF92AF}"/>
                  </a:ext>
                </a:extLst>
              </p:cNvPr>
              <p:cNvGrpSpPr/>
              <p:nvPr/>
            </p:nvGrpSpPr>
            <p:grpSpPr>
              <a:xfrm>
                <a:off x="8873991" y="4601281"/>
                <a:ext cx="193168" cy="193168"/>
                <a:chOff x="8682887" y="5354471"/>
                <a:chExt cx="193168" cy="193168"/>
              </a:xfrm>
              <a:solidFill>
                <a:schemeClr val="bg1"/>
              </a:solidFill>
            </p:grpSpPr>
            <p:sp>
              <p:nvSpPr>
                <p:cNvPr id="9" name="Freeform: Shape 8">
                  <a:extLst>
                    <a:ext uri="{FF2B5EF4-FFF2-40B4-BE49-F238E27FC236}">
                      <a16:creationId xmlns:a16="http://schemas.microsoft.com/office/drawing/2014/main" id="{7F6F7B55-9F84-42F0-B40E-552056BCE9D8}"/>
                    </a:ext>
                  </a:extLst>
                </p:cNvPr>
                <p:cNvSpPr/>
                <p:nvPr/>
              </p:nvSpPr>
              <p:spPr>
                <a:xfrm rot="567401">
                  <a:off x="8682887" y="5354471"/>
                  <a:ext cx="193168" cy="193168"/>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66" h="185166">
                      <a:moveTo>
                        <a:pt x="64571" y="1778"/>
                      </a:moveTo>
                      <a:cubicBezTo>
                        <a:pt x="98175" y="406"/>
                        <a:pt x="107776" y="-5080"/>
                        <a:pt x="135208" y="14122"/>
                      </a:cubicBezTo>
                      <a:cubicBezTo>
                        <a:pt x="176356" y="37439"/>
                        <a:pt x="193501" y="74473"/>
                        <a:pt x="183214" y="116306"/>
                      </a:cubicBezTo>
                      <a:cubicBezTo>
                        <a:pt x="172927" y="158826"/>
                        <a:pt x="137952" y="187630"/>
                        <a:pt x="95432" y="189001"/>
                      </a:cubicBezTo>
                      <a:cubicBezTo>
                        <a:pt x="53598" y="190373"/>
                        <a:pt x="15193" y="162255"/>
                        <a:pt x="3535" y="121107"/>
                      </a:cubicBezTo>
                      <a:cubicBezTo>
                        <a:pt x="-8124" y="79273"/>
                        <a:pt x="9707" y="36754"/>
                        <a:pt x="47426" y="12751"/>
                      </a:cubicBezTo>
                      <a:cubicBezTo>
                        <a:pt x="52912" y="9322"/>
                        <a:pt x="54284" y="4521"/>
                        <a:pt x="64571" y="1778"/>
                      </a:cubicBezTo>
                      <a:close/>
                    </a:path>
                  </a:pathLst>
                </a:custGeom>
                <a:grpFill/>
                <a:ln w="6854"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89BE58A9-0F22-4EC3-8CCD-7DEE01BA7243}"/>
                    </a:ext>
                  </a:extLst>
                </p:cNvPr>
                <p:cNvSpPr/>
                <p:nvPr/>
              </p:nvSpPr>
              <p:spPr>
                <a:xfrm rot="567401">
                  <a:off x="8709149" y="5384737"/>
                  <a:ext cx="135933" cy="135933"/>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lumMod val="50000"/>
                  </a:schemeClr>
                </a:solidFill>
                <a:ln w="6854" cap="flat">
                  <a:noFill/>
                  <a:prstDash val="solid"/>
                  <a:miter/>
                </a:ln>
              </p:spPr>
              <p:txBody>
                <a:bodyPr rtlCol="0" anchor="ctr"/>
                <a:lstStyle/>
                <a:p>
                  <a:endParaRPr lang="en-US"/>
                </a:p>
              </p:txBody>
            </p:sp>
          </p:grpSp>
        </p:grpSp>
      </p:grpSp>
      <p:sp>
        <p:nvSpPr>
          <p:cNvPr id="4" name="TextBox 3">
            <a:extLst>
              <a:ext uri="{FF2B5EF4-FFF2-40B4-BE49-F238E27FC236}">
                <a16:creationId xmlns:a16="http://schemas.microsoft.com/office/drawing/2014/main" id="{85EAA9B0-BBA0-A4DA-9EA2-210113493DEE}"/>
              </a:ext>
            </a:extLst>
          </p:cNvPr>
          <p:cNvSpPr txBox="1"/>
          <p:nvPr/>
        </p:nvSpPr>
        <p:spPr>
          <a:xfrm>
            <a:off x="600891" y="1402080"/>
            <a:ext cx="7802880" cy="2118529"/>
          </a:xfrm>
          <a:prstGeom prst="rect">
            <a:avLst/>
          </a:prstGeom>
          <a:noFill/>
        </p:spPr>
        <p:txBody>
          <a:bodyPr wrap="square" rtlCol="0">
            <a:spAutoFit/>
          </a:bodyPr>
          <a:lstStyle/>
          <a:p>
            <a:pPr marL="342900" indent="-342900" algn="l">
              <a:lnSpc>
                <a:spcPct val="150000"/>
              </a:lnSpc>
              <a:buFont typeface="Arial" panose="020B0604020202020204" pitchFamily="34" charset="0"/>
              <a:buChar char="•"/>
            </a:pPr>
            <a:r>
              <a:rPr lang="en-IN" sz="1800" dirty="0">
                <a:solidFill>
                  <a:schemeClr val="bg2">
                    <a:lumMod val="75000"/>
                  </a:schemeClr>
                </a:solidFill>
              </a:rPr>
              <a:t>We can add Online Consultation and online fee payment</a:t>
            </a:r>
          </a:p>
          <a:p>
            <a:pPr marL="342900" indent="-342900" algn="l">
              <a:lnSpc>
                <a:spcPct val="150000"/>
              </a:lnSpc>
              <a:buFont typeface="Arial" panose="020B0604020202020204" pitchFamily="34" charset="0"/>
              <a:buChar char="•"/>
            </a:pPr>
            <a:r>
              <a:rPr lang="en-IN" sz="1800" dirty="0">
                <a:solidFill>
                  <a:schemeClr val="bg2">
                    <a:lumMod val="75000"/>
                  </a:schemeClr>
                </a:solidFill>
              </a:rPr>
              <a:t>Home visit of doctor</a:t>
            </a:r>
          </a:p>
          <a:p>
            <a:pPr marL="342900" indent="-342900" algn="l">
              <a:lnSpc>
                <a:spcPct val="150000"/>
              </a:lnSpc>
              <a:buFont typeface="Arial" panose="020B0604020202020204" pitchFamily="34" charset="0"/>
              <a:buChar char="•"/>
            </a:pPr>
            <a:r>
              <a:rPr lang="en-IN" sz="1800" dirty="0">
                <a:solidFill>
                  <a:schemeClr val="bg2">
                    <a:lumMod val="75000"/>
                  </a:schemeClr>
                </a:solidFill>
              </a:rPr>
              <a:t>Blood Bank </a:t>
            </a:r>
          </a:p>
          <a:p>
            <a:pPr marL="342900" indent="-342900" algn="l">
              <a:lnSpc>
                <a:spcPct val="150000"/>
              </a:lnSpc>
              <a:buFont typeface="Arial" panose="020B0604020202020204" pitchFamily="34" charset="0"/>
              <a:buChar char="•"/>
            </a:pPr>
            <a:r>
              <a:rPr lang="en-IN" sz="1800" dirty="0">
                <a:solidFill>
                  <a:schemeClr val="bg2">
                    <a:lumMod val="75000"/>
                  </a:schemeClr>
                </a:solidFill>
              </a:rPr>
              <a:t>Pathology (Home Service)</a:t>
            </a:r>
          </a:p>
          <a:p>
            <a:pPr algn="l">
              <a:lnSpc>
                <a:spcPct val="150000"/>
              </a:lnSpc>
            </a:pPr>
            <a:endParaRPr lang="en-IN" dirty="0">
              <a:solidFill>
                <a:schemeClr val="bg2">
                  <a:lumMod val="75000"/>
                </a:schemeClr>
              </a:solidFill>
            </a:endParaRPr>
          </a:p>
        </p:txBody>
      </p:sp>
    </p:spTree>
    <p:extLst>
      <p:ext uri="{BB962C8B-B14F-4D97-AF65-F5344CB8AC3E}">
        <p14:creationId xmlns:p14="http://schemas.microsoft.com/office/powerpoint/2010/main" val="4236217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1508B73-E98A-4BF0-96B7-98C16747B1F7}"/>
              </a:ext>
            </a:extLst>
          </p:cNvPr>
          <p:cNvSpPr/>
          <p:nvPr/>
        </p:nvSpPr>
        <p:spPr>
          <a:xfrm>
            <a:off x="0" y="6072562"/>
            <a:ext cx="12192000" cy="7854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339509"/>
            <a:ext cx="11573197" cy="724247"/>
          </a:xfrm>
        </p:spPr>
        <p:txBody>
          <a:bodyPr/>
          <a:lstStyle/>
          <a:p>
            <a:r>
              <a:rPr lang="en-US" sz="3200" u="sng" dirty="0"/>
              <a:t>Conclusion :-</a:t>
            </a:r>
            <a:endParaRPr lang="en-US" sz="3200" dirty="0"/>
          </a:p>
        </p:txBody>
      </p:sp>
      <p:grpSp>
        <p:nvGrpSpPr>
          <p:cNvPr id="3" name="Group 2">
            <a:extLst>
              <a:ext uri="{FF2B5EF4-FFF2-40B4-BE49-F238E27FC236}">
                <a16:creationId xmlns:a16="http://schemas.microsoft.com/office/drawing/2014/main" id="{D4E9D8A3-9C7B-44A7-8AA0-2C64763B3FEF}"/>
              </a:ext>
            </a:extLst>
          </p:cNvPr>
          <p:cNvGrpSpPr/>
          <p:nvPr/>
        </p:nvGrpSpPr>
        <p:grpSpPr>
          <a:xfrm>
            <a:off x="6271099" y="3211245"/>
            <a:ext cx="5775854" cy="3568219"/>
            <a:chOff x="5814569" y="2460779"/>
            <a:chExt cx="5833992" cy="3604135"/>
          </a:xfrm>
        </p:grpSpPr>
        <p:sp>
          <p:nvSpPr>
            <p:cNvPr id="16" name="Freeform: Shape 15">
              <a:extLst>
                <a:ext uri="{FF2B5EF4-FFF2-40B4-BE49-F238E27FC236}">
                  <a16:creationId xmlns:a16="http://schemas.microsoft.com/office/drawing/2014/main" id="{C18B4465-35A1-441A-B6AA-B282E6BEA4EB}"/>
                </a:ext>
              </a:extLst>
            </p:cNvPr>
            <p:cNvSpPr/>
            <p:nvPr/>
          </p:nvSpPr>
          <p:spPr>
            <a:xfrm>
              <a:off x="5814569" y="2460779"/>
              <a:ext cx="5833992" cy="3604135"/>
            </a:xfrm>
            <a:custGeom>
              <a:avLst/>
              <a:gdLst>
                <a:gd name="connsiteX0" fmla="*/ 10401086 w 10391775"/>
                <a:gd name="connsiteY0" fmla="*/ 5277803 h 6419850"/>
                <a:gd name="connsiteX1" fmla="*/ 10346794 w 10391775"/>
                <a:gd name="connsiteY1" fmla="*/ 5213985 h 6419850"/>
                <a:gd name="connsiteX2" fmla="*/ 10257258 w 10391775"/>
                <a:gd name="connsiteY2" fmla="*/ 5204460 h 6419850"/>
                <a:gd name="connsiteX3" fmla="*/ 10055329 w 10391775"/>
                <a:gd name="connsiteY3" fmla="*/ 5180648 h 6419850"/>
                <a:gd name="connsiteX4" fmla="*/ 9990558 w 10391775"/>
                <a:gd name="connsiteY4" fmla="*/ 5137785 h 6419850"/>
                <a:gd name="connsiteX5" fmla="*/ 9946744 w 10391775"/>
                <a:gd name="connsiteY5" fmla="*/ 5097780 h 6419850"/>
                <a:gd name="connsiteX6" fmla="*/ 8430363 w 10391775"/>
                <a:gd name="connsiteY6" fmla="*/ 3751898 h 6419850"/>
                <a:gd name="connsiteX7" fmla="*/ 8434173 w 10391775"/>
                <a:gd name="connsiteY7" fmla="*/ 3711893 h 6419850"/>
                <a:gd name="connsiteX8" fmla="*/ 8403694 w 10391775"/>
                <a:gd name="connsiteY8" fmla="*/ 3470910 h 6419850"/>
                <a:gd name="connsiteX9" fmla="*/ 8289394 w 10391775"/>
                <a:gd name="connsiteY9" fmla="*/ 3220403 h 6419850"/>
                <a:gd name="connsiteX10" fmla="*/ 8270344 w 10391775"/>
                <a:gd name="connsiteY10" fmla="*/ 3156585 h 6419850"/>
                <a:gd name="connsiteX11" fmla="*/ 8249389 w 10391775"/>
                <a:gd name="connsiteY11" fmla="*/ 2998470 h 6419850"/>
                <a:gd name="connsiteX12" fmla="*/ 8235101 w 10391775"/>
                <a:gd name="connsiteY12" fmla="*/ 2959418 h 6419850"/>
                <a:gd name="connsiteX13" fmla="*/ 8251294 w 10391775"/>
                <a:gd name="connsiteY13" fmla="*/ 2849880 h 6419850"/>
                <a:gd name="connsiteX14" fmla="*/ 8243673 w 10391775"/>
                <a:gd name="connsiteY14" fmla="*/ 2742248 h 6419850"/>
                <a:gd name="connsiteX15" fmla="*/ 8164616 w 10391775"/>
                <a:gd name="connsiteY15" fmla="*/ 2652713 h 6419850"/>
                <a:gd name="connsiteX16" fmla="*/ 7905536 w 10391775"/>
                <a:gd name="connsiteY16" fmla="*/ 2518410 h 6419850"/>
                <a:gd name="connsiteX17" fmla="*/ 7904584 w 10391775"/>
                <a:gd name="connsiteY17" fmla="*/ 2516505 h 6419850"/>
                <a:gd name="connsiteX18" fmla="*/ 7896964 w 10391775"/>
                <a:gd name="connsiteY18" fmla="*/ 2493645 h 6419850"/>
                <a:gd name="connsiteX19" fmla="*/ 7984594 w 10391775"/>
                <a:gd name="connsiteY19" fmla="*/ 2342198 h 6419850"/>
                <a:gd name="connsiteX20" fmla="*/ 7993166 w 10391775"/>
                <a:gd name="connsiteY20" fmla="*/ 2317433 h 6419850"/>
                <a:gd name="connsiteX21" fmla="*/ 8005548 w 10391775"/>
                <a:gd name="connsiteY21" fmla="*/ 2270760 h 6419850"/>
                <a:gd name="connsiteX22" fmla="*/ 7965544 w 10391775"/>
                <a:gd name="connsiteY22" fmla="*/ 2142173 h 6419850"/>
                <a:gd name="connsiteX23" fmla="*/ 7956971 w 10391775"/>
                <a:gd name="connsiteY23" fmla="*/ 2039303 h 6419850"/>
                <a:gd name="connsiteX24" fmla="*/ 7962686 w 10391775"/>
                <a:gd name="connsiteY24" fmla="*/ 2036445 h 6419850"/>
                <a:gd name="connsiteX25" fmla="*/ 7979831 w 10391775"/>
                <a:gd name="connsiteY25" fmla="*/ 1876425 h 6419850"/>
                <a:gd name="connsiteX26" fmla="*/ 7975069 w 10391775"/>
                <a:gd name="connsiteY26" fmla="*/ 1875473 h 6419850"/>
                <a:gd name="connsiteX27" fmla="*/ 7950303 w 10391775"/>
                <a:gd name="connsiteY27" fmla="*/ 1832610 h 6419850"/>
                <a:gd name="connsiteX28" fmla="*/ 7813144 w 10391775"/>
                <a:gd name="connsiteY28" fmla="*/ 1753553 h 6419850"/>
                <a:gd name="connsiteX29" fmla="*/ 7776948 w 10391775"/>
                <a:gd name="connsiteY29" fmla="*/ 1728788 h 6419850"/>
                <a:gd name="connsiteX30" fmla="*/ 7735039 w 10391775"/>
                <a:gd name="connsiteY30" fmla="*/ 1305878 h 6419850"/>
                <a:gd name="connsiteX31" fmla="*/ 7711226 w 10391775"/>
                <a:gd name="connsiteY31" fmla="*/ 1237298 h 6419850"/>
                <a:gd name="connsiteX32" fmla="*/ 7568351 w 10391775"/>
                <a:gd name="connsiteY32" fmla="*/ 1065848 h 6419850"/>
                <a:gd name="connsiteX33" fmla="*/ 7569303 w 10391775"/>
                <a:gd name="connsiteY33" fmla="*/ 963930 h 6419850"/>
                <a:gd name="connsiteX34" fmla="*/ 7568351 w 10391775"/>
                <a:gd name="connsiteY34" fmla="*/ 962025 h 6419850"/>
                <a:gd name="connsiteX35" fmla="*/ 7596926 w 10391775"/>
                <a:gd name="connsiteY35" fmla="*/ 897255 h 6419850"/>
                <a:gd name="connsiteX36" fmla="*/ 7595021 w 10391775"/>
                <a:gd name="connsiteY36" fmla="*/ 866775 h 6419850"/>
                <a:gd name="connsiteX37" fmla="*/ 7602641 w 10391775"/>
                <a:gd name="connsiteY37" fmla="*/ 864870 h 6419850"/>
                <a:gd name="connsiteX38" fmla="*/ 7610261 w 10391775"/>
                <a:gd name="connsiteY38" fmla="*/ 785813 h 6419850"/>
                <a:gd name="connsiteX39" fmla="*/ 7603594 w 10391775"/>
                <a:gd name="connsiteY39" fmla="*/ 657225 h 6419850"/>
                <a:gd name="connsiteX40" fmla="*/ 7553111 w 10391775"/>
                <a:gd name="connsiteY40" fmla="*/ 541020 h 6419850"/>
                <a:gd name="connsiteX41" fmla="*/ 7226403 w 10391775"/>
                <a:gd name="connsiteY41" fmla="*/ 168593 h 6419850"/>
                <a:gd name="connsiteX42" fmla="*/ 7071146 w 10391775"/>
                <a:gd name="connsiteY42" fmla="*/ 69533 h 6419850"/>
                <a:gd name="connsiteX43" fmla="*/ 6949226 w 10391775"/>
                <a:gd name="connsiteY43" fmla="*/ 19050 h 6419850"/>
                <a:gd name="connsiteX44" fmla="*/ 6880646 w 10391775"/>
                <a:gd name="connsiteY44" fmla="*/ 0 h 6419850"/>
                <a:gd name="connsiteX45" fmla="*/ 6833021 w 10391775"/>
                <a:gd name="connsiteY45" fmla="*/ 0 h 6419850"/>
                <a:gd name="connsiteX46" fmla="*/ 6680621 w 10391775"/>
                <a:gd name="connsiteY46" fmla="*/ 0 h 6419850"/>
                <a:gd name="connsiteX47" fmla="*/ 6671096 w 10391775"/>
                <a:gd name="connsiteY47" fmla="*/ 0 h 6419850"/>
                <a:gd name="connsiteX48" fmla="*/ 6641569 w 10391775"/>
                <a:gd name="connsiteY48" fmla="*/ 18098 h 6419850"/>
                <a:gd name="connsiteX49" fmla="*/ 6529173 w 10391775"/>
                <a:gd name="connsiteY49" fmla="*/ 48578 h 6419850"/>
                <a:gd name="connsiteX50" fmla="*/ 6318671 w 10391775"/>
                <a:gd name="connsiteY50" fmla="*/ 153353 h 6419850"/>
                <a:gd name="connsiteX51" fmla="*/ 6091976 w 10391775"/>
                <a:gd name="connsiteY51" fmla="*/ 457200 h 6419850"/>
                <a:gd name="connsiteX52" fmla="*/ 6071973 w 10391775"/>
                <a:gd name="connsiteY52" fmla="*/ 533400 h 6419850"/>
                <a:gd name="connsiteX53" fmla="*/ 6060544 w 10391775"/>
                <a:gd name="connsiteY53" fmla="*/ 606743 h 6419850"/>
                <a:gd name="connsiteX54" fmla="*/ 6052923 w 10391775"/>
                <a:gd name="connsiteY54" fmla="*/ 676275 h 6419850"/>
                <a:gd name="connsiteX55" fmla="*/ 6044351 w 10391775"/>
                <a:gd name="connsiteY55" fmla="*/ 802958 h 6419850"/>
                <a:gd name="connsiteX56" fmla="*/ 6013871 w 10391775"/>
                <a:gd name="connsiteY56" fmla="*/ 847725 h 6419850"/>
                <a:gd name="connsiteX57" fmla="*/ 5919573 w 10391775"/>
                <a:gd name="connsiteY57" fmla="*/ 1057275 h 6419850"/>
                <a:gd name="connsiteX58" fmla="*/ 6011014 w 10391775"/>
                <a:gd name="connsiteY58" fmla="*/ 1267778 h 6419850"/>
                <a:gd name="connsiteX59" fmla="*/ 6011966 w 10391775"/>
                <a:gd name="connsiteY59" fmla="*/ 1276350 h 6419850"/>
                <a:gd name="connsiteX60" fmla="*/ 5880521 w 10391775"/>
                <a:gd name="connsiteY60" fmla="*/ 1524953 h 6419850"/>
                <a:gd name="connsiteX61" fmla="*/ 5801464 w 10391775"/>
                <a:gd name="connsiteY61" fmla="*/ 1797368 h 6419850"/>
                <a:gd name="connsiteX62" fmla="*/ 5794796 w 10391775"/>
                <a:gd name="connsiteY62" fmla="*/ 1829753 h 6419850"/>
                <a:gd name="connsiteX63" fmla="*/ 5792891 w 10391775"/>
                <a:gd name="connsiteY63" fmla="*/ 1846898 h 6419850"/>
                <a:gd name="connsiteX64" fmla="*/ 5792891 w 10391775"/>
                <a:gd name="connsiteY64" fmla="*/ 1846898 h 6419850"/>
                <a:gd name="connsiteX65" fmla="*/ 5785271 w 10391775"/>
                <a:gd name="connsiteY65" fmla="*/ 1896428 h 6419850"/>
                <a:gd name="connsiteX66" fmla="*/ 5772889 w 10391775"/>
                <a:gd name="connsiteY66" fmla="*/ 2006918 h 6419850"/>
                <a:gd name="connsiteX67" fmla="*/ 5766221 w 10391775"/>
                <a:gd name="connsiteY67" fmla="*/ 2067878 h 6419850"/>
                <a:gd name="connsiteX68" fmla="*/ 5754791 w 10391775"/>
                <a:gd name="connsiteY68" fmla="*/ 2143125 h 6419850"/>
                <a:gd name="connsiteX69" fmla="*/ 5722406 w 10391775"/>
                <a:gd name="connsiteY69" fmla="*/ 2151698 h 6419850"/>
                <a:gd name="connsiteX70" fmla="*/ 5722406 w 10391775"/>
                <a:gd name="connsiteY70" fmla="*/ 2151698 h 6419850"/>
                <a:gd name="connsiteX71" fmla="*/ 5310926 w 10391775"/>
                <a:gd name="connsiteY71" fmla="*/ 2225993 h 6419850"/>
                <a:gd name="connsiteX72" fmla="*/ 5306164 w 10391775"/>
                <a:gd name="connsiteY72" fmla="*/ 2228850 h 6419850"/>
                <a:gd name="connsiteX73" fmla="*/ 5209009 w 10391775"/>
                <a:gd name="connsiteY73" fmla="*/ 2246948 h 6419850"/>
                <a:gd name="connsiteX74" fmla="*/ 5209009 w 10391775"/>
                <a:gd name="connsiteY74" fmla="*/ 2246948 h 6419850"/>
                <a:gd name="connsiteX75" fmla="*/ 5085184 w 10391775"/>
                <a:gd name="connsiteY75" fmla="*/ 2249805 h 6419850"/>
                <a:gd name="connsiteX76" fmla="*/ 5001364 w 10391775"/>
                <a:gd name="connsiteY76" fmla="*/ 2286000 h 6419850"/>
                <a:gd name="connsiteX77" fmla="*/ 4965169 w 10391775"/>
                <a:gd name="connsiteY77" fmla="*/ 2363153 h 6419850"/>
                <a:gd name="connsiteX78" fmla="*/ 4912781 w 10391775"/>
                <a:gd name="connsiteY78" fmla="*/ 2507933 h 6419850"/>
                <a:gd name="connsiteX79" fmla="*/ 4687039 w 10391775"/>
                <a:gd name="connsiteY79" fmla="*/ 2970848 h 6419850"/>
                <a:gd name="connsiteX80" fmla="*/ 4620364 w 10391775"/>
                <a:gd name="connsiteY80" fmla="*/ 3170873 h 6419850"/>
                <a:gd name="connsiteX81" fmla="*/ 4391764 w 10391775"/>
                <a:gd name="connsiteY81" fmla="*/ 3722370 h 6419850"/>
                <a:gd name="connsiteX82" fmla="*/ 4388906 w 10391775"/>
                <a:gd name="connsiteY82" fmla="*/ 3730943 h 6419850"/>
                <a:gd name="connsiteX83" fmla="*/ 4373666 w 10391775"/>
                <a:gd name="connsiteY83" fmla="*/ 3818573 h 6419850"/>
                <a:gd name="connsiteX84" fmla="*/ 4318421 w 10391775"/>
                <a:gd name="connsiteY84" fmla="*/ 3914775 h 6419850"/>
                <a:gd name="connsiteX85" fmla="*/ 4151733 w 10391775"/>
                <a:gd name="connsiteY85" fmla="*/ 4318635 h 6419850"/>
                <a:gd name="connsiteX86" fmla="*/ 4112681 w 10391775"/>
                <a:gd name="connsiteY86" fmla="*/ 4448175 h 6419850"/>
                <a:gd name="connsiteX87" fmla="*/ 3847886 w 10391775"/>
                <a:gd name="connsiteY87" fmla="*/ 4705350 h 6419850"/>
                <a:gd name="connsiteX88" fmla="*/ 3847886 w 10391775"/>
                <a:gd name="connsiteY88" fmla="*/ 4705350 h 6419850"/>
                <a:gd name="connsiteX89" fmla="*/ 3669768 w 10391775"/>
                <a:gd name="connsiteY89" fmla="*/ 4745355 h 6419850"/>
                <a:gd name="connsiteX90" fmla="*/ 3535466 w 10391775"/>
                <a:gd name="connsiteY90" fmla="*/ 4855845 h 6419850"/>
                <a:gd name="connsiteX91" fmla="*/ 3506891 w 10391775"/>
                <a:gd name="connsiteY91" fmla="*/ 4887278 h 6419850"/>
                <a:gd name="connsiteX92" fmla="*/ 3123986 w 10391775"/>
                <a:gd name="connsiteY92" fmla="*/ 3693795 h 6419850"/>
                <a:gd name="connsiteX93" fmla="*/ 3077314 w 10391775"/>
                <a:gd name="connsiteY93" fmla="*/ 3657600 h 6419850"/>
                <a:gd name="connsiteX94" fmla="*/ 48363 w 10391775"/>
                <a:gd name="connsiteY94" fmla="*/ 3403283 h 6419850"/>
                <a:gd name="connsiteX95" fmla="*/ 10263 w 10391775"/>
                <a:gd name="connsiteY95" fmla="*/ 3453765 h 6419850"/>
                <a:gd name="connsiteX96" fmla="*/ 783693 w 10391775"/>
                <a:gd name="connsiteY96" fmla="*/ 5687378 h 6419850"/>
                <a:gd name="connsiteX97" fmla="*/ 858941 w 10391775"/>
                <a:gd name="connsiteY97" fmla="*/ 5751195 h 6419850"/>
                <a:gd name="connsiteX98" fmla="*/ 3812644 w 10391775"/>
                <a:gd name="connsiteY98" fmla="*/ 6414135 h 6419850"/>
                <a:gd name="connsiteX99" fmla="*/ 3882176 w 10391775"/>
                <a:gd name="connsiteY99" fmla="*/ 6414135 h 6419850"/>
                <a:gd name="connsiteX100" fmla="*/ 5439514 w 10391775"/>
                <a:gd name="connsiteY100" fmla="*/ 5869305 h 6419850"/>
                <a:gd name="connsiteX101" fmla="*/ 5500473 w 10391775"/>
                <a:gd name="connsiteY101" fmla="*/ 5750243 h 6419850"/>
                <a:gd name="connsiteX102" fmla="*/ 5409986 w 10391775"/>
                <a:gd name="connsiteY102" fmla="*/ 5628323 h 6419850"/>
                <a:gd name="connsiteX103" fmla="*/ 4356521 w 10391775"/>
                <a:gd name="connsiteY103" fmla="*/ 5469255 h 6419850"/>
                <a:gd name="connsiteX104" fmla="*/ 4083153 w 10391775"/>
                <a:gd name="connsiteY104" fmla="*/ 5431155 h 6419850"/>
                <a:gd name="connsiteX105" fmla="*/ 4065056 w 10391775"/>
                <a:gd name="connsiteY105" fmla="*/ 5359718 h 6419850"/>
                <a:gd name="connsiteX106" fmla="*/ 4126969 w 10391775"/>
                <a:gd name="connsiteY106" fmla="*/ 5299710 h 6419850"/>
                <a:gd name="connsiteX107" fmla="*/ 4185071 w 10391775"/>
                <a:gd name="connsiteY107" fmla="*/ 5245418 h 6419850"/>
                <a:gd name="connsiteX108" fmla="*/ 4386048 w 10391775"/>
                <a:gd name="connsiteY108" fmla="*/ 5192078 h 6419850"/>
                <a:gd name="connsiteX109" fmla="*/ 4485109 w 10391775"/>
                <a:gd name="connsiteY109" fmla="*/ 5096828 h 6419850"/>
                <a:gd name="connsiteX110" fmla="*/ 4500348 w 10391775"/>
                <a:gd name="connsiteY110" fmla="*/ 5039678 h 6419850"/>
                <a:gd name="connsiteX111" fmla="*/ 4657511 w 10391775"/>
                <a:gd name="connsiteY111" fmla="*/ 4881563 h 6419850"/>
                <a:gd name="connsiteX112" fmla="*/ 4657511 w 10391775"/>
                <a:gd name="connsiteY112" fmla="*/ 4880610 h 6419850"/>
                <a:gd name="connsiteX113" fmla="*/ 4685134 w 10391775"/>
                <a:gd name="connsiteY113" fmla="*/ 4792028 h 6419850"/>
                <a:gd name="connsiteX114" fmla="*/ 4729901 w 10391775"/>
                <a:gd name="connsiteY114" fmla="*/ 4742498 h 6419850"/>
                <a:gd name="connsiteX115" fmla="*/ 5028034 w 10391775"/>
                <a:gd name="connsiteY115" fmla="*/ 4289108 h 6419850"/>
                <a:gd name="connsiteX116" fmla="*/ 5041369 w 10391775"/>
                <a:gd name="connsiteY116" fmla="*/ 4235768 h 6419850"/>
                <a:gd name="connsiteX117" fmla="*/ 5100423 w 10391775"/>
                <a:gd name="connsiteY117" fmla="*/ 3920490 h 6419850"/>
                <a:gd name="connsiteX118" fmla="*/ 5154716 w 10391775"/>
                <a:gd name="connsiteY118" fmla="*/ 3794760 h 6419850"/>
                <a:gd name="connsiteX119" fmla="*/ 5224248 w 10391775"/>
                <a:gd name="connsiteY119" fmla="*/ 3719513 h 6419850"/>
                <a:gd name="connsiteX120" fmla="*/ 5241394 w 10391775"/>
                <a:gd name="connsiteY120" fmla="*/ 3794760 h 6419850"/>
                <a:gd name="connsiteX121" fmla="*/ 5235678 w 10391775"/>
                <a:gd name="connsiteY121" fmla="*/ 3905250 h 6419850"/>
                <a:gd name="connsiteX122" fmla="*/ 5229964 w 10391775"/>
                <a:gd name="connsiteY122" fmla="*/ 4012883 h 6419850"/>
                <a:gd name="connsiteX123" fmla="*/ 5192816 w 10391775"/>
                <a:gd name="connsiteY123" fmla="*/ 4169093 h 6419850"/>
                <a:gd name="connsiteX124" fmla="*/ 5158526 w 10391775"/>
                <a:gd name="connsiteY124" fmla="*/ 4288155 h 6419850"/>
                <a:gd name="connsiteX125" fmla="*/ 5112806 w 10391775"/>
                <a:gd name="connsiteY125" fmla="*/ 4455795 h 6419850"/>
                <a:gd name="connsiteX126" fmla="*/ 5102328 w 10391775"/>
                <a:gd name="connsiteY126" fmla="*/ 4551045 h 6419850"/>
                <a:gd name="connsiteX127" fmla="*/ 5102328 w 10391775"/>
                <a:gd name="connsiteY127" fmla="*/ 4606290 h 6419850"/>
                <a:gd name="connsiteX128" fmla="*/ 5086136 w 10391775"/>
                <a:gd name="connsiteY128" fmla="*/ 4851083 h 6419850"/>
                <a:gd name="connsiteX129" fmla="*/ 5083278 w 10391775"/>
                <a:gd name="connsiteY129" fmla="*/ 5066348 h 6419850"/>
                <a:gd name="connsiteX130" fmla="*/ 5190911 w 10391775"/>
                <a:gd name="connsiteY130" fmla="*/ 5172075 h 6419850"/>
                <a:gd name="connsiteX131" fmla="*/ 7493103 w 10391775"/>
                <a:gd name="connsiteY131" fmla="*/ 5171123 h 6419850"/>
                <a:gd name="connsiteX132" fmla="*/ 7540728 w 10391775"/>
                <a:gd name="connsiteY132" fmla="*/ 5113973 h 6419850"/>
                <a:gd name="connsiteX133" fmla="*/ 7531203 w 10391775"/>
                <a:gd name="connsiteY133" fmla="*/ 5035868 h 6419850"/>
                <a:gd name="connsiteX134" fmla="*/ 7530251 w 10391775"/>
                <a:gd name="connsiteY134" fmla="*/ 4920615 h 6419850"/>
                <a:gd name="connsiteX135" fmla="*/ 7515964 w 10391775"/>
                <a:gd name="connsiteY135" fmla="*/ 4822508 h 6419850"/>
                <a:gd name="connsiteX136" fmla="*/ 7527394 w 10391775"/>
                <a:gd name="connsiteY136" fmla="*/ 4438650 h 6419850"/>
                <a:gd name="connsiteX137" fmla="*/ 7640741 w 10391775"/>
                <a:gd name="connsiteY137" fmla="*/ 4023360 h 6419850"/>
                <a:gd name="connsiteX138" fmla="*/ 7640741 w 10391775"/>
                <a:gd name="connsiteY138" fmla="*/ 4026218 h 6419850"/>
                <a:gd name="connsiteX139" fmla="*/ 7695986 w 10391775"/>
                <a:gd name="connsiteY139" fmla="*/ 4155758 h 6419850"/>
                <a:gd name="connsiteX140" fmla="*/ 7802666 w 10391775"/>
                <a:gd name="connsiteY140" fmla="*/ 4413885 h 6419850"/>
                <a:gd name="connsiteX141" fmla="*/ 7836956 w 10391775"/>
                <a:gd name="connsiteY141" fmla="*/ 4534853 h 6419850"/>
                <a:gd name="connsiteX142" fmla="*/ 7897916 w 10391775"/>
                <a:gd name="connsiteY142" fmla="*/ 4672965 h 6419850"/>
                <a:gd name="connsiteX143" fmla="*/ 8019836 w 10391775"/>
                <a:gd name="connsiteY143" fmla="*/ 4934903 h 6419850"/>
                <a:gd name="connsiteX144" fmla="*/ 8265581 w 10391775"/>
                <a:gd name="connsiteY144" fmla="*/ 5229225 h 6419850"/>
                <a:gd name="connsiteX145" fmla="*/ 8308444 w 10391775"/>
                <a:gd name="connsiteY145" fmla="*/ 5270183 h 6419850"/>
                <a:gd name="connsiteX146" fmla="*/ 8274153 w 10391775"/>
                <a:gd name="connsiteY146" fmla="*/ 5303520 h 6419850"/>
                <a:gd name="connsiteX147" fmla="*/ 7787426 w 10391775"/>
                <a:gd name="connsiteY147" fmla="*/ 5428298 h 6419850"/>
                <a:gd name="connsiteX148" fmla="*/ 7721703 w 10391775"/>
                <a:gd name="connsiteY148" fmla="*/ 5471160 h 6419850"/>
                <a:gd name="connsiteX149" fmla="*/ 7721703 w 10391775"/>
                <a:gd name="connsiteY149" fmla="*/ 5471160 h 6419850"/>
                <a:gd name="connsiteX150" fmla="*/ 7721703 w 10391775"/>
                <a:gd name="connsiteY150" fmla="*/ 5472113 h 6419850"/>
                <a:gd name="connsiteX151" fmla="*/ 7720751 w 10391775"/>
                <a:gd name="connsiteY151" fmla="*/ 5585460 h 6419850"/>
                <a:gd name="connsiteX152" fmla="*/ 7937921 w 10391775"/>
                <a:gd name="connsiteY152" fmla="*/ 5749290 h 6419850"/>
                <a:gd name="connsiteX153" fmla="*/ 8677061 w 10391775"/>
                <a:gd name="connsiteY153" fmla="*/ 5865495 h 6419850"/>
                <a:gd name="connsiteX154" fmla="*/ 8818983 w 10391775"/>
                <a:gd name="connsiteY154" fmla="*/ 5855018 h 6419850"/>
                <a:gd name="connsiteX155" fmla="*/ 8869466 w 10391775"/>
                <a:gd name="connsiteY155" fmla="*/ 5896928 h 6419850"/>
                <a:gd name="connsiteX156" fmla="*/ 8889469 w 10391775"/>
                <a:gd name="connsiteY156" fmla="*/ 6042660 h 6419850"/>
                <a:gd name="connsiteX157" fmla="*/ 8942808 w 10391775"/>
                <a:gd name="connsiteY157" fmla="*/ 6113145 h 6419850"/>
                <a:gd name="connsiteX158" fmla="*/ 9099019 w 10391775"/>
                <a:gd name="connsiteY158" fmla="*/ 6154103 h 6419850"/>
                <a:gd name="connsiteX159" fmla="*/ 9242846 w 10391775"/>
                <a:gd name="connsiteY159" fmla="*/ 6126480 h 6419850"/>
                <a:gd name="connsiteX160" fmla="*/ 9308569 w 10391775"/>
                <a:gd name="connsiteY160" fmla="*/ 6058853 h 6419850"/>
                <a:gd name="connsiteX161" fmla="*/ 9356194 w 10391775"/>
                <a:gd name="connsiteY161" fmla="*/ 6027420 h 6419850"/>
                <a:gd name="connsiteX162" fmla="*/ 9422869 w 10391775"/>
                <a:gd name="connsiteY162" fmla="*/ 6022658 h 6419850"/>
                <a:gd name="connsiteX163" fmla="*/ 10102000 w 10391775"/>
                <a:gd name="connsiteY163" fmla="*/ 5926455 h 6419850"/>
                <a:gd name="connsiteX164" fmla="*/ 10171533 w 10391775"/>
                <a:gd name="connsiteY164" fmla="*/ 5972175 h 6419850"/>
                <a:gd name="connsiteX165" fmla="*/ 10227731 w 10391775"/>
                <a:gd name="connsiteY165" fmla="*/ 6017895 h 6419850"/>
                <a:gd name="connsiteX166" fmla="*/ 10331554 w 10391775"/>
                <a:gd name="connsiteY166" fmla="*/ 6008370 h 6419850"/>
                <a:gd name="connsiteX167" fmla="*/ 10399181 w 10391775"/>
                <a:gd name="connsiteY167" fmla="*/ 5937885 h 6419850"/>
                <a:gd name="connsiteX168" fmla="*/ 10401086 w 10391775"/>
                <a:gd name="connsiteY168" fmla="*/ 5277803 h 6419850"/>
                <a:gd name="connsiteX169" fmla="*/ 5120426 w 10391775"/>
                <a:gd name="connsiteY169" fmla="*/ 4653915 h 6419850"/>
                <a:gd name="connsiteX170" fmla="*/ 5120426 w 10391775"/>
                <a:gd name="connsiteY170" fmla="*/ 4650105 h 6419850"/>
                <a:gd name="connsiteX171" fmla="*/ 5121378 w 10391775"/>
                <a:gd name="connsiteY171" fmla="*/ 4652010 h 6419850"/>
                <a:gd name="connsiteX172" fmla="*/ 5120426 w 10391775"/>
                <a:gd name="connsiteY172" fmla="*/ 4653915 h 6419850"/>
                <a:gd name="connsiteX173" fmla="*/ 5252823 w 10391775"/>
                <a:gd name="connsiteY173" fmla="*/ 3790950 h 6419850"/>
                <a:gd name="connsiteX174" fmla="*/ 5252823 w 10391775"/>
                <a:gd name="connsiteY174" fmla="*/ 3790950 h 6419850"/>
                <a:gd name="connsiteX175" fmla="*/ 5250919 w 10391775"/>
                <a:gd name="connsiteY175" fmla="*/ 3791903 h 6419850"/>
                <a:gd name="connsiteX176" fmla="*/ 5252823 w 10391775"/>
                <a:gd name="connsiteY176" fmla="*/ 3790950 h 6419850"/>
                <a:gd name="connsiteX177" fmla="*/ 5252823 w 10391775"/>
                <a:gd name="connsiteY177" fmla="*/ 3790950 h 6419850"/>
                <a:gd name="connsiteX178" fmla="*/ 5253776 w 10391775"/>
                <a:gd name="connsiteY178" fmla="*/ 3801428 h 6419850"/>
                <a:gd name="connsiteX179" fmla="*/ 5253776 w 10391775"/>
                <a:gd name="connsiteY179" fmla="*/ 3801428 h 6419850"/>
                <a:gd name="connsiteX180" fmla="*/ 5253776 w 10391775"/>
                <a:gd name="connsiteY180" fmla="*/ 3801428 h 6419850"/>
                <a:gd name="connsiteX181" fmla="*/ 5253776 w 10391775"/>
                <a:gd name="connsiteY181" fmla="*/ 3801428 h 6419850"/>
                <a:gd name="connsiteX182" fmla="*/ 5253776 w 10391775"/>
                <a:gd name="connsiteY182" fmla="*/ 3801428 h 6419850"/>
                <a:gd name="connsiteX183" fmla="*/ 5253776 w 10391775"/>
                <a:gd name="connsiteY183" fmla="*/ 3801428 h 6419850"/>
                <a:gd name="connsiteX184" fmla="*/ 7520726 w 10391775"/>
                <a:gd name="connsiteY184" fmla="*/ 5030153 h 6419850"/>
                <a:gd name="connsiteX185" fmla="*/ 7520726 w 10391775"/>
                <a:gd name="connsiteY185" fmla="*/ 5030153 h 6419850"/>
                <a:gd name="connsiteX186" fmla="*/ 7520726 w 10391775"/>
                <a:gd name="connsiteY186" fmla="*/ 5030153 h 6419850"/>
                <a:gd name="connsiteX187" fmla="*/ 7520726 w 10391775"/>
                <a:gd name="connsiteY187" fmla="*/ 5030153 h 6419850"/>
                <a:gd name="connsiteX188" fmla="*/ 7243548 w 10391775"/>
                <a:gd name="connsiteY188" fmla="*/ 2096453 h 6419850"/>
                <a:gd name="connsiteX189" fmla="*/ 7243548 w 10391775"/>
                <a:gd name="connsiteY189" fmla="*/ 2096453 h 6419850"/>
                <a:gd name="connsiteX190" fmla="*/ 7273076 w 10391775"/>
                <a:gd name="connsiteY190" fmla="*/ 1983105 h 6419850"/>
                <a:gd name="connsiteX191" fmla="*/ 7281648 w 10391775"/>
                <a:gd name="connsiteY191" fmla="*/ 1962150 h 6419850"/>
                <a:gd name="connsiteX192" fmla="*/ 7311176 w 10391775"/>
                <a:gd name="connsiteY192" fmla="*/ 1991678 h 6419850"/>
                <a:gd name="connsiteX193" fmla="*/ 7311176 w 10391775"/>
                <a:gd name="connsiteY193" fmla="*/ 1991678 h 6419850"/>
                <a:gd name="connsiteX194" fmla="*/ 7328321 w 10391775"/>
                <a:gd name="connsiteY194" fmla="*/ 2002155 h 6419850"/>
                <a:gd name="connsiteX195" fmla="*/ 7368326 w 10391775"/>
                <a:gd name="connsiteY195" fmla="*/ 2017395 h 6419850"/>
                <a:gd name="connsiteX196" fmla="*/ 7243548 w 10391775"/>
                <a:gd name="connsiteY196" fmla="*/ 2096453 h 6419850"/>
                <a:gd name="connsiteX197" fmla="*/ 7532156 w 10391775"/>
                <a:gd name="connsiteY197" fmla="*/ 1809750 h 6419850"/>
                <a:gd name="connsiteX198" fmla="*/ 7414046 w 10391775"/>
                <a:gd name="connsiteY198" fmla="*/ 1876425 h 6419850"/>
                <a:gd name="connsiteX199" fmla="*/ 7302603 w 10391775"/>
                <a:gd name="connsiteY199" fmla="*/ 1913573 h 6419850"/>
                <a:gd name="connsiteX200" fmla="*/ 7427381 w 10391775"/>
                <a:gd name="connsiteY200" fmla="*/ 1719263 h 6419850"/>
                <a:gd name="connsiteX201" fmla="*/ 7463576 w 10391775"/>
                <a:gd name="connsiteY201" fmla="*/ 1725930 h 6419850"/>
                <a:gd name="connsiteX202" fmla="*/ 7536919 w 10391775"/>
                <a:gd name="connsiteY202" fmla="*/ 1766888 h 6419850"/>
                <a:gd name="connsiteX203" fmla="*/ 7532156 w 10391775"/>
                <a:gd name="connsiteY203" fmla="*/ 1809750 h 6419850"/>
                <a:gd name="connsiteX204" fmla="*/ 7635026 w 10391775"/>
                <a:gd name="connsiteY204" fmla="*/ 2258378 h 6419850"/>
                <a:gd name="connsiteX205" fmla="*/ 7633121 w 10391775"/>
                <a:gd name="connsiteY205" fmla="*/ 2275523 h 6419850"/>
                <a:gd name="connsiteX206" fmla="*/ 7625501 w 10391775"/>
                <a:gd name="connsiteY206" fmla="*/ 2306003 h 6419850"/>
                <a:gd name="connsiteX207" fmla="*/ 7555969 w 10391775"/>
                <a:gd name="connsiteY207" fmla="*/ 2381250 h 6419850"/>
                <a:gd name="connsiteX208" fmla="*/ 7591211 w 10391775"/>
                <a:gd name="connsiteY208" fmla="*/ 2235518 h 6419850"/>
                <a:gd name="connsiteX209" fmla="*/ 7624548 w 10391775"/>
                <a:gd name="connsiteY209" fmla="*/ 2190750 h 6419850"/>
                <a:gd name="connsiteX210" fmla="*/ 7624548 w 10391775"/>
                <a:gd name="connsiteY210" fmla="*/ 2190750 h 6419850"/>
                <a:gd name="connsiteX211" fmla="*/ 7635026 w 10391775"/>
                <a:gd name="connsiteY211" fmla="*/ 2258378 h 6419850"/>
                <a:gd name="connsiteX212" fmla="*/ 7758851 w 10391775"/>
                <a:gd name="connsiteY212" fmla="*/ 1743075 h 6419850"/>
                <a:gd name="connsiteX213" fmla="*/ 7757898 w 10391775"/>
                <a:gd name="connsiteY213" fmla="*/ 1742123 h 6419850"/>
                <a:gd name="connsiteX214" fmla="*/ 7757898 w 10391775"/>
                <a:gd name="connsiteY214" fmla="*/ 1741170 h 6419850"/>
                <a:gd name="connsiteX215" fmla="*/ 7758851 w 10391775"/>
                <a:gd name="connsiteY215" fmla="*/ 1743075 h 6419850"/>
                <a:gd name="connsiteX216" fmla="*/ 7758851 w 10391775"/>
                <a:gd name="connsiteY216" fmla="*/ 1743075 h 6419850"/>
                <a:gd name="connsiteX217" fmla="*/ 9201888 w 10391775"/>
                <a:gd name="connsiteY217" fmla="*/ 6113145 h 6419850"/>
                <a:gd name="connsiteX218" fmla="*/ 9201888 w 10391775"/>
                <a:gd name="connsiteY218" fmla="*/ 6113145 h 6419850"/>
                <a:gd name="connsiteX219" fmla="*/ 9201888 w 10391775"/>
                <a:gd name="connsiteY219" fmla="*/ 6113145 h 6419850"/>
                <a:gd name="connsiteX220" fmla="*/ 9201888 w 10391775"/>
                <a:gd name="connsiteY220" fmla="*/ 6113145 h 6419850"/>
                <a:gd name="connsiteX221" fmla="*/ 9740050 w 10391775"/>
                <a:gd name="connsiteY221" fmla="*/ 5124450 h 6419850"/>
                <a:gd name="connsiteX222" fmla="*/ 8798029 w 10391775"/>
                <a:gd name="connsiteY222" fmla="*/ 5114925 h 6419850"/>
                <a:gd name="connsiteX223" fmla="*/ 8872323 w 10391775"/>
                <a:gd name="connsiteY223" fmla="*/ 4905375 h 6419850"/>
                <a:gd name="connsiteX224" fmla="*/ 8845654 w 10391775"/>
                <a:gd name="connsiteY224" fmla="*/ 4692015 h 6419850"/>
                <a:gd name="connsiteX225" fmla="*/ 8737069 w 10391775"/>
                <a:gd name="connsiteY225" fmla="*/ 4410075 h 6419850"/>
                <a:gd name="connsiteX226" fmla="*/ 8715161 w 10391775"/>
                <a:gd name="connsiteY226" fmla="*/ 4363403 h 6419850"/>
                <a:gd name="connsiteX227" fmla="*/ 8567523 w 10391775"/>
                <a:gd name="connsiteY227" fmla="*/ 4095750 h 6419850"/>
                <a:gd name="connsiteX228" fmla="*/ 8567523 w 10391775"/>
                <a:gd name="connsiteY228" fmla="*/ 4085273 h 6419850"/>
                <a:gd name="connsiteX229" fmla="*/ 8596098 w 10391775"/>
                <a:gd name="connsiteY229" fmla="*/ 4081463 h 6419850"/>
                <a:gd name="connsiteX230" fmla="*/ 9721000 w 10391775"/>
                <a:gd name="connsiteY230" fmla="*/ 5074920 h 6419850"/>
                <a:gd name="connsiteX231" fmla="*/ 9740050 w 10391775"/>
                <a:gd name="connsiteY231" fmla="*/ 5124450 h 641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Lst>
              <a:rect l="l" t="t" r="r" b="b"/>
              <a:pathLst>
                <a:path w="10391775" h="6419850">
                  <a:moveTo>
                    <a:pt x="10401086" y="5277803"/>
                  </a:moveTo>
                  <a:cubicBezTo>
                    <a:pt x="10401086" y="5239703"/>
                    <a:pt x="10386798" y="5218748"/>
                    <a:pt x="10346794" y="5213985"/>
                  </a:cubicBezTo>
                  <a:cubicBezTo>
                    <a:pt x="10317266" y="5211128"/>
                    <a:pt x="10286786" y="5209223"/>
                    <a:pt x="10257258" y="5204460"/>
                  </a:cubicBezTo>
                  <a:cubicBezTo>
                    <a:pt x="10189631" y="5195888"/>
                    <a:pt x="10120098" y="5205413"/>
                    <a:pt x="10055329" y="5180648"/>
                  </a:cubicBezTo>
                  <a:cubicBezTo>
                    <a:pt x="10047708" y="5176838"/>
                    <a:pt x="10006750" y="5147310"/>
                    <a:pt x="9990558" y="5137785"/>
                  </a:cubicBezTo>
                  <a:cubicBezTo>
                    <a:pt x="9990558" y="5136833"/>
                    <a:pt x="9956269" y="5098733"/>
                    <a:pt x="9946744" y="5097780"/>
                  </a:cubicBezTo>
                  <a:cubicBezTo>
                    <a:pt x="9945791" y="5097780"/>
                    <a:pt x="8933283" y="4197668"/>
                    <a:pt x="8430363" y="3751898"/>
                  </a:cubicBezTo>
                  <a:cubicBezTo>
                    <a:pt x="8431316" y="3739515"/>
                    <a:pt x="8434173" y="3712845"/>
                    <a:pt x="8434173" y="3711893"/>
                  </a:cubicBezTo>
                  <a:cubicBezTo>
                    <a:pt x="8437031" y="3708083"/>
                    <a:pt x="8415123" y="3489008"/>
                    <a:pt x="8403694" y="3470910"/>
                  </a:cubicBezTo>
                  <a:cubicBezTo>
                    <a:pt x="8390358" y="3449003"/>
                    <a:pt x="8318921" y="3241358"/>
                    <a:pt x="8289394" y="3220403"/>
                  </a:cubicBezTo>
                  <a:cubicBezTo>
                    <a:pt x="8268439" y="3205163"/>
                    <a:pt x="8266534" y="3159443"/>
                    <a:pt x="8270344" y="3156585"/>
                  </a:cubicBezTo>
                  <a:cubicBezTo>
                    <a:pt x="8292251" y="3105150"/>
                    <a:pt x="8252246" y="2997518"/>
                    <a:pt x="8249389" y="2998470"/>
                  </a:cubicBezTo>
                  <a:cubicBezTo>
                    <a:pt x="8244626" y="2986088"/>
                    <a:pt x="8232244" y="2961323"/>
                    <a:pt x="8235101" y="2959418"/>
                  </a:cubicBezTo>
                  <a:cubicBezTo>
                    <a:pt x="8247484" y="2932748"/>
                    <a:pt x="8253198" y="2858453"/>
                    <a:pt x="8251294" y="2849880"/>
                  </a:cubicBezTo>
                  <a:cubicBezTo>
                    <a:pt x="8258914" y="2816543"/>
                    <a:pt x="8245578" y="2745105"/>
                    <a:pt x="8243673" y="2742248"/>
                  </a:cubicBezTo>
                  <a:cubicBezTo>
                    <a:pt x="8234148" y="2697480"/>
                    <a:pt x="8199859" y="2673668"/>
                    <a:pt x="8164616" y="2652713"/>
                  </a:cubicBezTo>
                  <a:cubicBezTo>
                    <a:pt x="8080796" y="2603183"/>
                    <a:pt x="7994119" y="2558415"/>
                    <a:pt x="7905536" y="2518410"/>
                  </a:cubicBezTo>
                  <a:cubicBezTo>
                    <a:pt x="7905536" y="2517458"/>
                    <a:pt x="7905536" y="2517458"/>
                    <a:pt x="7904584" y="2516505"/>
                  </a:cubicBezTo>
                  <a:cubicBezTo>
                    <a:pt x="7902678" y="2508885"/>
                    <a:pt x="7899821" y="2501265"/>
                    <a:pt x="7896964" y="2493645"/>
                  </a:cubicBezTo>
                  <a:cubicBezTo>
                    <a:pt x="7932206" y="2446973"/>
                    <a:pt x="7962686" y="2397443"/>
                    <a:pt x="7984594" y="2342198"/>
                  </a:cubicBezTo>
                  <a:cubicBezTo>
                    <a:pt x="7987451" y="2333625"/>
                    <a:pt x="7990309" y="2326005"/>
                    <a:pt x="7993166" y="2317433"/>
                  </a:cubicBezTo>
                  <a:cubicBezTo>
                    <a:pt x="7996976" y="2315528"/>
                    <a:pt x="8006501" y="2279333"/>
                    <a:pt x="8005548" y="2270760"/>
                  </a:cubicBezTo>
                  <a:cubicBezTo>
                    <a:pt x="8011264" y="2224088"/>
                    <a:pt x="7985546" y="2184083"/>
                    <a:pt x="7965544" y="2142173"/>
                  </a:cubicBezTo>
                  <a:cubicBezTo>
                    <a:pt x="7952209" y="2108835"/>
                    <a:pt x="7956019" y="2073593"/>
                    <a:pt x="7956971" y="2039303"/>
                  </a:cubicBezTo>
                  <a:cubicBezTo>
                    <a:pt x="7958876" y="2039303"/>
                    <a:pt x="7959828" y="2038350"/>
                    <a:pt x="7962686" y="2036445"/>
                  </a:cubicBezTo>
                  <a:cubicBezTo>
                    <a:pt x="7990309" y="1985010"/>
                    <a:pt x="8002691" y="1932623"/>
                    <a:pt x="7979831" y="1876425"/>
                  </a:cubicBezTo>
                  <a:cubicBezTo>
                    <a:pt x="7977926" y="1875473"/>
                    <a:pt x="7976973" y="1875473"/>
                    <a:pt x="7975069" y="1875473"/>
                  </a:cubicBezTo>
                  <a:cubicBezTo>
                    <a:pt x="7974116" y="1857375"/>
                    <a:pt x="7962686" y="1844993"/>
                    <a:pt x="7950303" y="1832610"/>
                  </a:cubicBezTo>
                  <a:cubicBezTo>
                    <a:pt x="7912203" y="1793558"/>
                    <a:pt x="7862673" y="1771650"/>
                    <a:pt x="7813144" y="1753553"/>
                  </a:cubicBezTo>
                  <a:cubicBezTo>
                    <a:pt x="7795998" y="1747838"/>
                    <a:pt x="7783616" y="1740218"/>
                    <a:pt x="7776948" y="1728788"/>
                  </a:cubicBezTo>
                  <a:cubicBezTo>
                    <a:pt x="7779806" y="1721168"/>
                    <a:pt x="7743611" y="1327785"/>
                    <a:pt x="7735039" y="1305878"/>
                  </a:cubicBezTo>
                  <a:cubicBezTo>
                    <a:pt x="7732181" y="1303973"/>
                    <a:pt x="7720751" y="1257300"/>
                    <a:pt x="7711226" y="1237298"/>
                  </a:cubicBezTo>
                  <a:cubicBezTo>
                    <a:pt x="7695034" y="1154430"/>
                    <a:pt x="7636931" y="1104900"/>
                    <a:pt x="7568351" y="1065848"/>
                  </a:cubicBezTo>
                  <a:cubicBezTo>
                    <a:pt x="7568351" y="1031558"/>
                    <a:pt x="7569303" y="998220"/>
                    <a:pt x="7569303" y="963930"/>
                  </a:cubicBezTo>
                  <a:cubicBezTo>
                    <a:pt x="7569303" y="962978"/>
                    <a:pt x="7568351" y="962978"/>
                    <a:pt x="7568351" y="962025"/>
                  </a:cubicBezTo>
                  <a:cubicBezTo>
                    <a:pt x="7571209" y="961073"/>
                    <a:pt x="7595973" y="920115"/>
                    <a:pt x="7596926" y="897255"/>
                  </a:cubicBezTo>
                  <a:cubicBezTo>
                    <a:pt x="7596926" y="894398"/>
                    <a:pt x="7595973" y="873443"/>
                    <a:pt x="7595021" y="866775"/>
                  </a:cubicBezTo>
                  <a:cubicBezTo>
                    <a:pt x="7596926" y="865823"/>
                    <a:pt x="7599784" y="865823"/>
                    <a:pt x="7602641" y="864870"/>
                  </a:cubicBezTo>
                  <a:cubicBezTo>
                    <a:pt x="7616928" y="845820"/>
                    <a:pt x="7614071" y="790575"/>
                    <a:pt x="7610261" y="785813"/>
                  </a:cubicBezTo>
                  <a:cubicBezTo>
                    <a:pt x="7619786" y="742950"/>
                    <a:pt x="7615976" y="700088"/>
                    <a:pt x="7603594" y="657225"/>
                  </a:cubicBezTo>
                  <a:cubicBezTo>
                    <a:pt x="7596926" y="614363"/>
                    <a:pt x="7575971" y="577215"/>
                    <a:pt x="7553111" y="541020"/>
                  </a:cubicBezTo>
                  <a:cubicBezTo>
                    <a:pt x="7463576" y="401003"/>
                    <a:pt x="7356896" y="274320"/>
                    <a:pt x="7226403" y="168593"/>
                  </a:cubicBezTo>
                  <a:cubicBezTo>
                    <a:pt x="7178778" y="129540"/>
                    <a:pt x="7128296" y="93345"/>
                    <a:pt x="7071146" y="69533"/>
                  </a:cubicBezTo>
                  <a:cubicBezTo>
                    <a:pt x="7059716" y="61913"/>
                    <a:pt x="6952084" y="22860"/>
                    <a:pt x="6949226" y="19050"/>
                  </a:cubicBezTo>
                  <a:cubicBezTo>
                    <a:pt x="6931128" y="-3810"/>
                    <a:pt x="6901601" y="12383"/>
                    <a:pt x="6880646" y="0"/>
                  </a:cubicBezTo>
                  <a:cubicBezTo>
                    <a:pt x="6864453" y="0"/>
                    <a:pt x="6849214" y="0"/>
                    <a:pt x="6833021" y="0"/>
                  </a:cubicBezTo>
                  <a:cubicBezTo>
                    <a:pt x="6801589" y="0"/>
                    <a:pt x="6699671" y="0"/>
                    <a:pt x="6680621" y="0"/>
                  </a:cubicBezTo>
                  <a:cubicBezTo>
                    <a:pt x="6677764" y="0"/>
                    <a:pt x="6673953" y="0"/>
                    <a:pt x="6671096" y="0"/>
                  </a:cubicBezTo>
                  <a:cubicBezTo>
                    <a:pt x="6668239" y="17145"/>
                    <a:pt x="6648236" y="7620"/>
                    <a:pt x="6641569" y="18098"/>
                  </a:cubicBezTo>
                  <a:cubicBezTo>
                    <a:pt x="6602516" y="20955"/>
                    <a:pt x="6565369" y="34290"/>
                    <a:pt x="6529173" y="48578"/>
                  </a:cubicBezTo>
                  <a:cubicBezTo>
                    <a:pt x="6452021" y="69533"/>
                    <a:pt x="6383441" y="107633"/>
                    <a:pt x="6318671" y="153353"/>
                  </a:cubicBezTo>
                  <a:cubicBezTo>
                    <a:pt x="6210086" y="229553"/>
                    <a:pt x="6128171" y="326708"/>
                    <a:pt x="6091976" y="457200"/>
                  </a:cubicBezTo>
                  <a:cubicBezTo>
                    <a:pt x="6086261" y="471488"/>
                    <a:pt x="6071021" y="521970"/>
                    <a:pt x="6071973" y="533400"/>
                  </a:cubicBezTo>
                  <a:cubicBezTo>
                    <a:pt x="6064353" y="557213"/>
                    <a:pt x="6059591" y="581978"/>
                    <a:pt x="6060544" y="606743"/>
                  </a:cubicBezTo>
                  <a:cubicBezTo>
                    <a:pt x="6050066" y="628650"/>
                    <a:pt x="6051971" y="652463"/>
                    <a:pt x="6052923" y="676275"/>
                  </a:cubicBezTo>
                  <a:cubicBezTo>
                    <a:pt x="6050066" y="718185"/>
                    <a:pt x="6045303" y="761048"/>
                    <a:pt x="6044351" y="802958"/>
                  </a:cubicBezTo>
                  <a:cubicBezTo>
                    <a:pt x="6044351" y="826770"/>
                    <a:pt x="6037684" y="838200"/>
                    <a:pt x="6013871" y="847725"/>
                  </a:cubicBezTo>
                  <a:cubicBezTo>
                    <a:pt x="5900523" y="892493"/>
                    <a:pt x="5879569" y="941070"/>
                    <a:pt x="5919573" y="1057275"/>
                  </a:cubicBezTo>
                  <a:cubicBezTo>
                    <a:pt x="5940528" y="1131570"/>
                    <a:pt x="5973866" y="1201103"/>
                    <a:pt x="6011014" y="1267778"/>
                  </a:cubicBezTo>
                  <a:cubicBezTo>
                    <a:pt x="6010061" y="1270635"/>
                    <a:pt x="6011014" y="1273493"/>
                    <a:pt x="6011966" y="1276350"/>
                  </a:cubicBezTo>
                  <a:cubicBezTo>
                    <a:pt x="5963389" y="1356360"/>
                    <a:pt x="5913859" y="1436370"/>
                    <a:pt x="5880521" y="1524953"/>
                  </a:cubicBezTo>
                  <a:cubicBezTo>
                    <a:pt x="5839564" y="1611630"/>
                    <a:pt x="5811941" y="1702118"/>
                    <a:pt x="5801464" y="1797368"/>
                  </a:cubicBezTo>
                  <a:cubicBezTo>
                    <a:pt x="5792891" y="1806893"/>
                    <a:pt x="5793844" y="1818323"/>
                    <a:pt x="5794796" y="1829753"/>
                  </a:cubicBezTo>
                  <a:cubicBezTo>
                    <a:pt x="5793844" y="1835468"/>
                    <a:pt x="5793844" y="1841183"/>
                    <a:pt x="5792891" y="1846898"/>
                  </a:cubicBezTo>
                  <a:cubicBezTo>
                    <a:pt x="5792891" y="1846898"/>
                    <a:pt x="5792891" y="1846898"/>
                    <a:pt x="5792891" y="1846898"/>
                  </a:cubicBezTo>
                  <a:cubicBezTo>
                    <a:pt x="5784319" y="1862138"/>
                    <a:pt x="5783366" y="1879283"/>
                    <a:pt x="5785271" y="1896428"/>
                  </a:cubicBezTo>
                  <a:cubicBezTo>
                    <a:pt x="5772889" y="1932623"/>
                    <a:pt x="5773841" y="1969770"/>
                    <a:pt x="5772889" y="2006918"/>
                  </a:cubicBezTo>
                  <a:cubicBezTo>
                    <a:pt x="5763364" y="2025968"/>
                    <a:pt x="5765269" y="2046923"/>
                    <a:pt x="5766221" y="2067878"/>
                  </a:cubicBezTo>
                  <a:cubicBezTo>
                    <a:pt x="5762411" y="2092643"/>
                    <a:pt x="5758601" y="2118360"/>
                    <a:pt x="5754791" y="2143125"/>
                  </a:cubicBezTo>
                  <a:cubicBezTo>
                    <a:pt x="5743361" y="2145030"/>
                    <a:pt x="5731931" y="2143125"/>
                    <a:pt x="5722406" y="2151698"/>
                  </a:cubicBezTo>
                  <a:cubicBezTo>
                    <a:pt x="5722406" y="2151698"/>
                    <a:pt x="5722406" y="2151698"/>
                    <a:pt x="5722406" y="2151698"/>
                  </a:cubicBezTo>
                  <a:cubicBezTo>
                    <a:pt x="5662398" y="2156460"/>
                    <a:pt x="5321403" y="2220278"/>
                    <a:pt x="5310926" y="2225993"/>
                  </a:cubicBezTo>
                  <a:cubicBezTo>
                    <a:pt x="5309021" y="2226945"/>
                    <a:pt x="5308069" y="2227898"/>
                    <a:pt x="5306164" y="2228850"/>
                  </a:cubicBezTo>
                  <a:cubicBezTo>
                    <a:pt x="5284256" y="2232660"/>
                    <a:pt x="5218534" y="2239328"/>
                    <a:pt x="5209009" y="2246948"/>
                  </a:cubicBezTo>
                  <a:cubicBezTo>
                    <a:pt x="5209009" y="2246948"/>
                    <a:pt x="5209009" y="2246948"/>
                    <a:pt x="5209009" y="2246948"/>
                  </a:cubicBezTo>
                  <a:cubicBezTo>
                    <a:pt x="5168051" y="2251710"/>
                    <a:pt x="5127094" y="2260283"/>
                    <a:pt x="5085184" y="2249805"/>
                  </a:cubicBezTo>
                  <a:cubicBezTo>
                    <a:pt x="5067086" y="2245043"/>
                    <a:pt x="5008984" y="2274570"/>
                    <a:pt x="5001364" y="2286000"/>
                  </a:cubicBezTo>
                  <a:cubicBezTo>
                    <a:pt x="4980409" y="2307908"/>
                    <a:pt x="4975646" y="2336483"/>
                    <a:pt x="4965169" y="2363153"/>
                  </a:cubicBezTo>
                  <a:cubicBezTo>
                    <a:pt x="4958501" y="2394585"/>
                    <a:pt x="4927069" y="2492693"/>
                    <a:pt x="4912781" y="2507933"/>
                  </a:cubicBezTo>
                  <a:cubicBezTo>
                    <a:pt x="4826103" y="2599373"/>
                    <a:pt x="4698469" y="2922270"/>
                    <a:pt x="4687039" y="2970848"/>
                  </a:cubicBezTo>
                  <a:cubicBezTo>
                    <a:pt x="4680371" y="2976563"/>
                    <a:pt x="4641319" y="3111818"/>
                    <a:pt x="4620364" y="3170873"/>
                  </a:cubicBezTo>
                  <a:cubicBezTo>
                    <a:pt x="4587978" y="3260408"/>
                    <a:pt x="4397478" y="3664268"/>
                    <a:pt x="4391764" y="3722370"/>
                  </a:cubicBezTo>
                  <a:cubicBezTo>
                    <a:pt x="4389859" y="3725228"/>
                    <a:pt x="4388906" y="3728085"/>
                    <a:pt x="4388906" y="3730943"/>
                  </a:cubicBezTo>
                  <a:cubicBezTo>
                    <a:pt x="4381286" y="3750945"/>
                    <a:pt x="4374619" y="3810000"/>
                    <a:pt x="4373666" y="3818573"/>
                  </a:cubicBezTo>
                  <a:cubicBezTo>
                    <a:pt x="4366998" y="3857625"/>
                    <a:pt x="4343186" y="3886200"/>
                    <a:pt x="4318421" y="3914775"/>
                  </a:cubicBezTo>
                  <a:cubicBezTo>
                    <a:pt x="4270796" y="3970020"/>
                    <a:pt x="4134589" y="4238625"/>
                    <a:pt x="4151733" y="4318635"/>
                  </a:cubicBezTo>
                  <a:cubicBezTo>
                    <a:pt x="4151733" y="4321493"/>
                    <a:pt x="4125064" y="4431983"/>
                    <a:pt x="4112681" y="4448175"/>
                  </a:cubicBezTo>
                  <a:cubicBezTo>
                    <a:pt x="4037433" y="4547235"/>
                    <a:pt x="3948851" y="4632008"/>
                    <a:pt x="3847886" y="4705350"/>
                  </a:cubicBezTo>
                  <a:cubicBezTo>
                    <a:pt x="3847886" y="4705350"/>
                    <a:pt x="3847886" y="4705350"/>
                    <a:pt x="3847886" y="4705350"/>
                  </a:cubicBezTo>
                  <a:cubicBezTo>
                    <a:pt x="3785973" y="4709160"/>
                    <a:pt x="3726918" y="4724400"/>
                    <a:pt x="3669768" y="4745355"/>
                  </a:cubicBezTo>
                  <a:cubicBezTo>
                    <a:pt x="3606903" y="4759643"/>
                    <a:pt x="3564993" y="4800600"/>
                    <a:pt x="3535466" y="4855845"/>
                  </a:cubicBezTo>
                  <a:cubicBezTo>
                    <a:pt x="3527846" y="4870133"/>
                    <a:pt x="3507843" y="4890135"/>
                    <a:pt x="3506891" y="4887278"/>
                  </a:cubicBezTo>
                  <a:cubicBezTo>
                    <a:pt x="3379256" y="4489133"/>
                    <a:pt x="3251621" y="4090988"/>
                    <a:pt x="3123986" y="3693795"/>
                  </a:cubicBezTo>
                  <a:cubicBezTo>
                    <a:pt x="3116366" y="3669030"/>
                    <a:pt x="3103983" y="3659505"/>
                    <a:pt x="3077314" y="3657600"/>
                  </a:cubicBezTo>
                  <a:cubicBezTo>
                    <a:pt x="2791564" y="3633788"/>
                    <a:pt x="444603" y="3435668"/>
                    <a:pt x="48363" y="3403283"/>
                  </a:cubicBezTo>
                  <a:cubicBezTo>
                    <a:pt x="-5929" y="3398520"/>
                    <a:pt x="-7834" y="3402330"/>
                    <a:pt x="10263" y="3453765"/>
                  </a:cubicBezTo>
                  <a:cubicBezTo>
                    <a:pt x="68366" y="3618548"/>
                    <a:pt x="722733" y="5509260"/>
                    <a:pt x="783693" y="5687378"/>
                  </a:cubicBezTo>
                  <a:cubicBezTo>
                    <a:pt x="797028" y="5724525"/>
                    <a:pt x="821793" y="5742623"/>
                    <a:pt x="858941" y="5751195"/>
                  </a:cubicBezTo>
                  <a:cubicBezTo>
                    <a:pt x="1196126" y="5827395"/>
                    <a:pt x="3562136" y="6356033"/>
                    <a:pt x="3812644" y="6414135"/>
                  </a:cubicBezTo>
                  <a:cubicBezTo>
                    <a:pt x="3835503" y="6419850"/>
                    <a:pt x="3858364" y="6423660"/>
                    <a:pt x="3882176" y="6414135"/>
                  </a:cubicBezTo>
                  <a:cubicBezTo>
                    <a:pt x="3978378" y="6374130"/>
                    <a:pt x="5427131" y="5882640"/>
                    <a:pt x="5439514" y="5869305"/>
                  </a:cubicBezTo>
                  <a:cubicBezTo>
                    <a:pt x="5436656" y="5863590"/>
                    <a:pt x="5498569" y="5767388"/>
                    <a:pt x="5500473" y="5750243"/>
                  </a:cubicBezTo>
                  <a:cubicBezTo>
                    <a:pt x="5514761" y="5647373"/>
                    <a:pt x="5511903" y="5643563"/>
                    <a:pt x="5409986" y="5628323"/>
                  </a:cubicBezTo>
                  <a:cubicBezTo>
                    <a:pt x="5058514" y="5574030"/>
                    <a:pt x="4707994" y="5520690"/>
                    <a:pt x="4356521" y="5469255"/>
                  </a:cubicBezTo>
                  <a:cubicBezTo>
                    <a:pt x="4266034" y="5455920"/>
                    <a:pt x="4175546" y="5434965"/>
                    <a:pt x="4083153" y="5431155"/>
                  </a:cubicBezTo>
                  <a:cubicBezTo>
                    <a:pt x="4077439" y="5432108"/>
                    <a:pt x="4023146" y="5385435"/>
                    <a:pt x="4065056" y="5359718"/>
                  </a:cubicBezTo>
                  <a:cubicBezTo>
                    <a:pt x="4068866" y="5359718"/>
                    <a:pt x="4120301" y="5326380"/>
                    <a:pt x="4126969" y="5299710"/>
                  </a:cubicBezTo>
                  <a:cubicBezTo>
                    <a:pt x="4135541" y="5267325"/>
                    <a:pt x="4155544" y="5253990"/>
                    <a:pt x="4185071" y="5245418"/>
                  </a:cubicBezTo>
                  <a:cubicBezTo>
                    <a:pt x="4251746" y="5226368"/>
                    <a:pt x="4318421" y="5204460"/>
                    <a:pt x="4386048" y="5192078"/>
                  </a:cubicBezTo>
                  <a:cubicBezTo>
                    <a:pt x="4443198" y="5181600"/>
                    <a:pt x="4478441" y="5154930"/>
                    <a:pt x="4485109" y="5096828"/>
                  </a:cubicBezTo>
                  <a:cubicBezTo>
                    <a:pt x="4490823" y="5081588"/>
                    <a:pt x="4499396" y="5043488"/>
                    <a:pt x="4500348" y="5039678"/>
                  </a:cubicBezTo>
                  <a:cubicBezTo>
                    <a:pt x="4511778" y="5033963"/>
                    <a:pt x="4640366" y="4949190"/>
                    <a:pt x="4657511" y="4881563"/>
                  </a:cubicBezTo>
                  <a:cubicBezTo>
                    <a:pt x="4657511" y="4881563"/>
                    <a:pt x="4657511" y="4881563"/>
                    <a:pt x="4657511" y="4880610"/>
                  </a:cubicBezTo>
                  <a:cubicBezTo>
                    <a:pt x="4659416" y="4880610"/>
                    <a:pt x="4685134" y="4797743"/>
                    <a:pt x="4685134" y="4792028"/>
                  </a:cubicBezTo>
                  <a:cubicBezTo>
                    <a:pt x="4694659" y="4772025"/>
                    <a:pt x="4710851" y="4756785"/>
                    <a:pt x="4729901" y="4742498"/>
                  </a:cubicBezTo>
                  <a:cubicBezTo>
                    <a:pt x="4836581" y="4663440"/>
                    <a:pt x="5026128" y="4291965"/>
                    <a:pt x="5028034" y="4289108"/>
                  </a:cubicBezTo>
                  <a:cubicBezTo>
                    <a:pt x="5040416" y="4272915"/>
                    <a:pt x="5043273" y="4254818"/>
                    <a:pt x="5041369" y="4235768"/>
                  </a:cubicBezTo>
                  <a:cubicBezTo>
                    <a:pt x="5040416" y="4232910"/>
                    <a:pt x="5088994" y="4015740"/>
                    <a:pt x="5100423" y="3920490"/>
                  </a:cubicBezTo>
                  <a:cubicBezTo>
                    <a:pt x="5104234" y="3910965"/>
                    <a:pt x="5139476" y="3823335"/>
                    <a:pt x="5154716" y="3794760"/>
                  </a:cubicBezTo>
                  <a:cubicBezTo>
                    <a:pt x="5181386" y="3772853"/>
                    <a:pt x="5205198" y="3748088"/>
                    <a:pt x="5224248" y="3719513"/>
                  </a:cubicBezTo>
                  <a:cubicBezTo>
                    <a:pt x="5247109" y="3740468"/>
                    <a:pt x="5233773" y="3769995"/>
                    <a:pt x="5241394" y="3794760"/>
                  </a:cubicBezTo>
                  <a:cubicBezTo>
                    <a:pt x="5241394" y="3801428"/>
                    <a:pt x="5239489" y="3874770"/>
                    <a:pt x="5235678" y="3905250"/>
                  </a:cubicBezTo>
                  <a:cubicBezTo>
                    <a:pt x="5234726" y="3915728"/>
                    <a:pt x="5239489" y="3988118"/>
                    <a:pt x="5229964" y="4012883"/>
                  </a:cubicBezTo>
                  <a:cubicBezTo>
                    <a:pt x="5219486" y="4065270"/>
                    <a:pt x="5198531" y="4115753"/>
                    <a:pt x="5192816" y="4169093"/>
                  </a:cubicBezTo>
                  <a:cubicBezTo>
                    <a:pt x="5194721" y="4172903"/>
                    <a:pt x="5161384" y="4284345"/>
                    <a:pt x="5158526" y="4288155"/>
                  </a:cubicBezTo>
                  <a:cubicBezTo>
                    <a:pt x="5119473" y="4337685"/>
                    <a:pt x="5117569" y="4396740"/>
                    <a:pt x="5112806" y="4455795"/>
                  </a:cubicBezTo>
                  <a:cubicBezTo>
                    <a:pt x="5111853" y="4461510"/>
                    <a:pt x="5102328" y="4538663"/>
                    <a:pt x="5102328" y="4551045"/>
                  </a:cubicBezTo>
                  <a:cubicBezTo>
                    <a:pt x="5101376" y="4561523"/>
                    <a:pt x="5106139" y="4607243"/>
                    <a:pt x="5102328" y="4606290"/>
                  </a:cubicBezTo>
                  <a:cubicBezTo>
                    <a:pt x="5088994" y="4625340"/>
                    <a:pt x="5089946" y="4848225"/>
                    <a:pt x="5086136" y="4851083"/>
                  </a:cubicBezTo>
                  <a:cubicBezTo>
                    <a:pt x="5078516" y="4900613"/>
                    <a:pt x="5083278" y="5044440"/>
                    <a:pt x="5083278" y="5066348"/>
                  </a:cubicBezTo>
                  <a:cubicBezTo>
                    <a:pt x="5083278" y="5172075"/>
                    <a:pt x="5083278" y="5172075"/>
                    <a:pt x="5190911" y="5172075"/>
                  </a:cubicBezTo>
                  <a:cubicBezTo>
                    <a:pt x="5940528" y="5172075"/>
                    <a:pt x="7475006" y="5172075"/>
                    <a:pt x="7493103" y="5171123"/>
                  </a:cubicBezTo>
                  <a:cubicBezTo>
                    <a:pt x="7530251" y="5170170"/>
                    <a:pt x="7550253" y="5153978"/>
                    <a:pt x="7540728" y="5113973"/>
                  </a:cubicBezTo>
                  <a:cubicBezTo>
                    <a:pt x="7538823" y="5087303"/>
                    <a:pt x="7544539" y="5060633"/>
                    <a:pt x="7531203" y="5035868"/>
                  </a:cubicBezTo>
                  <a:cubicBezTo>
                    <a:pt x="7529298" y="5033010"/>
                    <a:pt x="7526441" y="4953000"/>
                    <a:pt x="7530251" y="4920615"/>
                  </a:cubicBezTo>
                  <a:cubicBezTo>
                    <a:pt x="7530251" y="4893945"/>
                    <a:pt x="7519773" y="4828223"/>
                    <a:pt x="7515964" y="4822508"/>
                  </a:cubicBezTo>
                  <a:cubicBezTo>
                    <a:pt x="7515964" y="4748213"/>
                    <a:pt x="7527394" y="4462463"/>
                    <a:pt x="7527394" y="4438650"/>
                  </a:cubicBezTo>
                  <a:cubicBezTo>
                    <a:pt x="7531203" y="4432935"/>
                    <a:pt x="7638836" y="4023360"/>
                    <a:pt x="7640741" y="4023360"/>
                  </a:cubicBezTo>
                  <a:cubicBezTo>
                    <a:pt x="7640741" y="4024313"/>
                    <a:pt x="7640741" y="4025265"/>
                    <a:pt x="7640741" y="4026218"/>
                  </a:cubicBezTo>
                  <a:cubicBezTo>
                    <a:pt x="7653123" y="4068128"/>
                    <a:pt x="7693128" y="4152900"/>
                    <a:pt x="7695986" y="4155758"/>
                  </a:cubicBezTo>
                  <a:cubicBezTo>
                    <a:pt x="7695034" y="4184333"/>
                    <a:pt x="7801714" y="4412933"/>
                    <a:pt x="7802666" y="4413885"/>
                  </a:cubicBezTo>
                  <a:cubicBezTo>
                    <a:pt x="7826478" y="4495800"/>
                    <a:pt x="7801714" y="4456748"/>
                    <a:pt x="7836956" y="4534853"/>
                  </a:cubicBezTo>
                  <a:cubicBezTo>
                    <a:pt x="7836003" y="4539615"/>
                    <a:pt x="7885534" y="4655820"/>
                    <a:pt x="7897916" y="4672965"/>
                  </a:cubicBezTo>
                  <a:cubicBezTo>
                    <a:pt x="7944589" y="4787265"/>
                    <a:pt x="8016978" y="4935855"/>
                    <a:pt x="8019836" y="4934903"/>
                  </a:cubicBezTo>
                  <a:cubicBezTo>
                    <a:pt x="8132231" y="5106353"/>
                    <a:pt x="8221766" y="5200650"/>
                    <a:pt x="8265581" y="5229225"/>
                  </a:cubicBezTo>
                  <a:cubicBezTo>
                    <a:pt x="8268439" y="5229225"/>
                    <a:pt x="8308444" y="5266373"/>
                    <a:pt x="8308444" y="5270183"/>
                  </a:cubicBezTo>
                  <a:cubicBezTo>
                    <a:pt x="8322731" y="5306378"/>
                    <a:pt x="8289394" y="5299710"/>
                    <a:pt x="8274153" y="5303520"/>
                  </a:cubicBezTo>
                  <a:cubicBezTo>
                    <a:pt x="8111276" y="5343525"/>
                    <a:pt x="7950303" y="5387340"/>
                    <a:pt x="7787426" y="5428298"/>
                  </a:cubicBezTo>
                  <a:cubicBezTo>
                    <a:pt x="7758851" y="5435918"/>
                    <a:pt x="7733134" y="5445443"/>
                    <a:pt x="7721703" y="5471160"/>
                  </a:cubicBezTo>
                  <a:cubicBezTo>
                    <a:pt x="7721703" y="5471160"/>
                    <a:pt x="7721703" y="5471160"/>
                    <a:pt x="7721703" y="5471160"/>
                  </a:cubicBezTo>
                  <a:cubicBezTo>
                    <a:pt x="7721703" y="5471160"/>
                    <a:pt x="7721703" y="5471160"/>
                    <a:pt x="7721703" y="5472113"/>
                  </a:cubicBezTo>
                  <a:cubicBezTo>
                    <a:pt x="7719798" y="5476875"/>
                    <a:pt x="7711226" y="5553075"/>
                    <a:pt x="7720751" y="5585460"/>
                  </a:cubicBezTo>
                  <a:cubicBezTo>
                    <a:pt x="7743611" y="5622608"/>
                    <a:pt x="7885534" y="5739765"/>
                    <a:pt x="7937921" y="5749290"/>
                  </a:cubicBezTo>
                  <a:cubicBezTo>
                    <a:pt x="8046506" y="5769293"/>
                    <a:pt x="8536091" y="5876925"/>
                    <a:pt x="8677061" y="5865495"/>
                  </a:cubicBezTo>
                  <a:cubicBezTo>
                    <a:pt x="8724686" y="5861685"/>
                    <a:pt x="8771358" y="5853113"/>
                    <a:pt x="8818983" y="5855018"/>
                  </a:cubicBezTo>
                  <a:cubicBezTo>
                    <a:pt x="8849463" y="5855970"/>
                    <a:pt x="8865656" y="5865495"/>
                    <a:pt x="8869466" y="5896928"/>
                  </a:cubicBezTo>
                  <a:cubicBezTo>
                    <a:pt x="8875181" y="5945505"/>
                    <a:pt x="8882800" y="5994083"/>
                    <a:pt x="8889469" y="6042660"/>
                  </a:cubicBezTo>
                  <a:cubicBezTo>
                    <a:pt x="8893279" y="6075998"/>
                    <a:pt x="8904708" y="6104573"/>
                    <a:pt x="8942808" y="6113145"/>
                  </a:cubicBezTo>
                  <a:cubicBezTo>
                    <a:pt x="8995196" y="6125528"/>
                    <a:pt x="9045679" y="6144578"/>
                    <a:pt x="9099019" y="6154103"/>
                  </a:cubicBezTo>
                  <a:cubicBezTo>
                    <a:pt x="9149500" y="6162675"/>
                    <a:pt x="9242846" y="6126480"/>
                    <a:pt x="9242846" y="6126480"/>
                  </a:cubicBezTo>
                  <a:cubicBezTo>
                    <a:pt x="9287613" y="6126480"/>
                    <a:pt x="9319046" y="6111240"/>
                    <a:pt x="9308569" y="6058853"/>
                  </a:cubicBezTo>
                  <a:cubicBezTo>
                    <a:pt x="9303806" y="6035993"/>
                    <a:pt x="9346669" y="6026468"/>
                    <a:pt x="9356194" y="6027420"/>
                  </a:cubicBezTo>
                  <a:cubicBezTo>
                    <a:pt x="9378100" y="6028373"/>
                    <a:pt x="9400008" y="6025515"/>
                    <a:pt x="9422869" y="6022658"/>
                  </a:cubicBezTo>
                  <a:cubicBezTo>
                    <a:pt x="9649563" y="5992178"/>
                    <a:pt x="9875306" y="5959793"/>
                    <a:pt x="10102000" y="5926455"/>
                  </a:cubicBezTo>
                  <a:cubicBezTo>
                    <a:pt x="10142006" y="5920740"/>
                    <a:pt x="10166771" y="5928360"/>
                    <a:pt x="10171533" y="5972175"/>
                  </a:cubicBezTo>
                  <a:cubicBezTo>
                    <a:pt x="10175344" y="6005513"/>
                    <a:pt x="10196298" y="6016943"/>
                    <a:pt x="10227731" y="6017895"/>
                  </a:cubicBezTo>
                  <a:cubicBezTo>
                    <a:pt x="10262973" y="6018848"/>
                    <a:pt x="10297263" y="6011228"/>
                    <a:pt x="10331554" y="6008370"/>
                  </a:cubicBezTo>
                  <a:cubicBezTo>
                    <a:pt x="10384894" y="6004560"/>
                    <a:pt x="10399181" y="5991225"/>
                    <a:pt x="10399181" y="5937885"/>
                  </a:cubicBezTo>
                  <a:cubicBezTo>
                    <a:pt x="10402038" y="5715953"/>
                    <a:pt x="10401086" y="5496878"/>
                    <a:pt x="10401086" y="5277803"/>
                  </a:cubicBezTo>
                  <a:close/>
                  <a:moveTo>
                    <a:pt x="5120426" y="4653915"/>
                  </a:moveTo>
                  <a:cubicBezTo>
                    <a:pt x="5120426" y="4652963"/>
                    <a:pt x="5120426" y="4652010"/>
                    <a:pt x="5120426" y="4650105"/>
                  </a:cubicBezTo>
                  <a:cubicBezTo>
                    <a:pt x="5120426" y="4651058"/>
                    <a:pt x="5120426" y="4651058"/>
                    <a:pt x="5121378" y="4652010"/>
                  </a:cubicBezTo>
                  <a:cubicBezTo>
                    <a:pt x="5121378" y="4652010"/>
                    <a:pt x="5120426" y="4652963"/>
                    <a:pt x="5120426" y="4653915"/>
                  </a:cubicBezTo>
                  <a:close/>
                  <a:moveTo>
                    <a:pt x="5252823" y="3790950"/>
                  </a:moveTo>
                  <a:cubicBezTo>
                    <a:pt x="5252823" y="3790950"/>
                    <a:pt x="5252823" y="3791903"/>
                    <a:pt x="5252823" y="3790950"/>
                  </a:cubicBezTo>
                  <a:cubicBezTo>
                    <a:pt x="5251871" y="3791903"/>
                    <a:pt x="5251871" y="3791903"/>
                    <a:pt x="5250919" y="3791903"/>
                  </a:cubicBezTo>
                  <a:cubicBezTo>
                    <a:pt x="5251871" y="3791903"/>
                    <a:pt x="5252823" y="3790950"/>
                    <a:pt x="5252823" y="3790950"/>
                  </a:cubicBezTo>
                  <a:cubicBezTo>
                    <a:pt x="5252823" y="3790950"/>
                    <a:pt x="5252823" y="3790950"/>
                    <a:pt x="5252823" y="3790950"/>
                  </a:cubicBezTo>
                  <a:close/>
                  <a:moveTo>
                    <a:pt x="5253776" y="3801428"/>
                  </a:move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lose/>
                  <a:moveTo>
                    <a:pt x="7520726" y="5030153"/>
                  </a:moveTo>
                  <a:cubicBezTo>
                    <a:pt x="7520726" y="5030153"/>
                    <a:pt x="7520726" y="5030153"/>
                    <a:pt x="7520726" y="5030153"/>
                  </a:cubicBezTo>
                  <a:cubicBezTo>
                    <a:pt x="7520726" y="5030153"/>
                    <a:pt x="7520726" y="5030153"/>
                    <a:pt x="7520726" y="5030153"/>
                  </a:cubicBezTo>
                  <a:cubicBezTo>
                    <a:pt x="7520726" y="5030153"/>
                    <a:pt x="7520726" y="5030153"/>
                    <a:pt x="7520726" y="5030153"/>
                  </a:cubicBezTo>
                  <a:close/>
                  <a:moveTo>
                    <a:pt x="7243548" y="2096453"/>
                  </a:moveTo>
                  <a:cubicBezTo>
                    <a:pt x="7243548" y="2095500"/>
                    <a:pt x="7243548" y="2095500"/>
                    <a:pt x="7243548" y="2096453"/>
                  </a:cubicBezTo>
                  <a:cubicBezTo>
                    <a:pt x="7227356" y="2051685"/>
                    <a:pt x="7243548" y="2016443"/>
                    <a:pt x="7273076" y="1983105"/>
                  </a:cubicBezTo>
                  <a:cubicBezTo>
                    <a:pt x="7277839" y="1977390"/>
                    <a:pt x="7281648" y="1969770"/>
                    <a:pt x="7281648" y="1962150"/>
                  </a:cubicBezTo>
                  <a:cubicBezTo>
                    <a:pt x="7292126" y="1971675"/>
                    <a:pt x="7301651" y="1981200"/>
                    <a:pt x="7311176" y="1991678"/>
                  </a:cubicBezTo>
                  <a:lnTo>
                    <a:pt x="7311176" y="1991678"/>
                  </a:lnTo>
                  <a:cubicBezTo>
                    <a:pt x="7314986" y="1999298"/>
                    <a:pt x="7319748" y="2003108"/>
                    <a:pt x="7328321" y="2002155"/>
                  </a:cubicBezTo>
                  <a:cubicBezTo>
                    <a:pt x="7339751" y="2006918"/>
                    <a:pt x="7351181" y="2010728"/>
                    <a:pt x="7368326" y="2017395"/>
                  </a:cubicBezTo>
                  <a:cubicBezTo>
                    <a:pt x="7321653" y="2038350"/>
                    <a:pt x="7280696" y="2064068"/>
                    <a:pt x="7243548" y="2096453"/>
                  </a:cubicBezTo>
                  <a:close/>
                  <a:moveTo>
                    <a:pt x="7532156" y="1809750"/>
                  </a:moveTo>
                  <a:cubicBezTo>
                    <a:pt x="7492151" y="1830705"/>
                    <a:pt x="7453098" y="1853565"/>
                    <a:pt x="7414046" y="1876425"/>
                  </a:cubicBezTo>
                  <a:cubicBezTo>
                    <a:pt x="7376898" y="1888808"/>
                    <a:pt x="7339751" y="1901190"/>
                    <a:pt x="7302603" y="1913573"/>
                  </a:cubicBezTo>
                  <a:cubicBezTo>
                    <a:pt x="7344514" y="1848803"/>
                    <a:pt x="7385471" y="1784033"/>
                    <a:pt x="7427381" y="1719263"/>
                  </a:cubicBezTo>
                  <a:cubicBezTo>
                    <a:pt x="7439764" y="1721168"/>
                    <a:pt x="7452146" y="1723073"/>
                    <a:pt x="7463576" y="1725930"/>
                  </a:cubicBezTo>
                  <a:cubicBezTo>
                    <a:pt x="7485484" y="1744028"/>
                    <a:pt x="7515964" y="1744980"/>
                    <a:pt x="7536919" y="1766888"/>
                  </a:cubicBezTo>
                  <a:cubicBezTo>
                    <a:pt x="7552159" y="1784985"/>
                    <a:pt x="7559778" y="1795463"/>
                    <a:pt x="7532156" y="1809750"/>
                  </a:cubicBezTo>
                  <a:close/>
                  <a:moveTo>
                    <a:pt x="7635026" y="2258378"/>
                  </a:moveTo>
                  <a:cubicBezTo>
                    <a:pt x="7634073" y="2264093"/>
                    <a:pt x="7634073" y="2269808"/>
                    <a:pt x="7633121" y="2275523"/>
                  </a:cubicBezTo>
                  <a:cubicBezTo>
                    <a:pt x="7626453" y="2285048"/>
                    <a:pt x="7624548" y="2294573"/>
                    <a:pt x="7625501" y="2306003"/>
                  </a:cubicBezTo>
                  <a:cubicBezTo>
                    <a:pt x="7610261" y="2336483"/>
                    <a:pt x="7592164" y="2366010"/>
                    <a:pt x="7555969" y="2381250"/>
                  </a:cubicBezTo>
                  <a:cubicBezTo>
                    <a:pt x="7543586" y="2325053"/>
                    <a:pt x="7547396" y="2276475"/>
                    <a:pt x="7591211" y="2235518"/>
                  </a:cubicBezTo>
                  <a:cubicBezTo>
                    <a:pt x="7604546" y="2223135"/>
                    <a:pt x="7613119" y="2205990"/>
                    <a:pt x="7624548" y="2190750"/>
                  </a:cubicBezTo>
                  <a:cubicBezTo>
                    <a:pt x="7624548" y="2190750"/>
                    <a:pt x="7624548" y="2190750"/>
                    <a:pt x="7624548" y="2190750"/>
                  </a:cubicBezTo>
                  <a:cubicBezTo>
                    <a:pt x="7647409" y="2210753"/>
                    <a:pt x="7626453" y="2236470"/>
                    <a:pt x="7635026" y="2258378"/>
                  </a:cubicBezTo>
                  <a:close/>
                  <a:moveTo>
                    <a:pt x="7758851" y="1743075"/>
                  </a:moveTo>
                  <a:cubicBezTo>
                    <a:pt x="7758851" y="1743075"/>
                    <a:pt x="7757898" y="1742123"/>
                    <a:pt x="7757898" y="1742123"/>
                  </a:cubicBezTo>
                  <a:cubicBezTo>
                    <a:pt x="7757898" y="1742123"/>
                    <a:pt x="7757898" y="1742123"/>
                    <a:pt x="7757898" y="1741170"/>
                  </a:cubicBezTo>
                  <a:cubicBezTo>
                    <a:pt x="7757898" y="1742123"/>
                    <a:pt x="7758851" y="1742123"/>
                    <a:pt x="7758851" y="1743075"/>
                  </a:cubicBezTo>
                  <a:cubicBezTo>
                    <a:pt x="7758851" y="1743075"/>
                    <a:pt x="7758851" y="1743075"/>
                    <a:pt x="7758851" y="1743075"/>
                  </a:cubicBezTo>
                  <a:close/>
                  <a:moveTo>
                    <a:pt x="9201888" y="6113145"/>
                  </a:moveTo>
                  <a:cubicBezTo>
                    <a:pt x="9201888" y="6113145"/>
                    <a:pt x="9200936" y="6113145"/>
                    <a:pt x="9201888" y="6113145"/>
                  </a:cubicBezTo>
                  <a:cubicBezTo>
                    <a:pt x="9201888" y="6112193"/>
                    <a:pt x="9201888" y="6112193"/>
                    <a:pt x="9201888" y="6113145"/>
                  </a:cubicBezTo>
                  <a:cubicBezTo>
                    <a:pt x="9201888" y="6112193"/>
                    <a:pt x="9201888" y="6113145"/>
                    <a:pt x="9201888" y="6113145"/>
                  </a:cubicBezTo>
                  <a:close/>
                  <a:moveTo>
                    <a:pt x="9740050" y="5124450"/>
                  </a:moveTo>
                  <a:cubicBezTo>
                    <a:pt x="9733383" y="5117783"/>
                    <a:pt x="9089494" y="5115878"/>
                    <a:pt x="8798029" y="5114925"/>
                  </a:cubicBezTo>
                  <a:cubicBezTo>
                    <a:pt x="8795171" y="5104448"/>
                    <a:pt x="8874229" y="4975860"/>
                    <a:pt x="8872323" y="4905375"/>
                  </a:cubicBezTo>
                  <a:cubicBezTo>
                    <a:pt x="8877086" y="4879658"/>
                    <a:pt x="8853273" y="4698683"/>
                    <a:pt x="8845654" y="4692015"/>
                  </a:cubicBezTo>
                  <a:cubicBezTo>
                    <a:pt x="8826604" y="4610100"/>
                    <a:pt x="8740879" y="4419600"/>
                    <a:pt x="8737069" y="4410075"/>
                  </a:cubicBezTo>
                  <a:cubicBezTo>
                    <a:pt x="8730400" y="4394835"/>
                    <a:pt x="8723733" y="4378643"/>
                    <a:pt x="8715161" y="4363403"/>
                  </a:cubicBezTo>
                  <a:cubicBezTo>
                    <a:pt x="8666583" y="4273868"/>
                    <a:pt x="8567523" y="4095750"/>
                    <a:pt x="8567523" y="4095750"/>
                  </a:cubicBezTo>
                  <a:cubicBezTo>
                    <a:pt x="8567523" y="4095750"/>
                    <a:pt x="8567523" y="4089083"/>
                    <a:pt x="8567523" y="4085273"/>
                  </a:cubicBezTo>
                  <a:cubicBezTo>
                    <a:pt x="8573238" y="4057650"/>
                    <a:pt x="8585621" y="4071938"/>
                    <a:pt x="8596098" y="4081463"/>
                  </a:cubicBezTo>
                  <a:cubicBezTo>
                    <a:pt x="8678013" y="4153853"/>
                    <a:pt x="9679091" y="5034915"/>
                    <a:pt x="9721000" y="5074920"/>
                  </a:cubicBezTo>
                  <a:cubicBezTo>
                    <a:pt x="9733383" y="5087303"/>
                    <a:pt x="9767673" y="5095875"/>
                    <a:pt x="9740050" y="5124450"/>
                  </a:cubicBezTo>
                  <a:close/>
                </a:path>
              </a:pathLst>
            </a:custGeom>
            <a:solidFill>
              <a:schemeClr val="accent5"/>
            </a:solidFill>
            <a:ln w="9525" cap="flat">
              <a:noFill/>
              <a:prstDash val="solid"/>
              <a:miter/>
            </a:ln>
          </p:spPr>
          <p:txBody>
            <a:bodyPr rtlCol="0" anchor="ctr"/>
            <a:lstStyle/>
            <a:p>
              <a:endParaRPr lang="en-US"/>
            </a:p>
          </p:txBody>
        </p:sp>
        <p:sp>
          <p:nvSpPr>
            <p:cNvPr id="5" name="Plus Sign 4">
              <a:extLst>
                <a:ext uri="{FF2B5EF4-FFF2-40B4-BE49-F238E27FC236}">
                  <a16:creationId xmlns:a16="http://schemas.microsoft.com/office/drawing/2014/main" id="{09D4715A-92C7-4853-B7BE-051ACE2CCDE9}"/>
                </a:ext>
              </a:extLst>
            </p:cNvPr>
            <p:cNvSpPr/>
            <p:nvPr/>
          </p:nvSpPr>
          <p:spPr>
            <a:xfrm>
              <a:off x="9615333" y="4240313"/>
              <a:ext cx="448003" cy="448003"/>
            </a:xfrm>
            <a:prstGeom prst="mathPlu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E2681D84-B042-43FD-9804-E12F936BD43F}"/>
                </a:ext>
              </a:extLst>
            </p:cNvPr>
            <p:cNvGrpSpPr/>
            <p:nvPr/>
          </p:nvGrpSpPr>
          <p:grpSpPr>
            <a:xfrm rot="20857237">
              <a:off x="9024574" y="3519587"/>
              <a:ext cx="1109031" cy="1274933"/>
              <a:chOff x="8873991" y="3923317"/>
              <a:chExt cx="1109031" cy="1274933"/>
            </a:xfrm>
          </p:grpSpPr>
          <p:grpSp>
            <p:nvGrpSpPr>
              <p:cNvPr id="7" name="Group 6">
                <a:extLst>
                  <a:ext uri="{FF2B5EF4-FFF2-40B4-BE49-F238E27FC236}">
                    <a16:creationId xmlns:a16="http://schemas.microsoft.com/office/drawing/2014/main" id="{B0D7A995-E16C-44B4-A88B-9E2327CF2D5F}"/>
                  </a:ext>
                </a:extLst>
              </p:cNvPr>
              <p:cNvGrpSpPr/>
              <p:nvPr/>
            </p:nvGrpSpPr>
            <p:grpSpPr>
              <a:xfrm>
                <a:off x="8932620" y="3923317"/>
                <a:ext cx="1050402" cy="1274933"/>
                <a:chOff x="8772175" y="4670224"/>
                <a:chExt cx="1050402" cy="1274933"/>
              </a:xfrm>
              <a:solidFill>
                <a:schemeClr val="bg1"/>
              </a:solidFill>
            </p:grpSpPr>
            <p:sp>
              <p:nvSpPr>
                <p:cNvPr id="11" name="Freeform: Shape 10">
                  <a:extLst>
                    <a:ext uri="{FF2B5EF4-FFF2-40B4-BE49-F238E27FC236}">
                      <a16:creationId xmlns:a16="http://schemas.microsoft.com/office/drawing/2014/main" id="{3C7C7204-B0AC-48CB-9A5C-4220110A607D}"/>
                    </a:ext>
                  </a:extLst>
                </p:cNvPr>
                <p:cNvSpPr/>
                <p:nvPr/>
              </p:nvSpPr>
              <p:spPr>
                <a:xfrm rot="567401">
                  <a:off x="8772175" y="4670224"/>
                  <a:ext cx="116160" cy="704068"/>
                </a:xfrm>
                <a:custGeom>
                  <a:avLst/>
                  <a:gdLst>
                    <a:gd name="connsiteX0" fmla="*/ 31309 w 197809"/>
                    <a:gd name="connsiteY0" fmla="*/ 0 h 1198955"/>
                    <a:gd name="connsiteX1" fmla="*/ 8623 w 197809"/>
                    <a:gd name="connsiteY1" fmla="*/ 96358 h 1198955"/>
                    <a:gd name="connsiteX2" fmla="*/ 0 w 197809"/>
                    <a:gd name="connsiteY2" fmla="*/ 226395 h 1198955"/>
                    <a:gd name="connsiteX3" fmla="*/ 143760 w 197809"/>
                    <a:gd name="connsiteY3" fmla="*/ 1179118 h 1198955"/>
                    <a:gd name="connsiteX4" fmla="*/ 197367 w 197809"/>
                    <a:gd name="connsiteY4" fmla="*/ 1176683 h 1198955"/>
                    <a:gd name="connsiteX5" fmla="*/ 116958 w 197809"/>
                    <a:gd name="connsiteY5" fmla="*/ 812404 h 1198955"/>
                    <a:gd name="connsiteX6" fmla="*/ 51170 w 197809"/>
                    <a:gd name="connsiteY6" fmla="*/ 176444 h 1198955"/>
                    <a:gd name="connsiteX7" fmla="*/ 54101 w 197809"/>
                    <a:gd name="connsiteY7" fmla="*/ 106809 h 1198955"/>
                    <a:gd name="connsiteX8" fmla="*/ 61676 w 197809"/>
                    <a:gd name="connsiteY8" fmla="*/ 57582 h 119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09" h="1198955">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grpFill/>
                <a:ln w="685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CED0C4E-D3B0-42AC-BB83-EE47FC7E5C40}"/>
                    </a:ext>
                  </a:extLst>
                </p:cNvPr>
                <p:cNvSpPr/>
                <p:nvPr/>
              </p:nvSpPr>
              <p:spPr>
                <a:xfrm rot="2624473">
                  <a:off x="9205359" y="5419204"/>
                  <a:ext cx="175807" cy="376730"/>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grpFill/>
                <a:ln w="6854"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55E08D90-57A3-44A9-B9C3-A1DC2F2716D6}"/>
                    </a:ext>
                  </a:extLst>
                </p:cNvPr>
                <p:cNvSpPr/>
                <p:nvPr/>
              </p:nvSpPr>
              <p:spPr>
                <a:xfrm rot="2624473">
                  <a:off x="9453204" y="5568427"/>
                  <a:ext cx="92090" cy="376730"/>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grpFill/>
                <a:ln w="685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EA5F39BF-3476-49BC-9CAD-EA8038AED485}"/>
                    </a:ext>
                  </a:extLst>
                </p:cNvPr>
                <p:cNvSpPr/>
                <p:nvPr/>
              </p:nvSpPr>
              <p:spPr>
                <a:xfrm rot="2624473">
                  <a:off x="9373440" y="5030162"/>
                  <a:ext cx="449137" cy="527241"/>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 name="connsiteX0" fmla="*/ 9624 w 360810"/>
                    <a:gd name="connsiteY0" fmla="*/ 4565 h 454288"/>
                    <a:gd name="connsiteX1" fmla="*/ 128953 w 360810"/>
                    <a:gd name="connsiteY1" fmla="*/ 113607 h 454288"/>
                    <a:gd name="connsiteX2" fmla="*/ 163243 w 360810"/>
                    <a:gd name="connsiteY2" fmla="*/ 165728 h 454288"/>
                    <a:gd name="connsiteX3" fmla="*/ 190675 w 360810"/>
                    <a:gd name="connsiteY3" fmla="*/ 194532 h 454288"/>
                    <a:gd name="connsiteX4" fmla="*/ 235938 w 360810"/>
                    <a:gd name="connsiteY4" fmla="*/ 204819 h 454288"/>
                    <a:gd name="connsiteX5" fmla="*/ 302461 w 360810"/>
                    <a:gd name="connsiteY5" fmla="*/ 275456 h 454288"/>
                    <a:gd name="connsiteX6" fmla="*/ 360754 w 360810"/>
                    <a:gd name="connsiteY6" fmla="*/ 411930 h 454288"/>
                    <a:gd name="connsiteX7" fmla="*/ 342923 w 360810"/>
                    <a:gd name="connsiteY7" fmla="*/ 429761 h 454288"/>
                    <a:gd name="connsiteX8" fmla="*/ 283944 w 360810"/>
                    <a:gd name="connsiteY8" fmla="*/ 296030 h 454288"/>
                    <a:gd name="connsiteX9" fmla="*/ 207135 w 360810"/>
                    <a:gd name="connsiteY9" fmla="*/ 220592 h 454288"/>
                    <a:gd name="connsiteX10" fmla="*/ 156385 w 360810"/>
                    <a:gd name="connsiteY10" fmla="*/ 232936 h 454288"/>
                    <a:gd name="connsiteX11" fmla="*/ 110437 w 360810"/>
                    <a:gd name="connsiteY11" fmla="*/ 374211 h 454288"/>
                    <a:gd name="connsiteX12" fmla="*/ 124153 w 360810"/>
                    <a:gd name="connsiteY12" fmla="*/ 451707 h 454288"/>
                    <a:gd name="connsiteX13" fmla="*/ 102207 w 360810"/>
                    <a:gd name="connsiteY13" fmla="*/ 450335 h 454288"/>
                    <a:gd name="connsiteX14" fmla="*/ 80947 w 360810"/>
                    <a:gd name="connsiteY14" fmla="*/ 355009 h 454288"/>
                    <a:gd name="connsiteX15" fmla="*/ 141984 w 360810"/>
                    <a:gd name="connsiteY15" fmla="*/ 209619 h 454288"/>
                    <a:gd name="connsiteX16" fmla="*/ 137869 w 360810"/>
                    <a:gd name="connsiteY16" fmla="*/ 180816 h 454288"/>
                    <a:gd name="connsiteX17" fmla="*/ 116609 w 360810"/>
                    <a:gd name="connsiteY17" fmla="*/ 142411 h 454288"/>
                    <a:gd name="connsiteX18" fmla="*/ 45286 w 360810"/>
                    <a:gd name="connsiteY18" fmla="*/ 68344 h 454288"/>
                    <a:gd name="connsiteX19" fmla="*/ 17168 w 360810"/>
                    <a:gd name="connsiteY19" fmla="*/ 42970 h 454288"/>
                    <a:gd name="connsiteX20" fmla="*/ 8233 w 360810"/>
                    <a:gd name="connsiteY20" fmla="*/ 22698 h 454288"/>
                    <a:gd name="connsiteX21" fmla="*/ 9624 w 360810"/>
                    <a:gd name="connsiteY21" fmla="*/ 4565 h 454288"/>
                    <a:gd name="connsiteX0" fmla="*/ 17456 w 368642"/>
                    <a:gd name="connsiteY0" fmla="*/ 3522 h 453245"/>
                    <a:gd name="connsiteX1" fmla="*/ 136785 w 368642"/>
                    <a:gd name="connsiteY1" fmla="*/ 112564 h 453245"/>
                    <a:gd name="connsiteX2" fmla="*/ 171075 w 368642"/>
                    <a:gd name="connsiteY2" fmla="*/ 164685 h 453245"/>
                    <a:gd name="connsiteX3" fmla="*/ 198507 w 368642"/>
                    <a:gd name="connsiteY3" fmla="*/ 193489 h 453245"/>
                    <a:gd name="connsiteX4" fmla="*/ 243770 w 368642"/>
                    <a:gd name="connsiteY4" fmla="*/ 203776 h 453245"/>
                    <a:gd name="connsiteX5" fmla="*/ 310293 w 368642"/>
                    <a:gd name="connsiteY5" fmla="*/ 274413 h 453245"/>
                    <a:gd name="connsiteX6" fmla="*/ 368586 w 368642"/>
                    <a:gd name="connsiteY6" fmla="*/ 410887 h 453245"/>
                    <a:gd name="connsiteX7" fmla="*/ 350755 w 368642"/>
                    <a:gd name="connsiteY7" fmla="*/ 428718 h 453245"/>
                    <a:gd name="connsiteX8" fmla="*/ 291776 w 368642"/>
                    <a:gd name="connsiteY8" fmla="*/ 294987 h 453245"/>
                    <a:gd name="connsiteX9" fmla="*/ 214967 w 368642"/>
                    <a:gd name="connsiteY9" fmla="*/ 219549 h 453245"/>
                    <a:gd name="connsiteX10" fmla="*/ 164217 w 368642"/>
                    <a:gd name="connsiteY10" fmla="*/ 231893 h 453245"/>
                    <a:gd name="connsiteX11" fmla="*/ 118269 w 368642"/>
                    <a:gd name="connsiteY11" fmla="*/ 373168 h 453245"/>
                    <a:gd name="connsiteX12" fmla="*/ 131985 w 368642"/>
                    <a:gd name="connsiteY12" fmla="*/ 450664 h 453245"/>
                    <a:gd name="connsiteX13" fmla="*/ 110039 w 368642"/>
                    <a:gd name="connsiteY13" fmla="*/ 449292 h 453245"/>
                    <a:gd name="connsiteX14" fmla="*/ 88779 w 368642"/>
                    <a:gd name="connsiteY14" fmla="*/ 353966 h 453245"/>
                    <a:gd name="connsiteX15" fmla="*/ 149816 w 368642"/>
                    <a:gd name="connsiteY15" fmla="*/ 208576 h 453245"/>
                    <a:gd name="connsiteX16" fmla="*/ 145701 w 368642"/>
                    <a:gd name="connsiteY16" fmla="*/ 179773 h 453245"/>
                    <a:gd name="connsiteX17" fmla="*/ 124441 w 368642"/>
                    <a:gd name="connsiteY17" fmla="*/ 141368 h 453245"/>
                    <a:gd name="connsiteX18" fmla="*/ 53118 w 368642"/>
                    <a:gd name="connsiteY18" fmla="*/ 67301 h 453245"/>
                    <a:gd name="connsiteX19" fmla="*/ 25000 w 368642"/>
                    <a:gd name="connsiteY19" fmla="*/ 41927 h 453245"/>
                    <a:gd name="connsiteX20" fmla="*/ 761 w 368642"/>
                    <a:gd name="connsiteY20" fmla="*/ 33027 h 453245"/>
                    <a:gd name="connsiteX21" fmla="*/ 17456 w 368642"/>
                    <a:gd name="connsiteY21" fmla="*/ 3522 h 453245"/>
                    <a:gd name="connsiteX0" fmla="*/ 35749 w 367948"/>
                    <a:gd name="connsiteY0" fmla="*/ 4556 h 442990"/>
                    <a:gd name="connsiteX1" fmla="*/ 136091 w 367948"/>
                    <a:gd name="connsiteY1" fmla="*/ 102309 h 442990"/>
                    <a:gd name="connsiteX2" fmla="*/ 170381 w 367948"/>
                    <a:gd name="connsiteY2" fmla="*/ 154430 h 442990"/>
                    <a:gd name="connsiteX3" fmla="*/ 197813 w 367948"/>
                    <a:gd name="connsiteY3" fmla="*/ 183234 h 442990"/>
                    <a:gd name="connsiteX4" fmla="*/ 243076 w 367948"/>
                    <a:gd name="connsiteY4" fmla="*/ 193521 h 442990"/>
                    <a:gd name="connsiteX5" fmla="*/ 309599 w 367948"/>
                    <a:gd name="connsiteY5" fmla="*/ 264158 h 442990"/>
                    <a:gd name="connsiteX6" fmla="*/ 367892 w 367948"/>
                    <a:gd name="connsiteY6" fmla="*/ 400632 h 442990"/>
                    <a:gd name="connsiteX7" fmla="*/ 350061 w 367948"/>
                    <a:gd name="connsiteY7" fmla="*/ 418463 h 442990"/>
                    <a:gd name="connsiteX8" fmla="*/ 291082 w 367948"/>
                    <a:gd name="connsiteY8" fmla="*/ 284732 h 442990"/>
                    <a:gd name="connsiteX9" fmla="*/ 214273 w 367948"/>
                    <a:gd name="connsiteY9" fmla="*/ 209294 h 442990"/>
                    <a:gd name="connsiteX10" fmla="*/ 163523 w 367948"/>
                    <a:gd name="connsiteY10" fmla="*/ 221638 h 442990"/>
                    <a:gd name="connsiteX11" fmla="*/ 117575 w 367948"/>
                    <a:gd name="connsiteY11" fmla="*/ 362913 h 442990"/>
                    <a:gd name="connsiteX12" fmla="*/ 131291 w 367948"/>
                    <a:gd name="connsiteY12" fmla="*/ 440409 h 442990"/>
                    <a:gd name="connsiteX13" fmla="*/ 109345 w 367948"/>
                    <a:gd name="connsiteY13" fmla="*/ 439037 h 442990"/>
                    <a:gd name="connsiteX14" fmla="*/ 88085 w 367948"/>
                    <a:gd name="connsiteY14" fmla="*/ 343711 h 442990"/>
                    <a:gd name="connsiteX15" fmla="*/ 149122 w 367948"/>
                    <a:gd name="connsiteY15" fmla="*/ 198321 h 442990"/>
                    <a:gd name="connsiteX16" fmla="*/ 145007 w 367948"/>
                    <a:gd name="connsiteY16" fmla="*/ 169518 h 442990"/>
                    <a:gd name="connsiteX17" fmla="*/ 123747 w 367948"/>
                    <a:gd name="connsiteY17" fmla="*/ 131113 h 442990"/>
                    <a:gd name="connsiteX18" fmla="*/ 52424 w 367948"/>
                    <a:gd name="connsiteY18" fmla="*/ 57046 h 442990"/>
                    <a:gd name="connsiteX19" fmla="*/ 24306 w 367948"/>
                    <a:gd name="connsiteY19" fmla="*/ 31672 h 442990"/>
                    <a:gd name="connsiteX20" fmla="*/ 67 w 367948"/>
                    <a:gd name="connsiteY20" fmla="*/ 22772 h 442990"/>
                    <a:gd name="connsiteX21" fmla="*/ 35749 w 367948"/>
                    <a:gd name="connsiteY21" fmla="*/ 4556 h 442990"/>
                    <a:gd name="connsiteX0" fmla="*/ 35721 w 367920"/>
                    <a:gd name="connsiteY0" fmla="*/ 867 h 439301"/>
                    <a:gd name="connsiteX1" fmla="*/ 136063 w 367920"/>
                    <a:gd name="connsiteY1" fmla="*/ 98620 h 439301"/>
                    <a:gd name="connsiteX2" fmla="*/ 170353 w 367920"/>
                    <a:gd name="connsiteY2" fmla="*/ 150741 h 439301"/>
                    <a:gd name="connsiteX3" fmla="*/ 197785 w 367920"/>
                    <a:gd name="connsiteY3" fmla="*/ 179545 h 439301"/>
                    <a:gd name="connsiteX4" fmla="*/ 243048 w 367920"/>
                    <a:gd name="connsiteY4" fmla="*/ 189832 h 439301"/>
                    <a:gd name="connsiteX5" fmla="*/ 309571 w 367920"/>
                    <a:gd name="connsiteY5" fmla="*/ 260469 h 439301"/>
                    <a:gd name="connsiteX6" fmla="*/ 367864 w 367920"/>
                    <a:gd name="connsiteY6" fmla="*/ 396943 h 439301"/>
                    <a:gd name="connsiteX7" fmla="*/ 350033 w 367920"/>
                    <a:gd name="connsiteY7" fmla="*/ 414774 h 439301"/>
                    <a:gd name="connsiteX8" fmla="*/ 291054 w 367920"/>
                    <a:gd name="connsiteY8" fmla="*/ 281043 h 439301"/>
                    <a:gd name="connsiteX9" fmla="*/ 214245 w 367920"/>
                    <a:gd name="connsiteY9" fmla="*/ 205605 h 439301"/>
                    <a:gd name="connsiteX10" fmla="*/ 163495 w 367920"/>
                    <a:gd name="connsiteY10" fmla="*/ 217949 h 439301"/>
                    <a:gd name="connsiteX11" fmla="*/ 117547 w 367920"/>
                    <a:gd name="connsiteY11" fmla="*/ 359224 h 439301"/>
                    <a:gd name="connsiteX12" fmla="*/ 131263 w 367920"/>
                    <a:gd name="connsiteY12" fmla="*/ 436720 h 439301"/>
                    <a:gd name="connsiteX13" fmla="*/ 109317 w 367920"/>
                    <a:gd name="connsiteY13" fmla="*/ 435348 h 439301"/>
                    <a:gd name="connsiteX14" fmla="*/ 88057 w 367920"/>
                    <a:gd name="connsiteY14" fmla="*/ 340022 h 439301"/>
                    <a:gd name="connsiteX15" fmla="*/ 149094 w 367920"/>
                    <a:gd name="connsiteY15" fmla="*/ 194632 h 439301"/>
                    <a:gd name="connsiteX16" fmla="*/ 144979 w 367920"/>
                    <a:gd name="connsiteY16" fmla="*/ 165829 h 439301"/>
                    <a:gd name="connsiteX17" fmla="*/ 123719 w 367920"/>
                    <a:gd name="connsiteY17" fmla="*/ 127424 h 439301"/>
                    <a:gd name="connsiteX18" fmla="*/ 52396 w 367920"/>
                    <a:gd name="connsiteY18" fmla="*/ 53357 h 439301"/>
                    <a:gd name="connsiteX19" fmla="*/ 24278 w 367920"/>
                    <a:gd name="connsiteY19" fmla="*/ 27983 h 439301"/>
                    <a:gd name="connsiteX20" fmla="*/ 39 w 367920"/>
                    <a:gd name="connsiteY20" fmla="*/ 19083 h 439301"/>
                    <a:gd name="connsiteX21" fmla="*/ 35721 w 367920"/>
                    <a:gd name="connsiteY21" fmla="*/ 867 h 439301"/>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43 w 367924"/>
                    <a:gd name="connsiteY0" fmla="*/ 5470 h 431907"/>
                    <a:gd name="connsiteX1" fmla="*/ 136067 w 367924"/>
                    <a:gd name="connsiteY1" fmla="*/ 91226 h 431907"/>
                    <a:gd name="connsiteX2" fmla="*/ 170357 w 367924"/>
                    <a:gd name="connsiteY2" fmla="*/ 143347 h 431907"/>
                    <a:gd name="connsiteX3" fmla="*/ 197789 w 367924"/>
                    <a:gd name="connsiteY3" fmla="*/ 172151 h 431907"/>
                    <a:gd name="connsiteX4" fmla="*/ 243052 w 367924"/>
                    <a:gd name="connsiteY4" fmla="*/ 182438 h 431907"/>
                    <a:gd name="connsiteX5" fmla="*/ 309575 w 367924"/>
                    <a:gd name="connsiteY5" fmla="*/ 253075 h 431907"/>
                    <a:gd name="connsiteX6" fmla="*/ 367868 w 367924"/>
                    <a:gd name="connsiteY6" fmla="*/ 389549 h 431907"/>
                    <a:gd name="connsiteX7" fmla="*/ 350037 w 367924"/>
                    <a:gd name="connsiteY7" fmla="*/ 407380 h 431907"/>
                    <a:gd name="connsiteX8" fmla="*/ 291058 w 367924"/>
                    <a:gd name="connsiteY8" fmla="*/ 273649 h 431907"/>
                    <a:gd name="connsiteX9" fmla="*/ 214249 w 367924"/>
                    <a:gd name="connsiteY9" fmla="*/ 198211 h 431907"/>
                    <a:gd name="connsiteX10" fmla="*/ 163499 w 367924"/>
                    <a:gd name="connsiteY10" fmla="*/ 210555 h 431907"/>
                    <a:gd name="connsiteX11" fmla="*/ 117551 w 367924"/>
                    <a:gd name="connsiteY11" fmla="*/ 351830 h 431907"/>
                    <a:gd name="connsiteX12" fmla="*/ 131267 w 367924"/>
                    <a:gd name="connsiteY12" fmla="*/ 429326 h 431907"/>
                    <a:gd name="connsiteX13" fmla="*/ 109321 w 367924"/>
                    <a:gd name="connsiteY13" fmla="*/ 427954 h 431907"/>
                    <a:gd name="connsiteX14" fmla="*/ 88061 w 367924"/>
                    <a:gd name="connsiteY14" fmla="*/ 332628 h 431907"/>
                    <a:gd name="connsiteX15" fmla="*/ 149098 w 367924"/>
                    <a:gd name="connsiteY15" fmla="*/ 187238 h 431907"/>
                    <a:gd name="connsiteX16" fmla="*/ 144983 w 367924"/>
                    <a:gd name="connsiteY16" fmla="*/ 158435 h 431907"/>
                    <a:gd name="connsiteX17" fmla="*/ 123723 w 367924"/>
                    <a:gd name="connsiteY17" fmla="*/ 120030 h 431907"/>
                    <a:gd name="connsiteX18" fmla="*/ 52400 w 367924"/>
                    <a:gd name="connsiteY18" fmla="*/ 45963 h 431907"/>
                    <a:gd name="connsiteX19" fmla="*/ 24282 w 367924"/>
                    <a:gd name="connsiteY19" fmla="*/ 20589 h 431907"/>
                    <a:gd name="connsiteX20" fmla="*/ 43 w 367924"/>
                    <a:gd name="connsiteY20" fmla="*/ 11689 h 431907"/>
                    <a:gd name="connsiteX21" fmla="*/ 48843 w 367924"/>
                    <a:gd name="connsiteY21" fmla="*/ 5470 h 431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7924" h="431907">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grpFill/>
                <a:ln w="6854" cap="flat">
                  <a:noFill/>
                  <a:prstDash val="solid"/>
                  <a:miter/>
                </a:ln>
              </p:spPr>
              <p:txBody>
                <a:bodyPr rtlCol="0" anchor="ctr"/>
                <a:lstStyle/>
                <a:p>
                  <a:endParaRPr lang="en-US" dirty="0"/>
                </a:p>
              </p:txBody>
            </p:sp>
          </p:grpSp>
          <p:grpSp>
            <p:nvGrpSpPr>
              <p:cNvPr id="8" name="Group 7">
                <a:extLst>
                  <a:ext uri="{FF2B5EF4-FFF2-40B4-BE49-F238E27FC236}">
                    <a16:creationId xmlns:a16="http://schemas.microsoft.com/office/drawing/2014/main" id="{D2697508-147C-4139-8800-4B69A0EF92AF}"/>
                  </a:ext>
                </a:extLst>
              </p:cNvPr>
              <p:cNvGrpSpPr/>
              <p:nvPr/>
            </p:nvGrpSpPr>
            <p:grpSpPr>
              <a:xfrm>
                <a:off x="8873991" y="4601281"/>
                <a:ext cx="193168" cy="193168"/>
                <a:chOff x="8682887" y="5354471"/>
                <a:chExt cx="193168" cy="193168"/>
              </a:xfrm>
              <a:solidFill>
                <a:schemeClr val="bg1"/>
              </a:solidFill>
            </p:grpSpPr>
            <p:sp>
              <p:nvSpPr>
                <p:cNvPr id="9" name="Freeform: Shape 8">
                  <a:extLst>
                    <a:ext uri="{FF2B5EF4-FFF2-40B4-BE49-F238E27FC236}">
                      <a16:creationId xmlns:a16="http://schemas.microsoft.com/office/drawing/2014/main" id="{7F6F7B55-9F84-42F0-B40E-552056BCE9D8}"/>
                    </a:ext>
                  </a:extLst>
                </p:cNvPr>
                <p:cNvSpPr/>
                <p:nvPr/>
              </p:nvSpPr>
              <p:spPr>
                <a:xfrm rot="567401">
                  <a:off x="8682887" y="5354471"/>
                  <a:ext cx="193168" cy="193168"/>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66" h="185166">
                      <a:moveTo>
                        <a:pt x="64571" y="1778"/>
                      </a:moveTo>
                      <a:cubicBezTo>
                        <a:pt x="98175" y="406"/>
                        <a:pt x="107776" y="-5080"/>
                        <a:pt x="135208" y="14122"/>
                      </a:cubicBezTo>
                      <a:cubicBezTo>
                        <a:pt x="176356" y="37439"/>
                        <a:pt x="193501" y="74473"/>
                        <a:pt x="183214" y="116306"/>
                      </a:cubicBezTo>
                      <a:cubicBezTo>
                        <a:pt x="172927" y="158826"/>
                        <a:pt x="137952" y="187630"/>
                        <a:pt x="95432" y="189001"/>
                      </a:cubicBezTo>
                      <a:cubicBezTo>
                        <a:pt x="53598" y="190373"/>
                        <a:pt x="15193" y="162255"/>
                        <a:pt x="3535" y="121107"/>
                      </a:cubicBezTo>
                      <a:cubicBezTo>
                        <a:pt x="-8124" y="79273"/>
                        <a:pt x="9707" y="36754"/>
                        <a:pt x="47426" y="12751"/>
                      </a:cubicBezTo>
                      <a:cubicBezTo>
                        <a:pt x="52912" y="9322"/>
                        <a:pt x="54284" y="4521"/>
                        <a:pt x="64571" y="1778"/>
                      </a:cubicBezTo>
                      <a:close/>
                    </a:path>
                  </a:pathLst>
                </a:custGeom>
                <a:grpFill/>
                <a:ln w="6854"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89BE58A9-0F22-4EC3-8CCD-7DEE01BA7243}"/>
                    </a:ext>
                  </a:extLst>
                </p:cNvPr>
                <p:cNvSpPr/>
                <p:nvPr/>
              </p:nvSpPr>
              <p:spPr>
                <a:xfrm rot="567401">
                  <a:off x="8709149" y="5384737"/>
                  <a:ext cx="135933" cy="135933"/>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lumMod val="50000"/>
                  </a:schemeClr>
                </a:solidFill>
                <a:ln w="6854" cap="flat">
                  <a:noFill/>
                  <a:prstDash val="solid"/>
                  <a:miter/>
                </a:ln>
              </p:spPr>
              <p:txBody>
                <a:bodyPr rtlCol="0" anchor="ctr"/>
                <a:lstStyle/>
                <a:p>
                  <a:endParaRPr lang="en-US"/>
                </a:p>
              </p:txBody>
            </p:sp>
          </p:grpSp>
        </p:grpSp>
      </p:grpSp>
      <p:sp>
        <p:nvSpPr>
          <p:cNvPr id="4" name="TextBox 3">
            <a:extLst>
              <a:ext uri="{FF2B5EF4-FFF2-40B4-BE49-F238E27FC236}">
                <a16:creationId xmlns:a16="http://schemas.microsoft.com/office/drawing/2014/main" id="{85EAA9B0-BBA0-A4DA-9EA2-210113493DEE}"/>
              </a:ext>
            </a:extLst>
          </p:cNvPr>
          <p:cNvSpPr txBox="1"/>
          <p:nvPr/>
        </p:nvSpPr>
        <p:spPr>
          <a:xfrm>
            <a:off x="600891" y="1402080"/>
            <a:ext cx="7802880" cy="2534027"/>
          </a:xfrm>
          <a:prstGeom prst="rect">
            <a:avLst/>
          </a:prstGeom>
          <a:noFill/>
        </p:spPr>
        <p:txBody>
          <a:bodyPr wrap="square" rtlCol="0">
            <a:spAutoFit/>
          </a:bodyPr>
          <a:lstStyle/>
          <a:p>
            <a:pPr algn="l">
              <a:lnSpc>
                <a:spcPct val="150000"/>
              </a:lnSpc>
              <a:spcBef>
                <a:spcPts val="576"/>
              </a:spcBef>
            </a:pPr>
            <a:r>
              <a:rPr lang="en-US" dirty="0">
                <a:solidFill>
                  <a:schemeClr val="bg2">
                    <a:lumMod val="75000"/>
                  </a:schemeClr>
                </a:solidFill>
              </a:rPr>
              <a:t>Internet is changing the world. Though it is not possible to entirely switch the healthcare sector to online mode. But definitely it can help in bridging the gap between Patient and Doctor. Our project </a:t>
            </a:r>
            <a:r>
              <a:rPr lang="en-US" dirty="0" err="1">
                <a:solidFill>
                  <a:schemeClr val="bg2">
                    <a:lumMod val="75000"/>
                  </a:schemeClr>
                </a:solidFill>
              </a:rPr>
              <a:t>ClinApp</a:t>
            </a:r>
            <a:r>
              <a:rPr lang="en-US" dirty="0">
                <a:solidFill>
                  <a:schemeClr val="bg2">
                    <a:lumMod val="75000"/>
                  </a:schemeClr>
                </a:solidFill>
              </a:rPr>
              <a:t> serves the purpose of bridging the gap. It makes easy for the patient to search for the doctor in his/her locality or in any other locality. Addition to this patient can also search for the doctor based on the doctor’s specialty.</a:t>
            </a:r>
            <a:endParaRPr lang="en-IN" dirty="0">
              <a:solidFill>
                <a:schemeClr val="bg2">
                  <a:lumMod val="75000"/>
                </a:schemeClr>
              </a:solidFill>
            </a:endParaRPr>
          </a:p>
        </p:txBody>
      </p:sp>
    </p:spTree>
    <p:extLst>
      <p:ext uri="{BB962C8B-B14F-4D97-AF65-F5344CB8AC3E}">
        <p14:creationId xmlns:p14="http://schemas.microsoft.com/office/powerpoint/2010/main" val="1255631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E2714A-BE29-4E83-A155-D5802C472B0A}"/>
              </a:ext>
            </a:extLst>
          </p:cNvPr>
          <p:cNvSpPr txBox="1"/>
          <p:nvPr/>
        </p:nvSpPr>
        <p:spPr>
          <a:xfrm>
            <a:off x="0" y="4777622"/>
            <a:ext cx="12192000" cy="1015663"/>
          </a:xfrm>
          <a:prstGeom prst="rect">
            <a:avLst/>
          </a:prstGeom>
          <a:noFill/>
        </p:spPr>
        <p:txBody>
          <a:bodyPr wrap="square" rtlCol="0" anchor="ctr">
            <a:spAutoFit/>
          </a:bodyPr>
          <a:lstStyle/>
          <a:p>
            <a:pPr algn="ctr"/>
            <a:r>
              <a:rPr lang="en-US" altLang="ko-KR" sz="6000" dirty="0">
                <a:solidFill>
                  <a:schemeClr val="tx1">
                    <a:lumMod val="85000"/>
                    <a:lumOff val="15000"/>
                  </a:schemeClr>
                </a:solidFill>
                <a:cs typeface="Arial" pitchFamily="34" charset="0"/>
              </a:rPr>
              <a:t>THANK YOU</a:t>
            </a:r>
            <a:endParaRPr lang="ko-KR" altLang="en-US" sz="6000" dirty="0">
              <a:solidFill>
                <a:schemeClr val="tx1">
                  <a:lumMod val="85000"/>
                  <a:lumOff val="15000"/>
                </a:schemeClr>
              </a:solidFill>
              <a:cs typeface="Arial" pitchFamily="34" charset="0"/>
            </a:endParaRPr>
          </a:p>
        </p:txBody>
      </p:sp>
      <p:sp>
        <p:nvSpPr>
          <p:cNvPr id="3" name="TextBox 2">
            <a:extLst>
              <a:ext uri="{FF2B5EF4-FFF2-40B4-BE49-F238E27FC236}">
                <a16:creationId xmlns:a16="http://schemas.microsoft.com/office/drawing/2014/main" id="{279A9243-91CB-437D-9D82-6D402B13F59A}"/>
              </a:ext>
            </a:extLst>
          </p:cNvPr>
          <p:cNvSpPr txBox="1"/>
          <p:nvPr/>
        </p:nvSpPr>
        <p:spPr>
          <a:xfrm>
            <a:off x="50" y="5716953"/>
            <a:ext cx="12191852" cy="379656"/>
          </a:xfrm>
          <a:prstGeom prst="rect">
            <a:avLst/>
          </a:prstGeom>
          <a:noFill/>
        </p:spPr>
        <p:txBody>
          <a:bodyPr wrap="square" rtlCol="0" anchor="ctr">
            <a:spAutoFit/>
          </a:bodyPr>
          <a:lstStyle/>
          <a:p>
            <a:pPr algn="ctr"/>
            <a:endParaRPr lang="ko-KR" altLang="en-US" sz="1867" dirty="0">
              <a:solidFill>
                <a:schemeClr val="tx1">
                  <a:lumMod val="85000"/>
                  <a:lumOff val="15000"/>
                </a:schemeClr>
              </a:solidFill>
              <a:cs typeface="Arial" pitchFamily="34" charset="0"/>
            </a:endParaRPr>
          </a:p>
        </p:txBody>
      </p:sp>
      <p:grpSp>
        <p:nvGrpSpPr>
          <p:cNvPr id="35" name="Group 34">
            <a:extLst>
              <a:ext uri="{FF2B5EF4-FFF2-40B4-BE49-F238E27FC236}">
                <a16:creationId xmlns:a16="http://schemas.microsoft.com/office/drawing/2014/main" id="{45D40FC3-0E81-4772-A64D-441333F497E1}"/>
              </a:ext>
            </a:extLst>
          </p:cNvPr>
          <p:cNvGrpSpPr/>
          <p:nvPr/>
        </p:nvGrpSpPr>
        <p:grpSpPr>
          <a:xfrm>
            <a:off x="3541321" y="0"/>
            <a:ext cx="4880759" cy="4624142"/>
            <a:chOff x="753139" y="-50052"/>
            <a:chExt cx="6894847" cy="6532333"/>
          </a:xfrm>
        </p:grpSpPr>
        <p:sp>
          <p:nvSpPr>
            <p:cNvPr id="4" name="Isosceles Triangle 67">
              <a:extLst>
                <a:ext uri="{FF2B5EF4-FFF2-40B4-BE49-F238E27FC236}">
                  <a16:creationId xmlns:a16="http://schemas.microsoft.com/office/drawing/2014/main" id="{61293018-9C32-4D16-817C-86303943C054}"/>
                </a:ext>
              </a:extLst>
            </p:cNvPr>
            <p:cNvSpPr/>
            <p:nvPr/>
          </p:nvSpPr>
          <p:spPr>
            <a:xfrm rot="10800000">
              <a:off x="2942583" y="-18107"/>
              <a:ext cx="2842596" cy="6468442"/>
            </a:xfrm>
            <a:custGeom>
              <a:avLst/>
              <a:gdLst>
                <a:gd name="connsiteX0" fmla="*/ 0 w 2842596"/>
                <a:gd name="connsiteY0" fmla="*/ 6477967 h 6477967"/>
                <a:gd name="connsiteX1" fmla="*/ 1421298 w 2842596"/>
                <a:gd name="connsiteY1" fmla="*/ 0 h 6477967"/>
                <a:gd name="connsiteX2" fmla="*/ 2842596 w 2842596"/>
                <a:gd name="connsiteY2" fmla="*/ 6477967 h 6477967"/>
                <a:gd name="connsiteX3" fmla="*/ 0 w 2842596"/>
                <a:gd name="connsiteY3" fmla="*/ 6477967 h 6477967"/>
                <a:gd name="connsiteX0" fmla="*/ 0 w 2842596"/>
                <a:gd name="connsiteY0" fmla="*/ 6477967 h 6477967"/>
                <a:gd name="connsiteX1" fmla="*/ 1421298 w 2842596"/>
                <a:gd name="connsiteY1" fmla="*/ 0 h 6477967"/>
                <a:gd name="connsiteX2" fmla="*/ 2842596 w 2842596"/>
                <a:gd name="connsiteY2" fmla="*/ 6477967 h 6477967"/>
                <a:gd name="connsiteX3" fmla="*/ 0 w 2842596"/>
                <a:gd name="connsiteY3" fmla="*/ 6477967 h 6477967"/>
                <a:gd name="connsiteX0" fmla="*/ 0 w 2842596"/>
                <a:gd name="connsiteY0" fmla="*/ 6801817 h 6801817"/>
                <a:gd name="connsiteX1" fmla="*/ 1392723 w 2842596"/>
                <a:gd name="connsiteY1" fmla="*/ 0 h 6801817"/>
                <a:gd name="connsiteX2" fmla="*/ 2842596 w 2842596"/>
                <a:gd name="connsiteY2" fmla="*/ 6801817 h 6801817"/>
                <a:gd name="connsiteX3" fmla="*/ 0 w 2842596"/>
                <a:gd name="connsiteY3" fmla="*/ 6801817 h 6801817"/>
                <a:gd name="connsiteX0" fmla="*/ 0 w 2842596"/>
                <a:gd name="connsiteY0" fmla="*/ 6801817 h 6801817"/>
                <a:gd name="connsiteX1" fmla="*/ 1392723 w 2842596"/>
                <a:gd name="connsiteY1" fmla="*/ 0 h 6801817"/>
                <a:gd name="connsiteX2" fmla="*/ 2842596 w 2842596"/>
                <a:gd name="connsiteY2" fmla="*/ 6801817 h 6801817"/>
                <a:gd name="connsiteX3" fmla="*/ 0 w 2842596"/>
                <a:gd name="connsiteY3" fmla="*/ 6801817 h 680181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11317 h 6611317"/>
                <a:gd name="connsiteX1" fmla="*/ 1440348 w 2842596"/>
                <a:gd name="connsiteY1" fmla="*/ 0 h 6611317"/>
                <a:gd name="connsiteX2" fmla="*/ 2842596 w 2842596"/>
                <a:gd name="connsiteY2" fmla="*/ 6611317 h 6611317"/>
                <a:gd name="connsiteX3" fmla="*/ 0 w 2842596"/>
                <a:gd name="connsiteY3" fmla="*/ 6611317 h 6611317"/>
                <a:gd name="connsiteX0" fmla="*/ 0 w 2842596"/>
                <a:gd name="connsiteY0" fmla="*/ 6611317 h 6611317"/>
                <a:gd name="connsiteX1" fmla="*/ 1440348 w 2842596"/>
                <a:gd name="connsiteY1" fmla="*/ 0 h 6611317"/>
                <a:gd name="connsiteX2" fmla="*/ 2842596 w 2842596"/>
                <a:gd name="connsiteY2" fmla="*/ 6611317 h 6611317"/>
                <a:gd name="connsiteX3" fmla="*/ 0 w 2842596"/>
                <a:gd name="connsiteY3" fmla="*/ 6611317 h 6611317"/>
                <a:gd name="connsiteX0" fmla="*/ 0 w 2842596"/>
                <a:gd name="connsiteY0" fmla="*/ 6468442 h 6468442"/>
                <a:gd name="connsiteX1" fmla="*/ 1402248 w 2842596"/>
                <a:gd name="connsiteY1" fmla="*/ 0 h 6468442"/>
                <a:gd name="connsiteX2" fmla="*/ 2842596 w 2842596"/>
                <a:gd name="connsiteY2" fmla="*/ 6468442 h 6468442"/>
                <a:gd name="connsiteX3" fmla="*/ 0 w 2842596"/>
                <a:gd name="connsiteY3" fmla="*/ 6468442 h 6468442"/>
              </a:gdLst>
              <a:ahLst/>
              <a:cxnLst>
                <a:cxn ang="0">
                  <a:pos x="connsiteX0" y="connsiteY0"/>
                </a:cxn>
                <a:cxn ang="0">
                  <a:pos x="connsiteX1" y="connsiteY1"/>
                </a:cxn>
                <a:cxn ang="0">
                  <a:pos x="connsiteX2" y="connsiteY2"/>
                </a:cxn>
                <a:cxn ang="0">
                  <a:pos x="connsiteX3" y="connsiteY3"/>
                </a:cxn>
              </a:cxnLst>
              <a:rect l="l" t="t" r="r" b="b"/>
              <a:pathLst>
                <a:path w="2842596" h="6468442">
                  <a:moveTo>
                    <a:pt x="0" y="6468442"/>
                  </a:moveTo>
                  <a:cubicBezTo>
                    <a:pt x="32441" y="3896370"/>
                    <a:pt x="1065007" y="705172"/>
                    <a:pt x="1402248" y="0"/>
                  </a:cubicBezTo>
                  <a:cubicBezTo>
                    <a:pt x="1856964" y="730572"/>
                    <a:pt x="2768880" y="3928120"/>
                    <a:pt x="2842596" y="6468442"/>
                  </a:cubicBezTo>
                  <a:lnTo>
                    <a:pt x="0" y="64684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E29DB96B-5A11-4636-8AA4-8B04B0BECD10}"/>
                </a:ext>
              </a:extLst>
            </p:cNvPr>
            <p:cNvSpPr/>
            <p:nvPr/>
          </p:nvSpPr>
          <p:spPr>
            <a:xfrm>
              <a:off x="3706963" y="1074251"/>
              <a:ext cx="1281676" cy="5333238"/>
            </a:xfrm>
            <a:custGeom>
              <a:avLst/>
              <a:gdLst>
                <a:gd name="connsiteX0" fmla="*/ 325098 w 1281676"/>
                <a:gd name="connsiteY0" fmla="*/ 0 h 5333238"/>
                <a:gd name="connsiteX1" fmla="*/ 954042 w 1281676"/>
                <a:gd name="connsiteY1" fmla="*/ 0 h 5333238"/>
                <a:gd name="connsiteX2" fmla="*/ 1281676 w 1281676"/>
                <a:gd name="connsiteY2" fmla="*/ 4285901 h 5333238"/>
                <a:gd name="connsiteX3" fmla="*/ 650829 w 1281676"/>
                <a:gd name="connsiteY3" fmla="*/ 5333238 h 5333238"/>
                <a:gd name="connsiteX4" fmla="*/ 0 w 1281676"/>
                <a:gd name="connsiteY4" fmla="*/ 4252727 h 533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1676" h="5333238">
                  <a:moveTo>
                    <a:pt x="325098" y="0"/>
                  </a:moveTo>
                  <a:lnTo>
                    <a:pt x="954042" y="0"/>
                  </a:lnTo>
                  <a:lnTo>
                    <a:pt x="1281676" y="4285901"/>
                  </a:lnTo>
                  <a:lnTo>
                    <a:pt x="650829" y="5333238"/>
                  </a:lnTo>
                  <a:lnTo>
                    <a:pt x="0" y="4252727"/>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rapezoid 5">
              <a:extLst>
                <a:ext uri="{FF2B5EF4-FFF2-40B4-BE49-F238E27FC236}">
                  <a16:creationId xmlns:a16="http://schemas.microsoft.com/office/drawing/2014/main" id="{B0D4B7A9-1F12-4279-9A62-44ABFC87C8C0}"/>
                </a:ext>
              </a:extLst>
            </p:cNvPr>
            <p:cNvSpPr/>
            <p:nvPr/>
          </p:nvSpPr>
          <p:spPr>
            <a:xfrm rot="10800000">
              <a:off x="3618685" y="-21830"/>
              <a:ext cx="1474316" cy="1130853"/>
            </a:xfrm>
            <a:prstGeom prst="trapezoid">
              <a:avLst>
                <a:gd name="adj" fmla="val 39007"/>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41E70F09-5A38-4C89-8E65-3611EA7DBDF3}"/>
                </a:ext>
              </a:extLst>
            </p:cNvPr>
            <p:cNvSpPr/>
            <p:nvPr/>
          </p:nvSpPr>
          <p:spPr>
            <a:xfrm rot="10800000">
              <a:off x="2942582" y="-18106"/>
              <a:ext cx="1406827" cy="951872"/>
            </a:xfrm>
            <a:prstGeom prst="triangle">
              <a:avLst>
                <a:gd name="adj" fmla="val 57973"/>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5F8FD9F5-B671-4468-A8C6-570C9F5D761A}"/>
                </a:ext>
              </a:extLst>
            </p:cNvPr>
            <p:cNvSpPr/>
            <p:nvPr/>
          </p:nvSpPr>
          <p:spPr>
            <a:xfrm rot="10800000" flipH="1">
              <a:off x="4351031" y="-18106"/>
              <a:ext cx="1406827" cy="951872"/>
            </a:xfrm>
            <a:prstGeom prst="triangle">
              <a:avLst>
                <a:gd name="adj" fmla="val 57973"/>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CFFE7801-C8EE-425F-B0D5-A665CF8954B4}"/>
                </a:ext>
              </a:extLst>
            </p:cNvPr>
            <p:cNvGrpSpPr/>
            <p:nvPr/>
          </p:nvGrpSpPr>
          <p:grpSpPr>
            <a:xfrm>
              <a:off x="1096799" y="-18107"/>
              <a:ext cx="3284106" cy="6500388"/>
              <a:chOff x="907647" y="-18107"/>
              <a:chExt cx="3284106" cy="6500388"/>
            </a:xfrm>
          </p:grpSpPr>
          <p:sp>
            <p:nvSpPr>
              <p:cNvPr id="10" name="Freeform: Shape 9">
                <a:extLst>
                  <a:ext uri="{FF2B5EF4-FFF2-40B4-BE49-F238E27FC236}">
                    <a16:creationId xmlns:a16="http://schemas.microsoft.com/office/drawing/2014/main" id="{30B49D27-8018-40FA-AA55-14CA25CA61CD}"/>
                  </a:ext>
                </a:extLst>
              </p:cNvPr>
              <p:cNvSpPr/>
              <p:nvPr/>
            </p:nvSpPr>
            <p:spPr>
              <a:xfrm>
                <a:off x="907647" y="91430"/>
                <a:ext cx="3204262" cy="6281313"/>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4262" h="6281313">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04262" y="6281313"/>
                    </a:lnTo>
                    <a:cubicBezTo>
                      <a:pt x="2655239" y="4216117"/>
                      <a:pt x="2163365" y="2360471"/>
                      <a:pt x="1957242" y="0"/>
                    </a:cubicBezTo>
                    <a:lnTo>
                      <a:pt x="560630" y="17149"/>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155B77B-646D-41E5-9629-13793B37E9A7}"/>
                  </a:ext>
                </a:extLst>
              </p:cNvPr>
              <p:cNvSpPr/>
              <p:nvPr/>
            </p:nvSpPr>
            <p:spPr>
              <a:xfrm>
                <a:off x="939866" y="-18107"/>
                <a:ext cx="3251887" cy="6500388"/>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1887" h="6500388">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51887" y="6500388"/>
                    </a:lnTo>
                    <a:cubicBezTo>
                      <a:pt x="2667939" y="4352642"/>
                      <a:pt x="2188765" y="2519221"/>
                      <a:pt x="1957242" y="0"/>
                    </a:cubicBezTo>
                    <a:lnTo>
                      <a:pt x="560630" y="17149"/>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38D57E38-ADEC-40CE-AA89-7181BF7502D8}"/>
                </a:ext>
              </a:extLst>
            </p:cNvPr>
            <p:cNvGrpSpPr/>
            <p:nvPr/>
          </p:nvGrpSpPr>
          <p:grpSpPr>
            <a:xfrm flipH="1">
              <a:off x="4363880" y="-18107"/>
              <a:ext cx="3284106" cy="6500388"/>
              <a:chOff x="1060047" y="134293"/>
              <a:chExt cx="3284106" cy="6500388"/>
            </a:xfrm>
          </p:grpSpPr>
          <p:sp>
            <p:nvSpPr>
              <p:cNvPr id="13" name="Freeform: Shape 12">
                <a:extLst>
                  <a:ext uri="{FF2B5EF4-FFF2-40B4-BE49-F238E27FC236}">
                    <a16:creationId xmlns:a16="http://schemas.microsoft.com/office/drawing/2014/main" id="{CCD1A1C0-A6C1-490D-A5DB-33DDD6C0A7F4}"/>
                  </a:ext>
                </a:extLst>
              </p:cNvPr>
              <p:cNvSpPr/>
              <p:nvPr/>
            </p:nvSpPr>
            <p:spPr>
              <a:xfrm>
                <a:off x="1060047" y="243830"/>
                <a:ext cx="3204262" cy="6281313"/>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4262" h="6281313">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04262" y="6281313"/>
                    </a:lnTo>
                    <a:cubicBezTo>
                      <a:pt x="2655239" y="4216117"/>
                      <a:pt x="2163365" y="2360471"/>
                      <a:pt x="1957242" y="0"/>
                    </a:cubicBezTo>
                    <a:lnTo>
                      <a:pt x="560630" y="17149"/>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6B7D69C-D6B8-462A-A762-93F9CC9FE08B}"/>
                  </a:ext>
                </a:extLst>
              </p:cNvPr>
              <p:cNvSpPr/>
              <p:nvPr/>
            </p:nvSpPr>
            <p:spPr>
              <a:xfrm>
                <a:off x="1092266" y="134293"/>
                <a:ext cx="3251887" cy="6500388"/>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1887" h="6500388">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51887" y="6500388"/>
                    </a:lnTo>
                    <a:cubicBezTo>
                      <a:pt x="2667939" y="4352642"/>
                      <a:pt x="2188765" y="2519221"/>
                      <a:pt x="1957242" y="0"/>
                    </a:cubicBezTo>
                    <a:lnTo>
                      <a:pt x="560630" y="17149"/>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400AD7D5-603C-4AE7-8D34-012AD4810AFC}"/>
                </a:ext>
              </a:extLst>
            </p:cNvPr>
            <p:cNvGrpSpPr/>
            <p:nvPr/>
          </p:nvGrpSpPr>
          <p:grpSpPr>
            <a:xfrm>
              <a:off x="753139" y="-50052"/>
              <a:ext cx="2660463" cy="5621832"/>
              <a:chOff x="925903" y="-56577"/>
              <a:chExt cx="2660463" cy="5621832"/>
            </a:xfrm>
          </p:grpSpPr>
          <p:grpSp>
            <p:nvGrpSpPr>
              <p:cNvPr id="16" name="Group 15">
                <a:extLst>
                  <a:ext uri="{FF2B5EF4-FFF2-40B4-BE49-F238E27FC236}">
                    <a16:creationId xmlns:a16="http://schemas.microsoft.com/office/drawing/2014/main" id="{C2E39CE6-F92D-4F63-8DA0-97B13E945896}"/>
                  </a:ext>
                </a:extLst>
              </p:cNvPr>
              <p:cNvGrpSpPr/>
              <p:nvPr/>
            </p:nvGrpSpPr>
            <p:grpSpPr>
              <a:xfrm rot="10228926">
                <a:off x="2345152" y="4256160"/>
                <a:ext cx="1127545" cy="1309095"/>
                <a:chOff x="4802271" y="1897244"/>
                <a:chExt cx="492910" cy="572275"/>
              </a:xfrm>
            </p:grpSpPr>
            <p:sp>
              <p:nvSpPr>
                <p:cNvPr id="22" name="Rectangle 8">
                  <a:extLst>
                    <a:ext uri="{FF2B5EF4-FFF2-40B4-BE49-F238E27FC236}">
                      <a16:creationId xmlns:a16="http://schemas.microsoft.com/office/drawing/2014/main" id="{13D48A14-DD78-4168-BCBA-7FE467D22973}"/>
                    </a:ext>
                  </a:extLst>
                </p:cNvPr>
                <p:cNvSpPr/>
                <p:nvPr/>
              </p:nvSpPr>
              <p:spPr>
                <a:xfrm rot="11220000">
                  <a:off x="4802271" y="1897244"/>
                  <a:ext cx="341441" cy="572275"/>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Oval 16">
                  <a:extLst>
                    <a:ext uri="{FF2B5EF4-FFF2-40B4-BE49-F238E27FC236}">
                      <a16:creationId xmlns:a16="http://schemas.microsoft.com/office/drawing/2014/main" id="{7C3215FD-B3FD-4CFB-9348-2A5A09B423A6}"/>
                    </a:ext>
                  </a:extLst>
                </p:cNvPr>
                <p:cNvSpPr/>
                <p:nvPr/>
              </p:nvSpPr>
              <p:spPr>
                <a:xfrm rot="2337237">
                  <a:off x="5134487" y="1994694"/>
                  <a:ext cx="160694" cy="122843"/>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7" name="Group 16">
                <a:extLst>
                  <a:ext uri="{FF2B5EF4-FFF2-40B4-BE49-F238E27FC236}">
                    <a16:creationId xmlns:a16="http://schemas.microsoft.com/office/drawing/2014/main" id="{7889E2B4-D651-4DE1-B232-FE87F76617B3}"/>
                  </a:ext>
                </a:extLst>
              </p:cNvPr>
              <p:cNvGrpSpPr/>
              <p:nvPr/>
            </p:nvGrpSpPr>
            <p:grpSpPr>
              <a:xfrm rot="11371074" flipH="1">
                <a:off x="1007927" y="4256160"/>
                <a:ext cx="1127545" cy="1309095"/>
                <a:chOff x="4802271" y="1897244"/>
                <a:chExt cx="492910" cy="572275"/>
              </a:xfrm>
            </p:grpSpPr>
            <p:sp>
              <p:nvSpPr>
                <p:cNvPr id="20" name="Rectangle 8">
                  <a:extLst>
                    <a:ext uri="{FF2B5EF4-FFF2-40B4-BE49-F238E27FC236}">
                      <a16:creationId xmlns:a16="http://schemas.microsoft.com/office/drawing/2014/main" id="{711661AD-FBCE-4CE8-98CB-4E1803DFCD00}"/>
                    </a:ext>
                  </a:extLst>
                </p:cNvPr>
                <p:cNvSpPr/>
                <p:nvPr/>
              </p:nvSpPr>
              <p:spPr>
                <a:xfrm rot="11220000">
                  <a:off x="4802271" y="1897244"/>
                  <a:ext cx="341441" cy="572275"/>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Oval 16">
                  <a:extLst>
                    <a:ext uri="{FF2B5EF4-FFF2-40B4-BE49-F238E27FC236}">
                      <a16:creationId xmlns:a16="http://schemas.microsoft.com/office/drawing/2014/main" id="{F63DEC96-7AB3-48DC-9CF3-BEB558BA9E4B}"/>
                    </a:ext>
                  </a:extLst>
                </p:cNvPr>
                <p:cNvSpPr/>
                <p:nvPr/>
              </p:nvSpPr>
              <p:spPr>
                <a:xfrm rot="2337237">
                  <a:off x="5134487" y="1994694"/>
                  <a:ext cx="160694" cy="122843"/>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8" name="Freeform: Shape 17">
                <a:extLst>
                  <a:ext uri="{FF2B5EF4-FFF2-40B4-BE49-F238E27FC236}">
                    <a16:creationId xmlns:a16="http://schemas.microsoft.com/office/drawing/2014/main" id="{070A74E6-7824-4789-88BC-DD1C905CC21F}"/>
                  </a:ext>
                </a:extLst>
              </p:cNvPr>
              <p:cNvSpPr/>
              <p:nvPr/>
            </p:nvSpPr>
            <p:spPr>
              <a:xfrm rot="10800000">
                <a:off x="2186635" y="-56577"/>
                <a:ext cx="643214" cy="2504922"/>
              </a:xfrm>
              <a:custGeom>
                <a:avLst/>
                <a:gdLst>
                  <a:gd name="connsiteX0" fmla="*/ 216501 w 643214"/>
                  <a:gd name="connsiteY0" fmla="*/ 2504922 h 2504922"/>
                  <a:gd name="connsiteX1" fmla="*/ 0 w 643214"/>
                  <a:gd name="connsiteY1" fmla="*/ 2504922 h 2504922"/>
                  <a:gd name="connsiteX2" fmla="*/ 161536 w 643214"/>
                  <a:gd name="connsiteY2" fmla="*/ 2023432 h 2504922"/>
                  <a:gd name="connsiteX3" fmla="*/ 441068 w 643214"/>
                  <a:gd name="connsiteY3" fmla="*/ 787787 h 2504922"/>
                  <a:gd name="connsiteX4" fmla="*/ 448805 w 643214"/>
                  <a:gd name="connsiteY4" fmla="*/ 34502 h 2504922"/>
                  <a:gd name="connsiteX5" fmla="*/ 448786 w 643214"/>
                  <a:gd name="connsiteY5" fmla="*/ 34443 h 2504922"/>
                  <a:gd name="connsiteX6" fmla="*/ 641908 w 643214"/>
                  <a:gd name="connsiteY6" fmla="*/ 0 h 2504922"/>
                  <a:gd name="connsiteX7" fmla="*/ 642457 w 643214"/>
                  <a:gd name="connsiteY7" fmla="*/ 28564 h 2504922"/>
                  <a:gd name="connsiteX8" fmla="*/ 555351 w 643214"/>
                  <a:gd name="connsiteY8" fmla="*/ 1233242 h 2504922"/>
                  <a:gd name="connsiteX9" fmla="*/ 315478 w 643214"/>
                  <a:gd name="connsiteY9" fmla="*/ 2204996 h 250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3214" h="2504922">
                    <a:moveTo>
                      <a:pt x="216501" y="2504922"/>
                    </a:moveTo>
                    <a:lnTo>
                      <a:pt x="0" y="2504922"/>
                    </a:lnTo>
                    <a:lnTo>
                      <a:pt x="161536" y="2023432"/>
                    </a:lnTo>
                    <a:cubicBezTo>
                      <a:pt x="283541" y="1633302"/>
                      <a:pt x="386241" y="1228986"/>
                      <a:pt x="441068" y="787787"/>
                    </a:cubicBezTo>
                    <a:cubicBezTo>
                      <a:pt x="467417" y="575523"/>
                      <a:pt x="463617" y="136249"/>
                      <a:pt x="448805" y="34502"/>
                    </a:cubicBezTo>
                    <a:lnTo>
                      <a:pt x="448786" y="34443"/>
                    </a:lnTo>
                    <a:lnTo>
                      <a:pt x="641908" y="0"/>
                    </a:lnTo>
                    <a:lnTo>
                      <a:pt x="642457" y="28564"/>
                    </a:lnTo>
                    <a:cubicBezTo>
                      <a:pt x="644706" y="175329"/>
                      <a:pt x="647915" y="790092"/>
                      <a:pt x="555351" y="1233242"/>
                    </a:cubicBezTo>
                    <a:cubicBezTo>
                      <a:pt x="493961" y="1573719"/>
                      <a:pt x="411723" y="1895841"/>
                      <a:pt x="315478" y="2204996"/>
                    </a:cubicBezTo>
                    <a:close/>
                  </a:path>
                </a:pathLst>
              </a:custGeom>
              <a:solidFill>
                <a:schemeClr val="tx1">
                  <a:lumMod val="75000"/>
                  <a:lumOff val="25000"/>
                </a:schemeClr>
              </a:solidFill>
              <a:ln w="4780" cap="flat">
                <a:noFill/>
                <a:prstDash val="solid"/>
                <a:miter/>
              </a:ln>
            </p:spPr>
            <p:txBody>
              <a:bodyPr wrap="square" rtlCol="0" anchor="ctr">
                <a:noAutofit/>
              </a:bodyPr>
              <a:lstStyle/>
              <a:p>
                <a:endParaRPr lang="en-US" dirty="0"/>
              </a:p>
            </p:txBody>
          </p:sp>
          <p:pic>
            <p:nvPicPr>
              <p:cNvPr id="19" name="Graphic 18">
                <a:extLst>
                  <a:ext uri="{FF2B5EF4-FFF2-40B4-BE49-F238E27FC236}">
                    <a16:creationId xmlns:a16="http://schemas.microsoft.com/office/drawing/2014/main" id="{78F5F383-C0A8-4E02-A27D-4FEEE9BA7A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5903" y="2257689"/>
                <a:ext cx="2660463" cy="2037959"/>
              </a:xfrm>
              <a:prstGeom prst="rect">
                <a:avLst/>
              </a:prstGeom>
            </p:spPr>
          </p:pic>
        </p:grpSp>
        <p:grpSp>
          <p:nvGrpSpPr>
            <p:cNvPr id="24" name="Group 23">
              <a:extLst>
                <a:ext uri="{FF2B5EF4-FFF2-40B4-BE49-F238E27FC236}">
                  <a16:creationId xmlns:a16="http://schemas.microsoft.com/office/drawing/2014/main" id="{D5B6F372-FBB4-4425-9F97-B4D041E3947A}"/>
                </a:ext>
              </a:extLst>
            </p:cNvPr>
            <p:cNvGrpSpPr/>
            <p:nvPr/>
          </p:nvGrpSpPr>
          <p:grpSpPr>
            <a:xfrm>
              <a:off x="5655344" y="0"/>
              <a:ext cx="1325557" cy="5965066"/>
              <a:chOff x="5655344" y="0"/>
              <a:chExt cx="1325557" cy="5965066"/>
            </a:xfrm>
          </p:grpSpPr>
          <p:grpSp>
            <p:nvGrpSpPr>
              <p:cNvPr id="25" name="Group 24">
                <a:extLst>
                  <a:ext uri="{FF2B5EF4-FFF2-40B4-BE49-F238E27FC236}">
                    <a16:creationId xmlns:a16="http://schemas.microsoft.com/office/drawing/2014/main" id="{5EC5B58B-14E0-481D-886C-5A45CF83E96E}"/>
                  </a:ext>
                </a:extLst>
              </p:cNvPr>
              <p:cNvGrpSpPr/>
              <p:nvPr/>
            </p:nvGrpSpPr>
            <p:grpSpPr>
              <a:xfrm>
                <a:off x="5655344" y="4480259"/>
                <a:ext cx="1212531" cy="1484807"/>
                <a:chOff x="5655344" y="4480259"/>
                <a:chExt cx="1212531" cy="1484807"/>
              </a:xfrm>
            </p:grpSpPr>
            <p:sp>
              <p:nvSpPr>
                <p:cNvPr id="27" name="Rectangle 26">
                  <a:extLst>
                    <a:ext uri="{FF2B5EF4-FFF2-40B4-BE49-F238E27FC236}">
                      <a16:creationId xmlns:a16="http://schemas.microsoft.com/office/drawing/2014/main" id="{59CB3797-31F3-4D93-A797-02238B991C20}"/>
                    </a:ext>
                  </a:extLst>
                </p:cNvPr>
                <p:cNvSpPr/>
                <p:nvPr/>
              </p:nvSpPr>
              <p:spPr>
                <a:xfrm rot="536029">
                  <a:off x="6343989" y="4480259"/>
                  <a:ext cx="163022" cy="3161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A746F46C-73B4-4479-9B49-DE56341B451F}"/>
                    </a:ext>
                  </a:extLst>
                </p:cNvPr>
                <p:cNvGrpSpPr/>
                <p:nvPr/>
              </p:nvGrpSpPr>
              <p:grpSpPr>
                <a:xfrm rot="11700000">
                  <a:off x="5655344" y="4752535"/>
                  <a:ext cx="1212531" cy="1212531"/>
                  <a:chOff x="7123973" y="1204727"/>
                  <a:chExt cx="252497" cy="252497"/>
                </a:xfrm>
              </p:grpSpPr>
              <p:grpSp>
                <p:nvGrpSpPr>
                  <p:cNvPr id="29" name="Group 28">
                    <a:extLst>
                      <a:ext uri="{FF2B5EF4-FFF2-40B4-BE49-F238E27FC236}">
                        <a16:creationId xmlns:a16="http://schemas.microsoft.com/office/drawing/2014/main" id="{C190F81B-D06E-4DB3-BC5A-FD66CAF79971}"/>
                      </a:ext>
                    </a:extLst>
                  </p:cNvPr>
                  <p:cNvGrpSpPr/>
                  <p:nvPr/>
                </p:nvGrpSpPr>
                <p:grpSpPr>
                  <a:xfrm>
                    <a:off x="7123973" y="1204727"/>
                    <a:ext cx="252497" cy="252497"/>
                    <a:chOff x="4915373" y="1633391"/>
                    <a:chExt cx="342000" cy="342000"/>
                  </a:xfrm>
                </p:grpSpPr>
                <p:sp>
                  <p:nvSpPr>
                    <p:cNvPr id="32" name="Oval 31">
                      <a:extLst>
                        <a:ext uri="{FF2B5EF4-FFF2-40B4-BE49-F238E27FC236}">
                          <a16:creationId xmlns:a16="http://schemas.microsoft.com/office/drawing/2014/main" id="{FDD892A9-0B7A-42A5-A938-AA5BF8E59300}"/>
                        </a:ext>
                      </a:extLst>
                    </p:cNvPr>
                    <p:cNvSpPr/>
                    <p:nvPr/>
                  </p:nvSpPr>
                  <p:spPr>
                    <a:xfrm>
                      <a:off x="4915373" y="1633391"/>
                      <a:ext cx="342000" cy="342000"/>
                    </a:xfrm>
                    <a:prstGeom prst="ellipse">
                      <a:avLst/>
                    </a:pr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Oval 32">
                      <a:extLst>
                        <a:ext uri="{FF2B5EF4-FFF2-40B4-BE49-F238E27FC236}">
                          <a16:creationId xmlns:a16="http://schemas.microsoft.com/office/drawing/2014/main" id="{0E571609-FE66-413F-95BA-5DBFF8F7E19E}"/>
                        </a:ext>
                      </a:extLst>
                    </p:cNvPr>
                    <p:cNvSpPr/>
                    <p:nvPr/>
                  </p:nvSpPr>
                  <p:spPr>
                    <a:xfrm>
                      <a:off x="4932040" y="1666488"/>
                      <a:ext cx="295795" cy="295795"/>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Oval 33">
                      <a:extLst>
                        <a:ext uri="{FF2B5EF4-FFF2-40B4-BE49-F238E27FC236}">
                          <a16:creationId xmlns:a16="http://schemas.microsoft.com/office/drawing/2014/main" id="{C01069D1-C28B-4767-9084-945E1276F6EE}"/>
                        </a:ext>
                      </a:extLst>
                    </p:cNvPr>
                    <p:cNvSpPr/>
                    <p:nvPr/>
                  </p:nvSpPr>
                  <p:spPr>
                    <a:xfrm>
                      <a:off x="4970613" y="1724593"/>
                      <a:ext cx="207640" cy="207640"/>
                    </a:xfrm>
                    <a:prstGeom prst="ellipse">
                      <a:avLst/>
                    </a:prstGeom>
                    <a:solidFill>
                      <a:schemeClr val="bg1">
                        <a:lumMod val="85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30" name="Chord 29">
                    <a:extLst>
                      <a:ext uri="{FF2B5EF4-FFF2-40B4-BE49-F238E27FC236}">
                        <a16:creationId xmlns:a16="http://schemas.microsoft.com/office/drawing/2014/main" id="{4ABD7AC9-0BD5-4390-BD1A-CFFF0A568E12}"/>
                      </a:ext>
                    </a:extLst>
                  </p:cNvPr>
                  <p:cNvSpPr/>
                  <p:nvPr/>
                </p:nvSpPr>
                <p:spPr>
                  <a:xfrm rot="20881907">
                    <a:off x="7167196" y="1276843"/>
                    <a:ext cx="152933" cy="152933"/>
                  </a:xfrm>
                  <a:prstGeom prst="chord">
                    <a:avLst>
                      <a:gd name="adj1" fmla="val 507074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1" name="Chord 30">
                    <a:extLst>
                      <a:ext uri="{FF2B5EF4-FFF2-40B4-BE49-F238E27FC236}">
                        <a16:creationId xmlns:a16="http://schemas.microsoft.com/office/drawing/2014/main" id="{920D16A8-CF25-4270-8C49-B0C510EA9E7F}"/>
                      </a:ext>
                    </a:extLst>
                  </p:cNvPr>
                  <p:cNvSpPr/>
                  <p:nvPr/>
                </p:nvSpPr>
                <p:spPr>
                  <a:xfrm rot="20881907">
                    <a:off x="7167196" y="1276843"/>
                    <a:ext cx="152933" cy="152933"/>
                  </a:xfrm>
                  <a:prstGeom prst="chord">
                    <a:avLst>
                      <a:gd name="adj1" fmla="val 16204063"/>
                      <a:gd name="adj2" fmla="val 539167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sp>
            <p:nvSpPr>
              <p:cNvPr id="26" name="Freeform: Shape 25">
                <a:extLst>
                  <a:ext uri="{FF2B5EF4-FFF2-40B4-BE49-F238E27FC236}">
                    <a16:creationId xmlns:a16="http://schemas.microsoft.com/office/drawing/2014/main" id="{A301DA13-40BD-4970-82F2-1652CAAF5E99}"/>
                  </a:ext>
                </a:extLst>
              </p:cNvPr>
              <p:cNvSpPr/>
              <p:nvPr/>
            </p:nvSpPr>
            <p:spPr>
              <a:xfrm rot="10800000">
                <a:off x="6332106" y="0"/>
                <a:ext cx="648795" cy="4657780"/>
              </a:xfrm>
              <a:custGeom>
                <a:avLst/>
                <a:gdLst>
                  <a:gd name="connsiteX0" fmla="*/ 216501 w 643214"/>
                  <a:gd name="connsiteY0" fmla="*/ 2504922 h 2504922"/>
                  <a:gd name="connsiteX1" fmla="*/ 0 w 643214"/>
                  <a:gd name="connsiteY1" fmla="*/ 2504922 h 2504922"/>
                  <a:gd name="connsiteX2" fmla="*/ 161536 w 643214"/>
                  <a:gd name="connsiteY2" fmla="*/ 2023432 h 2504922"/>
                  <a:gd name="connsiteX3" fmla="*/ 441068 w 643214"/>
                  <a:gd name="connsiteY3" fmla="*/ 787787 h 2504922"/>
                  <a:gd name="connsiteX4" fmla="*/ 448805 w 643214"/>
                  <a:gd name="connsiteY4" fmla="*/ 34502 h 2504922"/>
                  <a:gd name="connsiteX5" fmla="*/ 448786 w 643214"/>
                  <a:gd name="connsiteY5" fmla="*/ 34443 h 2504922"/>
                  <a:gd name="connsiteX6" fmla="*/ 641908 w 643214"/>
                  <a:gd name="connsiteY6" fmla="*/ 0 h 2504922"/>
                  <a:gd name="connsiteX7" fmla="*/ 642457 w 643214"/>
                  <a:gd name="connsiteY7" fmla="*/ 28564 h 2504922"/>
                  <a:gd name="connsiteX8" fmla="*/ 555351 w 643214"/>
                  <a:gd name="connsiteY8" fmla="*/ 1233242 h 2504922"/>
                  <a:gd name="connsiteX9" fmla="*/ 315478 w 643214"/>
                  <a:gd name="connsiteY9" fmla="*/ 2204996 h 2504922"/>
                  <a:gd name="connsiteX0" fmla="*/ 407001 w 643214"/>
                  <a:gd name="connsiteY0" fmla="*/ 4314672 h 4314672"/>
                  <a:gd name="connsiteX1" fmla="*/ 0 w 643214"/>
                  <a:gd name="connsiteY1" fmla="*/ 2504922 h 4314672"/>
                  <a:gd name="connsiteX2" fmla="*/ 161536 w 643214"/>
                  <a:gd name="connsiteY2" fmla="*/ 2023432 h 4314672"/>
                  <a:gd name="connsiteX3" fmla="*/ 441068 w 643214"/>
                  <a:gd name="connsiteY3" fmla="*/ 787787 h 4314672"/>
                  <a:gd name="connsiteX4" fmla="*/ 448805 w 643214"/>
                  <a:gd name="connsiteY4" fmla="*/ 34502 h 4314672"/>
                  <a:gd name="connsiteX5" fmla="*/ 448786 w 643214"/>
                  <a:gd name="connsiteY5" fmla="*/ 34443 h 4314672"/>
                  <a:gd name="connsiteX6" fmla="*/ 641908 w 643214"/>
                  <a:gd name="connsiteY6" fmla="*/ 0 h 4314672"/>
                  <a:gd name="connsiteX7" fmla="*/ 642457 w 643214"/>
                  <a:gd name="connsiteY7" fmla="*/ 28564 h 4314672"/>
                  <a:gd name="connsiteX8" fmla="*/ 555351 w 643214"/>
                  <a:gd name="connsiteY8" fmla="*/ 1233242 h 4314672"/>
                  <a:gd name="connsiteX9" fmla="*/ 315478 w 643214"/>
                  <a:gd name="connsiteY9" fmla="*/ 2204996 h 4314672"/>
                  <a:gd name="connsiteX10" fmla="*/ 407001 w 643214"/>
                  <a:gd name="connsiteY10" fmla="*/ 4314672 h 4314672"/>
                  <a:gd name="connsiteX0" fmla="*/ 245465 w 481678"/>
                  <a:gd name="connsiteY0" fmla="*/ 4314672 h 4409922"/>
                  <a:gd name="connsiteX1" fmla="*/ 28964 w 481678"/>
                  <a:gd name="connsiteY1" fmla="*/ 4409922 h 4409922"/>
                  <a:gd name="connsiteX2" fmla="*/ 0 w 481678"/>
                  <a:gd name="connsiteY2" fmla="*/ 2023432 h 4409922"/>
                  <a:gd name="connsiteX3" fmla="*/ 279532 w 481678"/>
                  <a:gd name="connsiteY3" fmla="*/ 787787 h 4409922"/>
                  <a:gd name="connsiteX4" fmla="*/ 287269 w 481678"/>
                  <a:gd name="connsiteY4" fmla="*/ 34502 h 4409922"/>
                  <a:gd name="connsiteX5" fmla="*/ 287250 w 481678"/>
                  <a:gd name="connsiteY5" fmla="*/ 34443 h 4409922"/>
                  <a:gd name="connsiteX6" fmla="*/ 480372 w 481678"/>
                  <a:gd name="connsiteY6" fmla="*/ 0 h 4409922"/>
                  <a:gd name="connsiteX7" fmla="*/ 480921 w 481678"/>
                  <a:gd name="connsiteY7" fmla="*/ 28564 h 4409922"/>
                  <a:gd name="connsiteX8" fmla="*/ 393815 w 481678"/>
                  <a:gd name="connsiteY8" fmla="*/ 1233242 h 4409922"/>
                  <a:gd name="connsiteX9" fmla="*/ 153942 w 481678"/>
                  <a:gd name="connsiteY9" fmla="*/ 2204996 h 4409922"/>
                  <a:gd name="connsiteX10" fmla="*/ 245465 w 481678"/>
                  <a:gd name="connsiteY10" fmla="*/ 4314672 h 4409922"/>
                  <a:gd name="connsiteX0" fmla="*/ 245465 w 481678"/>
                  <a:gd name="connsiteY0" fmla="*/ 4314672 h 4314672"/>
                  <a:gd name="connsiteX1" fmla="*/ 48014 w 481678"/>
                  <a:gd name="connsiteY1" fmla="*/ 4314672 h 4314672"/>
                  <a:gd name="connsiteX2" fmla="*/ 0 w 481678"/>
                  <a:gd name="connsiteY2" fmla="*/ 2023432 h 4314672"/>
                  <a:gd name="connsiteX3" fmla="*/ 279532 w 481678"/>
                  <a:gd name="connsiteY3" fmla="*/ 787787 h 4314672"/>
                  <a:gd name="connsiteX4" fmla="*/ 287269 w 481678"/>
                  <a:gd name="connsiteY4" fmla="*/ 34502 h 4314672"/>
                  <a:gd name="connsiteX5" fmla="*/ 287250 w 481678"/>
                  <a:gd name="connsiteY5" fmla="*/ 34443 h 4314672"/>
                  <a:gd name="connsiteX6" fmla="*/ 480372 w 481678"/>
                  <a:gd name="connsiteY6" fmla="*/ 0 h 4314672"/>
                  <a:gd name="connsiteX7" fmla="*/ 480921 w 481678"/>
                  <a:gd name="connsiteY7" fmla="*/ 28564 h 4314672"/>
                  <a:gd name="connsiteX8" fmla="*/ 393815 w 481678"/>
                  <a:gd name="connsiteY8" fmla="*/ 1233242 h 4314672"/>
                  <a:gd name="connsiteX9" fmla="*/ 153942 w 481678"/>
                  <a:gd name="connsiteY9" fmla="*/ 2204996 h 4314672"/>
                  <a:gd name="connsiteX10" fmla="*/ 245465 w 481678"/>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414347 w 650560"/>
                  <a:gd name="connsiteY0" fmla="*/ 4314672 h 4314672"/>
                  <a:gd name="connsiteX1" fmla="*/ 216896 w 650560"/>
                  <a:gd name="connsiteY1" fmla="*/ 4314672 h 4314672"/>
                  <a:gd name="connsiteX2" fmla="*/ 168882 w 650560"/>
                  <a:gd name="connsiteY2" fmla="*/ 2023432 h 4314672"/>
                  <a:gd name="connsiteX3" fmla="*/ 448414 w 650560"/>
                  <a:gd name="connsiteY3" fmla="*/ 787787 h 4314672"/>
                  <a:gd name="connsiteX4" fmla="*/ 456151 w 650560"/>
                  <a:gd name="connsiteY4" fmla="*/ 34502 h 4314672"/>
                  <a:gd name="connsiteX5" fmla="*/ 456132 w 650560"/>
                  <a:gd name="connsiteY5" fmla="*/ 34443 h 4314672"/>
                  <a:gd name="connsiteX6" fmla="*/ 649254 w 650560"/>
                  <a:gd name="connsiteY6" fmla="*/ 0 h 4314672"/>
                  <a:gd name="connsiteX7" fmla="*/ 649803 w 650560"/>
                  <a:gd name="connsiteY7" fmla="*/ 28564 h 4314672"/>
                  <a:gd name="connsiteX8" fmla="*/ 562697 w 650560"/>
                  <a:gd name="connsiteY8" fmla="*/ 1233242 h 4314672"/>
                  <a:gd name="connsiteX9" fmla="*/ 322824 w 650560"/>
                  <a:gd name="connsiteY9" fmla="*/ 2204996 h 4314672"/>
                  <a:gd name="connsiteX10" fmla="*/ 414347 w 650560"/>
                  <a:gd name="connsiteY10" fmla="*/ 4314672 h 4314672"/>
                  <a:gd name="connsiteX0" fmla="*/ 414347 w 650560"/>
                  <a:gd name="connsiteY0" fmla="*/ 4314672 h 4314672"/>
                  <a:gd name="connsiteX1" fmla="*/ 216896 w 650560"/>
                  <a:gd name="connsiteY1" fmla="*/ 4314672 h 4314672"/>
                  <a:gd name="connsiteX2" fmla="*/ 168882 w 650560"/>
                  <a:gd name="connsiteY2" fmla="*/ 2023432 h 4314672"/>
                  <a:gd name="connsiteX3" fmla="*/ 448414 w 650560"/>
                  <a:gd name="connsiteY3" fmla="*/ 787787 h 4314672"/>
                  <a:gd name="connsiteX4" fmla="*/ 456151 w 650560"/>
                  <a:gd name="connsiteY4" fmla="*/ 34502 h 4314672"/>
                  <a:gd name="connsiteX5" fmla="*/ 456132 w 650560"/>
                  <a:gd name="connsiteY5" fmla="*/ 34443 h 4314672"/>
                  <a:gd name="connsiteX6" fmla="*/ 649254 w 650560"/>
                  <a:gd name="connsiteY6" fmla="*/ 0 h 4314672"/>
                  <a:gd name="connsiteX7" fmla="*/ 649803 w 650560"/>
                  <a:gd name="connsiteY7" fmla="*/ 28564 h 4314672"/>
                  <a:gd name="connsiteX8" fmla="*/ 562697 w 650560"/>
                  <a:gd name="connsiteY8" fmla="*/ 1233242 h 4314672"/>
                  <a:gd name="connsiteX9" fmla="*/ 322824 w 650560"/>
                  <a:gd name="connsiteY9" fmla="*/ 2204996 h 4314672"/>
                  <a:gd name="connsiteX10" fmla="*/ 414347 w 650560"/>
                  <a:gd name="connsiteY10" fmla="*/ 4314672 h 4314672"/>
                  <a:gd name="connsiteX0" fmla="*/ 434653 w 670866"/>
                  <a:gd name="connsiteY0" fmla="*/ 4314672 h 4314672"/>
                  <a:gd name="connsiteX1" fmla="*/ 237202 w 670866"/>
                  <a:gd name="connsiteY1" fmla="*/ 4314672 h 4314672"/>
                  <a:gd name="connsiteX2" fmla="*/ 151088 w 670866"/>
                  <a:gd name="connsiteY2" fmla="*/ 2080582 h 4314672"/>
                  <a:gd name="connsiteX3" fmla="*/ 468720 w 670866"/>
                  <a:gd name="connsiteY3" fmla="*/ 787787 h 4314672"/>
                  <a:gd name="connsiteX4" fmla="*/ 476457 w 670866"/>
                  <a:gd name="connsiteY4" fmla="*/ 34502 h 4314672"/>
                  <a:gd name="connsiteX5" fmla="*/ 476438 w 670866"/>
                  <a:gd name="connsiteY5" fmla="*/ 34443 h 4314672"/>
                  <a:gd name="connsiteX6" fmla="*/ 669560 w 670866"/>
                  <a:gd name="connsiteY6" fmla="*/ 0 h 4314672"/>
                  <a:gd name="connsiteX7" fmla="*/ 670109 w 670866"/>
                  <a:gd name="connsiteY7" fmla="*/ 28564 h 4314672"/>
                  <a:gd name="connsiteX8" fmla="*/ 583003 w 670866"/>
                  <a:gd name="connsiteY8" fmla="*/ 1233242 h 4314672"/>
                  <a:gd name="connsiteX9" fmla="*/ 343130 w 670866"/>
                  <a:gd name="connsiteY9" fmla="*/ 2204996 h 4314672"/>
                  <a:gd name="connsiteX10" fmla="*/ 434653 w 670866"/>
                  <a:gd name="connsiteY10" fmla="*/ 4314672 h 4314672"/>
                  <a:gd name="connsiteX0" fmla="*/ 404825 w 641038"/>
                  <a:gd name="connsiteY0" fmla="*/ 4314672 h 4314672"/>
                  <a:gd name="connsiteX1" fmla="*/ 207374 w 641038"/>
                  <a:gd name="connsiteY1" fmla="*/ 4314672 h 4314672"/>
                  <a:gd name="connsiteX2" fmla="*/ 121260 w 641038"/>
                  <a:gd name="connsiteY2" fmla="*/ 2080582 h 4314672"/>
                  <a:gd name="connsiteX3" fmla="*/ 438892 w 641038"/>
                  <a:gd name="connsiteY3" fmla="*/ 787787 h 4314672"/>
                  <a:gd name="connsiteX4" fmla="*/ 446629 w 641038"/>
                  <a:gd name="connsiteY4" fmla="*/ 34502 h 4314672"/>
                  <a:gd name="connsiteX5" fmla="*/ 446610 w 641038"/>
                  <a:gd name="connsiteY5" fmla="*/ 34443 h 4314672"/>
                  <a:gd name="connsiteX6" fmla="*/ 639732 w 641038"/>
                  <a:gd name="connsiteY6" fmla="*/ 0 h 4314672"/>
                  <a:gd name="connsiteX7" fmla="*/ 640281 w 641038"/>
                  <a:gd name="connsiteY7" fmla="*/ 28564 h 4314672"/>
                  <a:gd name="connsiteX8" fmla="*/ 553175 w 641038"/>
                  <a:gd name="connsiteY8" fmla="*/ 1233242 h 4314672"/>
                  <a:gd name="connsiteX9" fmla="*/ 313302 w 641038"/>
                  <a:gd name="connsiteY9" fmla="*/ 2204996 h 4314672"/>
                  <a:gd name="connsiteX10" fmla="*/ 404825 w 641038"/>
                  <a:gd name="connsiteY10" fmla="*/ 4314672 h 4314672"/>
                  <a:gd name="connsiteX0" fmla="*/ 397704 w 633917"/>
                  <a:gd name="connsiteY0" fmla="*/ 4314672 h 4314672"/>
                  <a:gd name="connsiteX1" fmla="*/ 200253 w 633917"/>
                  <a:gd name="connsiteY1" fmla="*/ 4314672 h 4314672"/>
                  <a:gd name="connsiteX2" fmla="*/ 114139 w 633917"/>
                  <a:gd name="connsiteY2" fmla="*/ 2080582 h 4314672"/>
                  <a:gd name="connsiteX3" fmla="*/ 431771 w 633917"/>
                  <a:gd name="connsiteY3" fmla="*/ 787787 h 4314672"/>
                  <a:gd name="connsiteX4" fmla="*/ 439508 w 633917"/>
                  <a:gd name="connsiteY4" fmla="*/ 34502 h 4314672"/>
                  <a:gd name="connsiteX5" fmla="*/ 439489 w 633917"/>
                  <a:gd name="connsiteY5" fmla="*/ 34443 h 4314672"/>
                  <a:gd name="connsiteX6" fmla="*/ 632611 w 633917"/>
                  <a:gd name="connsiteY6" fmla="*/ 0 h 4314672"/>
                  <a:gd name="connsiteX7" fmla="*/ 633160 w 633917"/>
                  <a:gd name="connsiteY7" fmla="*/ 28564 h 4314672"/>
                  <a:gd name="connsiteX8" fmla="*/ 546054 w 633917"/>
                  <a:gd name="connsiteY8" fmla="*/ 1233242 h 4314672"/>
                  <a:gd name="connsiteX9" fmla="*/ 306181 w 633917"/>
                  <a:gd name="connsiteY9" fmla="*/ 2204996 h 4314672"/>
                  <a:gd name="connsiteX10" fmla="*/ 397704 w 633917"/>
                  <a:gd name="connsiteY10" fmla="*/ 4314672 h 431467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39508 w 633917"/>
                  <a:gd name="connsiteY4" fmla="*/ 77732 h 4357902"/>
                  <a:gd name="connsiteX5" fmla="*/ 479949 w 633917"/>
                  <a:gd name="connsiteY5" fmla="*/ 0 h 4357902"/>
                  <a:gd name="connsiteX6" fmla="*/ 632611 w 633917"/>
                  <a:gd name="connsiteY6" fmla="*/ 43230 h 4357902"/>
                  <a:gd name="connsiteX7" fmla="*/ 633160 w 633917"/>
                  <a:gd name="connsiteY7" fmla="*/ 71794 h 4357902"/>
                  <a:gd name="connsiteX8" fmla="*/ 546054 w 633917"/>
                  <a:gd name="connsiteY8" fmla="*/ 1276472 h 4357902"/>
                  <a:gd name="connsiteX9" fmla="*/ 306181 w 633917"/>
                  <a:gd name="connsiteY9" fmla="*/ 2248226 h 4357902"/>
                  <a:gd name="connsiteX10" fmla="*/ 397704 w 633917"/>
                  <a:gd name="connsiteY10"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79949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79949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47581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47581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2611"/>
                  <a:gd name="connsiteY0" fmla="*/ 4357902 h 4357902"/>
                  <a:gd name="connsiteX1" fmla="*/ 200253 w 632611"/>
                  <a:gd name="connsiteY1" fmla="*/ 4357902 h 4357902"/>
                  <a:gd name="connsiteX2" fmla="*/ 114139 w 632611"/>
                  <a:gd name="connsiteY2" fmla="*/ 2123812 h 4357902"/>
                  <a:gd name="connsiteX3" fmla="*/ 431771 w 632611"/>
                  <a:gd name="connsiteY3" fmla="*/ 831017 h 4357902"/>
                  <a:gd name="connsiteX4" fmla="*/ 447581 w 632611"/>
                  <a:gd name="connsiteY4" fmla="*/ 0 h 4357902"/>
                  <a:gd name="connsiteX5" fmla="*/ 632611 w 632611"/>
                  <a:gd name="connsiteY5" fmla="*/ 43230 h 4357902"/>
                  <a:gd name="connsiteX6" fmla="*/ 546054 w 632611"/>
                  <a:gd name="connsiteY6" fmla="*/ 1276472 h 4357902"/>
                  <a:gd name="connsiteX7" fmla="*/ 306181 w 632611"/>
                  <a:gd name="connsiteY7" fmla="*/ 2248226 h 4357902"/>
                  <a:gd name="connsiteX8" fmla="*/ 397704 w 632611"/>
                  <a:gd name="connsiteY8" fmla="*/ 4357902 h 4357902"/>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5669 h 4365669"/>
                  <a:gd name="connsiteX1" fmla="*/ 200253 w 648795"/>
                  <a:gd name="connsiteY1" fmla="*/ 4365669 h 4365669"/>
                  <a:gd name="connsiteX2" fmla="*/ 114139 w 648795"/>
                  <a:gd name="connsiteY2" fmla="*/ 2131579 h 4365669"/>
                  <a:gd name="connsiteX3" fmla="*/ 431771 w 648795"/>
                  <a:gd name="connsiteY3" fmla="*/ 838784 h 4365669"/>
                  <a:gd name="connsiteX4" fmla="*/ 471857 w 648795"/>
                  <a:gd name="connsiteY4" fmla="*/ 0 h 4365669"/>
                  <a:gd name="connsiteX5" fmla="*/ 648795 w 648795"/>
                  <a:gd name="connsiteY5" fmla="*/ 4393 h 4365669"/>
                  <a:gd name="connsiteX6" fmla="*/ 546054 w 648795"/>
                  <a:gd name="connsiteY6" fmla="*/ 1284239 h 4365669"/>
                  <a:gd name="connsiteX7" fmla="*/ 306181 w 648795"/>
                  <a:gd name="connsiteY7" fmla="*/ 2255993 h 4365669"/>
                  <a:gd name="connsiteX8" fmla="*/ 397704 w 648795"/>
                  <a:gd name="connsiteY8" fmla="*/ 4365669 h 4365669"/>
                  <a:gd name="connsiteX0" fmla="*/ 397704 w 648795"/>
                  <a:gd name="connsiteY0" fmla="*/ 4365669 h 4365669"/>
                  <a:gd name="connsiteX1" fmla="*/ 200253 w 648795"/>
                  <a:gd name="connsiteY1" fmla="*/ 4365669 h 4365669"/>
                  <a:gd name="connsiteX2" fmla="*/ 114139 w 648795"/>
                  <a:gd name="connsiteY2" fmla="*/ 2131579 h 4365669"/>
                  <a:gd name="connsiteX3" fmla="*/ 431771 w 648795"/>
                  <a:gd name="connsiteY3" fmla="*/ 838784 h 4365669"/>
                  <a:gd name="connsiteX4" fmla="*/ 471857 w 648795"/>
                  <a:gd name="connsiteY4" fmla="*/ 0 h 4365669"/>
                  <a:gd name="connsiteX5" fmla="*/ 648795 w 648795"/>
                  <a:gd name="connsiteY5" fmla="*/ 4393 h 4365669"/>
                  <a:gd name="connsiteX6" fmla="*/ 546054 w 648795"/>
                  <a:gd name="connsiteY6" fmla="*/ 1284239 h 4365669"/>
                  <a:gd name="connsiteX7" fmla="*/ 306181 w 648795"/>
                  <a:gd name="connsiteY7" fmla="*/ 2255993 h 4365669"/>
                  <a:gd name="connsiteX8" fmla="*/ 397704 w 648795"/>
                  <a:gd name="connsiteY8" fmla="*/ 4365669 h 4365669"/>
                  <a:gd name="connsiteX0" fmla="*/ 397704 w 648795"/>
                  <a:gd name="connsiteY0" fmla="*/ 4411414 h 4411414"/>
                  <a:gd name="connsiteX1" fmla="*/ 200253 w 648795"/>
                  <a:gd name="connsiteY1" fmla="*/ 4411414 h 4411414"/>
                  <a:gd name="connsiteX2" fmla="*/ 114139 w 648795"/>
                  <a:gd name="connsiteY2" fmla="*/ 2177324 h 4411414"/>
                  <a:gd name="connsiteX3" fmla="*/ 431771 w 648795"/>
                  <a:gd name="connsiteY3" fmla="*/ 884529 h 4411414"/>
                  <a:gd name="connsiteX4" fmla="*/ 455672 w 648795"/>
                  <a:gd name="connsiteY4" fmla="*/ 0 h 4411414"/>
                  <a:gd name="connsiteX5" fmla="*/ 648795 w 648795"/>
                  <a:gd name="connsiteY5" fmla="*/ 50138 h 4411414"/>
                  <a:gd name="connsiteX6" fmla="*/ 546054 w 648795"/>
                  <a:gd name="connsiteY6" fmla="*/ 1329984 h 4411414"/>
                  <a:gd name="connsiteX7" fmla="*/ 306181 w 648795"/>
                  <a:gd name="connsiteY7" fmla="*/ 2301738 h 4411414"/>
                  <a:gd name="connsiteX8" fmla="*/ 397704 w 648795"/>
                  <a:gd name="connsiteY8" fmla="*/ 4411414 h 4411414"/>
                  <a:gd name="connsiteX0" fmla="*/ 397704 w 648795"/>
                  <a:gd name="connsiteY0" fmla="*/ 4388540 h 4388540"/>
                  <a:gd name="connsiteX1" fmla="*/ 200253 w 648795"/>
                  <a:gd name="connsiteY1" fmla="*/ 4388540 h 4388540"/>
                  <a:gd name="connsiteX2" fmla="*/ 114139 w 648795"/>
                  <a:gd name="connsiteY2" fmla="*/ 2154450 h 4388540"/>
                  <a:gd name="connsiteX3" fmla="*/ 431771 w 648795"/>
                  <a:gd name="connsiteY3" fmla="*/ 861655 h 4388540"/>
                  <a:gd name="connsiteX4" fmla="*/ 455672 w 648795"/>
                  <a:gd name="connsiteY4" fmla="*/ 0 h 4388540"/>
                  <a:gd name="connsiteX5" fmla="*/ 648795 w 648795"/>
                  <a:gd name="connsiteY5" fmla="*/ 27264 h 4388540"/>
                  <a:gd name="connsiteX6" fmla="*/ 546054 w 648795"/>
                  <a:gd name="connsiteY6" fmla="*/ 1307110 h 4388540"/>
                  <a:gd name="connsiteX7" fmla="*/ 306181 w 648795"/>
                  <a:gd name="connsiteY7" fmla="*/ 2278864 h 4388540"/>
                  <a:gd name="connsiteX8" fmla="*/ 397704 w 648795"/>
                  <a:gd name="connsiteY8" fmla="*/ 4388540 h 4388540"/>
                  <a:gd name="connsiteX0" fmla="*/ 397704 w 648795"/>
                  <a:gd name="connsiteY0" fmla="*/ 4388540 h 4388540"/>
                  <a:gd name="connsiteX1" fmla="*/ 200253 w 648795"/>
                  <a:gd name="connsiteY1" fmla="*/ 4388540 h 4388540"/>
                  <a:gd name="connsiteX2" fmla="*/ 114139 w 648795"/>
                  <a:gd name="connsiteY2" fmla="*/ 2154450 h 4388540"/>
                  <a:gd name="connsiteX3" fmla="*/ 431771 w 648795"/>
                  <a:gd name="connsiteY3" fmla="*/ 861655 h 4388540"/>
                  <a:gd name="connsiteX4" fmla="*/ 455672 w 648795"/>
                  <a:gd name="connsiteY4" fmla="*/ 0 h 4388540"/>
                  <a:gd name="connsiteX5" fmla="*/ 648795 w 648795"/>
                  <a:gd name="connsiteY5" fmla="*/ 27264 h 4388540"/>
                  <a:gd name="connsiteX6" fmla="*/ 546054 w 648795"/>
                  <a:gd name="connsiteY6" fmla="*/ 1307110 h 4388540"/>
                  <a:gd name="connsiteX7" fmla="*/ 306181 w 648795"/>
                  <a:gd name="connsiteY7" fmla="*/ 2278864 h 4388540"/>
                  <a:gd name="connsiteX8" fmla="*/ 397704 w 648795"/>
                  <a:gd name="connsiteY8" fmla="*/ 4388540 h 4388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8795" h="4388540">
                    <a:moveTo>
                      <a:pt x="397704" y="4388540"/>
                    </a:moveTo>
                    <a:lnTo>
                      <a:pt x="200253" y="4388540"/>
                    </a:lnTo>
                    <a:cubicBezTo>
                      <a:pt x="-101502" y="3034243"/>
                      <a:pt x="-3206" y="2784847"/>
                      <a:pt x="114139" y="2154450"/>
                    </a:cubicBezTo>
                    <a:cubicBezTo>
                      <a:pt x="236144" y="1764320"/>
                      <a:pt x="374849" y="1220730"/>
                      <a:pt x="431771" y="861655"/>
                    </a:cubicBezTo>
                    <a:cubicBezTo>
                      <a:pt x="488693" y="502580"/>
                      <a:pt x="438383" y="286360"/>
                      <a:pt x="455672" y="0"/>
                    </a:cubicBezTo>
                    <a:lnTo>
                      <a:pt x="648795" y="27264"/>
                    </a:lnTo>
                    <a:cubicBezTo>
                      <a:pt x="646916" y="477181"/>
                      <a:pt x="645037" y="833890"/>
                      <a:pt x="546054" y="1307110"/>
                    </a:cubicBezTo>
                    <a:cubicBezTo>
                      <a:pt x="484664" y="1647587"/>
                      <a:pt x="402426" y="1969709"/>
                      <a:pt x="306181" y="2278864"/>
                    </a:cubicBezTo>
                    <a:cubicBezTo>
                      <a:pt x="196989" y="2664589"/>
                      <a:pt x="144946" y="3317015"/>
                      <a:pt x="397704" y="4388540"/>
                    </a:cubicBezTo>
                    <a:close/>
                  </a:path>
                </a:pathLst>
              </a:custGeom>
              <a:solidFill>
                <a:schemeClr val="tx1">
                  <a:lumMod val="75000"/>
                  <a:lumOff val="25000"/>
                </a:schemeClr>
              </a:solidFill>
              <a:ln w="4780" cap="flat">
                <a:noFill/>
                <a:prstDash val="solid"/>
                <a:miter/>
              </a:ln>
            </p:spPr>
            <p:txBody>
              <a:bodyPr wrap="square" rtlCol="0" anchor="ctr">
                <a:noAutofit/>
              </a:bodyPr>
              <a:lstStyle/>
              <a:p>
                <a:endParaRPr lang="en-US" dirty="0"/>
              </a:p>
            </p:txBody>
          </p:sp>
        </p:grpSp>
      </p:grpSp>
    </p:spTree>
    <p:extLst>
      <p:ext uri="{BB962C8B-B14F-4D97-AF65-F5344CB8AC3E}">
        <p14:creationId xmlns:p14="http://schemas.microsoft.com/office/powerpoint/2010/main" val="1241158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26FE99D7-42C1-494F-81BC-DEF137A85FCE}"/>
              </a:ext>
            </a:extLst>
          </p:cNvPr>
          <p:cNvGrpSpPr/>
          <p:nvPr/>
        </p:nvGrpSpPr>
        <p:grpSpPr>
          <a:xfrm>
            <a:off x="0" y="-530"/>
            <a:ext cx="4664412" cy="6857155"/>
            <a:chOff x="0" y="-530"/>
            <a:chExt cx="4664412" cy="6857155"/>
          </a:xfrm>
        </p:grpSpPr>
        <p:sp>
          <p:nvSpPr>
            <p:cNvPr id="4" name="Freeform: Shape 3">
              <a:extLst>
                <a:ext uri="{FF2B5EF4-FFF2-40B4-BE49-F238E27FC236}">
                  <a16:creationId xmlns:a16="http://schemas.microsoft.com/office/drawing/2014/main" id="{75826E1F-20FD-4257-969E-6E4366250CAA}"/>
                </a:ext>
              </a:extLst>
            </p:cNvPr>
            <p:cNvSpPr/>
            <p:nvPr/>
          </p:nvSpPr>
          <p:spPr>
            <a:xfrm>
              <a:off x="1362649" y="181009"/>
              <a:ext cx="1720247" cy="4556772"/>
            </a:xfrm>
            <a:custGeom>
              <a:avLst/>
              <a:gdLst>
                <a:gd name="connsiteX0" fmla="*/ 750892 w 747522"/>
                <a:gd name="connsiteY0" fmla="*/ 1914068 h 1975104"/>
                <a:gd name="connsiteX1" fmla="*/ 743348 w 747522"/>
                <a:gd name="connsiteY1" fmla="*/ 1778279 h 1975104"/>
                <a:gd name="connsiteX2" fmla="*/ 669967 w 747522"/>
                <a:gd name="connsiteY2" fmla="*/ 969721 h 1975104"/>
                <a:gd name="connsiteX3" fmla="*/ 565726 w 747522"/>
                <a:gd name="connsiteY3" fmla="*/ 469087 h 1975104"/>
                <a:gd name="connsiteX4" fmla="*/ 518406 w 747522"/>
                <a:gd name="connsiteY4" fmla="*/ 98069 h 1975104"/>
                <a:gd name="connsiteX5" fmla="*/ 508804 w 747522"/>
                <a:gd name="connsiteY5" fmla="*/ 85725 h 1975104"/>
                <a:gd name="connsiteX6" fmla="*/ 491659 w 747522"/>
                <a:gd name="connsiteY6" fmla="*/ 107671 h 1975104"/>
                <a:gd name="connsiteX7" fmla="*/ 409363 w 747522"/>
                <a:gd name="connsiteY7" fmla="*/ 263347 h 1975104"/>
                <a:gd name="connsiteX8" fmla="*/ 357243 w 747522"/>
                <a:gd name="connsiteY8" fmla="*/ 269519 h 1975104"/>
                <a:gd name="connsiteX9" fmla="*/ 102125 w 747522"/>
                <a:gd name="connsiteY9" fmla="*/ 59665 h 1975104"/>
                <a:gd name="connsiteX10" fmla="*/ 67835 w 747522"/>
                <a:gd name="connsiteY10" fmla="*/ 0 h 1975104"/>
                <a:gd name="connsiteX11" fmla="*/ 17772 w 747522"/>
                <a:gd name="connsiteY11" fmla="*/ 43205 h 1975104"/>
                <a:gd name="connsiteX12" fmla="*/ 1312 w 747522"/>
                <a:gd name="connsiteY12" fmla="*/ 95326 h 1975104"/>
                <a:gd name="connsiteX13" fmla="*/ 36288 w 747522"/>
                <a:gd name="connsiteY13" fmla="*/ 135788 h 1975104"/>
                <a:gd name="connsiteX14" fmla="*/ 93895 w 747522"/>
                <a:gd name="connsiteY14" fmla="*/ 211912 h 1975104"/>
                <a:gd name="connsiteX15" fmla="*/ 323638 w 747522"/>
                <a:gd name="connsiteY15" fmla="*/ 756437 h 1975104"/>
                <a:gd name="connsiteX16" fmla="*/ 368901 w 747522"/>
                <a:gd name="connsiteY16" fmla="*/ 984809 h 1975104"/>
                <a:gd name="connsiteX17" fmla="*/ 415536 w 747522"/>
                <a:gd name="connsiteY17" fmla="*/ 1261186 h 1975104"/>
                <a:gd name="connsiteX18" fmla="*/ 458055 w 747522"/>
                <a:gd name="connsiteY18" fmla="*/ 1675409 h 1975104"/>
                <a:gd name="connsiteX19" fmla="*/ 472457 w 747522"/>
                <a:gd name="connsiteY19" fmla="*/ 1942186 h 1975104"/>
                <a:gd name="connsiteX20" fmla="*/ 474514 w 747522"/>
                <a:gd name="connsiteY20" fmla="*/ 1981276 h 1975104"/>
                <a:gd name="connsiteX21" fmla="*/ 713173 w 747522"/>
                <a:gd name="connsiteY21" fmla="*/ 1971675 h 1975104"/>
                <a:gd name="connsiteX22" fmla="*/ 746091 w 747522"/>
                <a:gd name="connsiteY22" fmla="*/ 1970303 h 1975104"/>
                <a:gd name="connsiteX23" fmla="*/ 750892 w 747522"/>
                <a:gd name="connsiteY23" fmla="*/ 1914068 h 1975104"/>
                <a:gd name="connsiteX0" fmla="*/ 746091 w 751387"/>
                <a:gd name="connsiteY0" fmla="*/ 1970303 h 1981737"/>
                <a:gd name="connsiteX1" fmla="*/ 743348 w 751387"/>
                <a:gd name="connsiteY1" fmla="*/ 1778279 h 1981737"/>
                <a:gd name="connsiteX2" fmla="*/ 669967 w 751387"/>
                <a:gd name="connsiteY2" fmla="*/ 969721 h 1981737"/>
                <a:gd name="connsiteX3" fmla="*/ 565726 w 751387"/>
                <a:gd name="connsiteY3" fmla="*/ 469087 h 1981737"/>
                <a:gd name="connsiteX4" fmla="*/ 518406 w 751387"/>
                <a:gd name="connsiteY4" fmla="*/ 98069 h 1981737"/>
                <a:gd name="connsiteX5" fmla="*/ 508804 w 751387"/>
                <a:gd name="connsiteY5" fmla="*/ 85725 h 1981737"/>
                <a:gd name="connsiteX6" fmla="*/ 491659 w 751387"/>
                <a:gd name="connsiteY6" fmla="*/ 107671 h 1981737"/>
                <a:gd name="connsiteX7" fmla="*/ 409363 w 751387"/>
                <a:gd name="connsiteY7" fmla="*/ 263347 h 1981737"/>
                <a:gd name="connsiteX8" fmla="*/ 357243 w 751387"/>
                <a:gd name="connsiteY8" fmla="*/ 269519 h 1981737"/>
                <a:gd name="connsiteX9" fmla="*/ 102125 w 751387"/>
                <a:gd name="connsiteY9" fmla="*/ 59665 h 1981737"/>
                <a:gd name="connsiteX10" fmla="*/ 67835 w 751387"/>
                <a:gd name="connsiteY10" fmla="*/ 0 h 1981737"/>
                <a:gd name="connsiteX11" fmla="*/ 17772 w 751387"/>
                <a:gd name="connsiteY11" fmla="*/ 43205 h 1981737"/>
                <a:gd name="connsiteX12" fmla="*/ 1312 w 751387"/>
                <a:gd name="connsiteY12" fmla="*/ 95326 h 1981737"/>
                <a:gd name="connsiteX13" fmla="*/ 36288 w 751387"/>
                <a:gd name="connsiteY13" fmla="*/ 135788 h 1981737"/>
                <a:gd name="connsiteX14" fmla="*/ 93895 w 751387"/>
                <a:gd name="connsiteY14" fmla="*/ 211912 h 1981737"/>
                <a:gd name="connsiteX15" fmla="*/ 323638 w 751387"/>
                <a:gd name="connsiteY15" fmla="*/ 756437 h 1981737"/>
                <a:gd name="connsiteX16" fmla="*/ 368901 w 751387"/>
                <a:gd name="connsiteY16" fmla="*/ 984809 h 1981737"/>
                <a:gd name="connsiteX17" fmla="*/ 415536 w 751387"/>
                <a:gd name="connsiteY17" fmla="*/ 1261186 h 1981737"/>
                <a:gd name="connsiteX18" fmla="*/ 458055 w 751387"/>
                <a:gd name="connsiteY18" fmla="*/ 1675409 h 1981737"/>
                <a:gd name="connsiteX19" fmla="*/ 472457 w 751387"/>
                <a:gd name="connsiteY19" fmla="*/ 1942186 h 1981737"/>
                <a:gd name="connsiteX20" fmla="*/ 474514 w 751387"/>
                <a:gd name="connsiteY20" fmla="*/ 1981276 h 1981737"/>
                <a:gd name="connsiteX21" fmla="*/ 713173 w 751387"/>
                <a:gd name="connsiteY21" fmla="*/ 1971675 h 1981737"/>
                <a:gd name="connsiteX22" fmla="*/ 746091 w 751387"/>
                <a:gd name="connsiteY22" fmla="*/ 1970303 h 1981737"/>
                <a:gd name="connsiteX0" fmla="*/ 746091 w 751387"/>
                <a:gd name="connsiteY0" fmla="*/ 1970303 h 1990354"/>
                <a:gd name="connsiteX1" fmla="*/ 743348 w 751387"/>
                <a:gd name="connsiteY1" fmla="*/ 1778279 h 1990354"/>
                <a:gd name="connsiteX2" fmla="*/ 669967 w 751387"/>
                <a:gd name="connsiteY2" fmla="*/ 969721 h 1990354"/>
                <a:gd name="connsiteX3" fmla="*/ 565726 w 751387"/>
                <a:gd name="connsiteY3" fmla="*/ 469087 h 1990354"/>
                <a:gd name="connsiteX4" fmla="*/ 518406 w 751387"/>
                <a:gd name="connsiteY4" fmla="*/ 98069 h 1990354"/>
                <a:gd name="connsiteX5" fmla="*/ 508804 w 751387"/>
                <a:gd name="connsiteY5" fmla="*/ 85725 h 1990354"/>
                <a:gd name="connsiteX6" fmla="*/ 491659 w 751387"/>
                <a:gd name="connsiteY6" fmla="*/ 107671 h 1990354"/>
                <a:gd name="connsiteX7" fmla="*/ 409363 w 751387"/>
                <a:gd name="connsiteY7" fmla="*/ 263347 h 1990354"/>
                <a:gd name="connsiteX8" fmla="*/ 357243 w 751387"/>
                <a:gd name="connsiteY8" fmla="*/ 269519 h 1990354"/>
                <a:gd name="connsiteX9" fmla="*/ 102125 w 751387"/>
                <a:gd name="connsiteY9" fmla="*/ 59665 h 1990354"/>
                <a:gd name="connsiteX10" fmla="*/ 67835 w 751387"/>
                <a:gd name="connsiteY10" fmla="*/ 0 h 1990354"/>
                <a:gd name="connsiteX11" fmla="*/ 17772 w 751387"/>
                <a:gd name="connsiteY11" fmla="*/ 43205 h 1990354"/>
                <a:gd name="connsiteX12" fmla="*/ 1312 w 751387"/>
                <a:gd name="connsiteY12" fmla="*/ 95326 h 1990354"/>
                <a:gd name="connsiteX13" fmla="*/ 36288 w 751387"/>
                <a:gd name="connsiteY13" fmla="*/ 135788 h 1990354"/>
                <a:gd name="connsiteX14" fmla="*/ 93895 w 751387"/>
                <a:gd name="connsiteY14" fmla="*/ 211912 h 1990354"/>
                <a:gd name="connsiteX15" fmla="*/ 323638 w 751387"/>
                <a:gd name="connsiteY15" fmla="*/ 756437 h 1990354"/>
                <a:gd name="connsiteX16" fmla="*/ 368901 w 751387"/>
                <a:gd name="connsiteY16" fmla="*/ 984809 h 1990354"/>
                <a:gd name="connsiteX17" fmla="*/ 415536 w 751387"/>
                <a:gd name="connsiteY17" fmla="*/ 1261186 h 1990354"/>
                <a:gd name="connsiteX18" fmla="*/ 458055 w 751387"/>
                <a:gd name="connsiteY18" fmla="*/ 1675409 h 1990354"/>
                <a:gd name="connsiteX19" fmla="*/ 472457 w 751387"/>
                <a:gd name="connsiteY19" fmla="*/ 1942186 h 1990354"/>
                <a:gd name="connsiteX20" fmla="*/ 474514 w 751387"/>
                <a:gd name="connsiteY20" fmla="*/ 1981276 h 1990354"/>
                <a:gd name="connsiteX21" fmla="*/ 746091 w 751387"/>
                <a:gd name="connsiteY21" fmla="*/ 1970303 h 1990354"/>
                <a:gd name="connsiteX0" fmla="*/ 746091 w 751387"/>
                <a:gd name="connsiteY0" fmla="*/ 1970303 h 1990354"/>
                <a:gd name="connsiteX1" fmla="*/ 743348 w 751387"/>
                <a:gd name="connsiteY1" fmla="*/ 1778279 h 1990354"/>
                <a:gd name="connsiteX2" fmla="*/ 669967 w 751387"/>
                <a:gd name="connsiteY2" fmla="*/ 969721 h 1990354"/>
                <a:gd name="connsiteX3" fmla="*/ 565726 w 751387"/>
                <a:gd name="connsiteY3" fmla="*/ 469087 h 1990354"/>
                <a:gd name="connsiteX4" fmla="*/ 518406 w 751387"/>
                <a:gd name="connsiteY4" fmla="*/ 98069 h 1990354"/>
                <a:gd name="connsiteX5" fmla="*/ 508804 w 751387"/>
                <a:gd name="connsiteY5" fmla="*/ 85725 h 1990354"/>
                <a:gd name="connsiteX6" fmla="*/ 491659 w 751387"/>
                <a:gd name="connsiteY6" fmla="*/ 107671 h 1990354"/>
                <a:gd name="connsiteX7" fmla="*/ 409363 w 751387"/>
                <a:gd name="connsiteY7" fmla="*/ 263347 h 1990354"/>
                <a:gd name="connsiteX8" fmla="*/ 357243 w 751387"/>
                <a:gd name="connsiteY8" fmla="*/ 269519 h 1990354"/>
                <a:gd name="connsiteX9" fmla="*/ 102125 w 751387"/>
                <a:gd name="connsiteY9" fmla="*/ 59665 h 1990354"/>
                <a:gd name="connsiteX10" fmla="*/ 67835 w 751387"/>
                <a:gd name="connsiteY10" fmla="*/ 0 h 1990354"/>
                <a:gd name="connsiteX11" fmla="*/ 17772 w 751387"/>
                <a:gd name="connsiteY11" fmla="*/ 43205 h 1990354"/>
                <a:gd name="connsiteX12" fmla="*/ 1312 w 751387"/>
                <a:gd name="connsiteY12" fmla="*/ 95326 h 1990354"/>
                <a:gd name="connsiteX13" fmla="*/ 36288 w 751387"/>
                <a:gd name="connsiteY13" fmla="*/ 135788 h 1990354"/>
                <a:gd name="connsiteX14" fmla="*/ 93895 w 751387"/>
                <a:gd name="connsiteY14" fmla="*/ 211912 h 1990354"/>
                <a:gd name="connsiteX15" fmla="*/ 323638 w 751387"/>
                <a:gd name="connsiteY15" fmla="*/ 756437 h 1990354"/>
                <a:gd name="connsiteX16" fmla="*/ 368901 w 751387"/>
                <a:gd name="connsiteY16" fmla="*/ 984809 h 1990354"/>
                <a:gd name="connsiteX17" fmla="*/ 415536 w 751387"/>
                <a:gd name="connsiteY17" fmla="*/ 1261186 h 1990354"/>
                <a:gd name="connsiteX18" fmla="*/ 458055 w 751387"/>
                <a:gd name="connsiteY18" fmla="*/ 1675409 h 1990354"/>
                <a:gd name="connsiteX19" fmla="*/ 474514 w 751387"/>
                <a:gd name="connsiteY19" fmla="*/ 1981276 h 1990354"/>
                <a:gd name="connsiteX20" fmla="*/ 746091 w 751387"/>
                <a:gd name="connsiteY20" fmla="*/ 1970303 h 1990354"/>
                <a:gd name="connsiteX0" fmla="*/ 746091 w 751387"/>
                <a:gd name="connsiteY0" fmla="*/ 1970303 h 1990354"/>
                <a:gd name="connsiteX1" fmla="*/ 743348 w 751387"/>
                <a:gd name="connsiteY1" fmla="*/ 1778279 h 1990354"/>
                <a:gd name="connsiteX2" fmla="*/ 669967 w 751387"/>
                <a:gd name="connsiteY2" fmla="*/ 969721 h 1990354"/>
                <a:gd name="connsiteX3" fmla="*/ 565726 w 751387"/>
                <a:gd name="connsiteY3" fmla="*/ 469087 h 1990354"/>
                <a:gd name="connsiteX4" fmla="*/ 518406 w 751387"/>
                <a:gd name="connsiteY4" fmla="*/ 98069 h 1990354"/>
                <a:gd name="connsiteX5" fmla="*/ 508804 w 751387"/>
                <a:gd name="connsiteY5" fmla="*/ 85725 h 1990354"/>
                <a:gd name="connsiteX6" fmla="*/ 491659 w 751387"/>
                <a:gd name="connsiteY6" fmla="*/ 107671 h 1990354"/>
                <a:gd name="connsiteX7" fmla="*/ 409363 w 751387"/>
                <a:gd name="connsiteY7" fmla="*/ 263347 h 1990354"/>
                <a:gd name="connsiteX8" fmla="*/ 357243 w 751387"/>
                <a:gd name="connsiteY8" fmla="*/ 269519 h 1990354"/>
                <a:gd name="connsiteX9" fmla="*/ 102125 w 751387"/>
                <a:gd name="connsiteY9" fmla="*/ 59665 h 1990354"/>
                <a:gd name="connsiteX10" fmla="*/ 67835 w 751387"/>
                <a:gd name="connsiteY10" fmla="*/ 0 h 1990354"/>
                <a:gd name="connsiteX11" fmla="*/ 17772 w 751387"/>
                <a:gd name="connsiteY11" fmla="*/ 43205 h 1990354"/>
                <a:gd name="connsiteX12" fmla="*/ 1312 w 751387"/>
                <a:gd name="connsiteY12" fmla="*/ 95326 h 1990354"/>
                <a:gd name="connsiteX13" fmla="*/ 36288 w 751387"/>
                <a:gd name="connsiteY13" fmla="*/ 135788 h 1990354"/>
                <a:gd name="connsiteX14" fmla="*/ 93895 w 751387"/>
                <a:gd name="connsiteY14" fmla="*/ 211912 h 1990354"/>
                <a:gd name="connsiteX15" fmla="*/ 323638 w 751387"/>
                <a:gd name="connsiteY15" fmla="*/ 756437 h 1990354"/>
                <a:gd name="connsiteX16" fmla="*/ 368901 w 751387"/>
                <a:gd name="connsiteY16" fmla="*/ 984809 h 1990354"/>
                <a:gd name="connsiteX17" fmla="*/ 415536 w 751387"/>
                <a:gd name="connsiteY17" fmla="*/ 1261186 h 1990354"/>
                <a:gd name="connsiteX18" fmla="*/ 458055 w 751387"/>
                <a:gd name="connsiteY18" fmla="*/ 1675409 h 1990354"/>
                <a:gd name="connsiteX19" fmla="*/ 474514 w 751387"/>
                <a:gd name="connsiteY19" fmla="*/ 1981276 h 1990354"/>
                <a:gd name="connsiteX20" fmla="*/ 746091 w 751387"/>
                <a:gd name="connsiteY20" fmla="*/ 1970303 h 199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1387" h="1990354">
                  <a:moveTo>
                    <a:pt x="746091" y="1970303"/>
                  </a:moveTo>
                  <a:cubicBezTo>
                    <a:pt x="751120" y="1938070"/>
                    <a:pt x="756035" y="1945042"/>
                    <a:pt x="743348" y="1778279"/>
                  </a:cubicBezTo>
                  <a:cubicBezTo>
                    <a:pt x="739919" y="1715186"/>
                    <a:pt x="675454" y="1010183"/>
                    <a:pt x="669967" y="969721"/>
                  </a:cubicBezTo>
                  <a:cubicBezTo>
                    <a:pt x="648022" y="801700"/>
                    <a:pt x="597273" y="635737"/>
                    <a:pt x="565726" y="469087"/>
                  </a:cubicBezTo>
                  <a:cubicBezTo>
                    <a:pt x="547895" y="375133"/>
                    <a:pt x="518406" y="100127"/>
                    <a:pt x="518406" y="98069"/>
                  </a:cubicBezTo>
                  <a:cubicBezTo>
                    <a:pt x="514977" y="93955"/>
                    <a:pt x="517034" y="86411"/>
                    <a:pt x="508804" y="85725"/>
                  </a:cubicBezTo>
                  <a:cubicBezTo>
                    <a:pt x="499203" y="90526"/>
                    <a:pt x="496460" y="100127"/>
                    <a:pt x="491659" y="107671"/>
                  </a:cubicBezTo>
                  <a:cubicBezTo>
                    <a:pt x="471085" y="145390"/>
                    <a:pt x="427880" y="224257"/>
                    <a:pt x="409363" y="263347"/>
                  </a:cubicBezTo>
                  <a:cubicBezTo>
                    <a:pt x="402505" y="277063"/>
                    <a:pt x="381246" y="272948"/>
                    <a:pt x="357243" y="269519"/>
                  </a:cubicBezTo>
                  <a:cubicBezTo>
                    <a:pt x="351070" y="269519"/>
                    <a:pt x="178249" y="119329"/>
                    <a:pt x="102125" y="59665"/>
                  </a:cubicBezTo>
                  <a:cubicBezTo>
                    <a:pt x="81551" y="43891"/>
                    <a:pt x="64406" y="28804"/>
                    <a:pt x="67835" y="0"/>
                  </a:cubicBezTo>
                  <a:cubicBezTo>
                    <a:pt x="42460" y="3429"/>
                    <a:pt x="21886" y="9601"/>
                    <a:pt x="17772" y="43205"/>
                  </a:cubicBezTo>
                  <a:cubicBezTo>
                    <a:pt x="17086" y="71323"/>
                    <a:pt x="6799" y="76124"/>
                    <a:pt x="1312" y="95326"/>
                  </a:cubicBezTo>
                  <a:cubicBezTo>
                    <a:pt x="-5546" y="117958"/>
                    <a:pt x="15714" y="122758"/>
                    <a:pt x="36288" y="135788"/>
                  </a:cubicBezTo>
                  <a:cubicBezTo>
                    <a:pt x="59605" y="150876"/>
                    <a:pt x="76750" y="190652"/>
                    <a:pt x="93895" y="211912"/>
                  </a:cubicBezTo>
                  <a:cubicBezTo>
                    <a:pt x="199509" y="341528"/>
                    <a:pt x="315409" y="719404"/>
                    <a:pt x="323638" y="756437"/>
                  </a:cubicBezTo>
                  <a:cubicBezTo>
                    <a:pt x="340098" y="831875"/>
                    <a:pt x="355185" y="907999"/>
                    <a:pt x="368901" y="984809"/>
                  </a:cubicBezTo>
                  <a:cubicBezTo>
                    <a:pt x="386046" y="1076706"/>
                    <a:pt x="401820" y="1168603"/>
                    <a:pt x="415536" y="1261186"/>
                  </a:cubicBezTo>
                  <a:cubicBezTo>
                    <a:pt x="436110" y="1398346"/>
                    <a:pt x="448454" y="1536878"/>
                    <a:pt x="458055" y="1675409"/>
                  </a:cubicBezTo>
                  <a:cubicBezTo>
                    <a:pt x="467885" y="1795424"/>
                    <a:pt x="468112" y="1886363"/>
                    <a:pt x="474514" y="1981276"/>
                  </a:cubicBezTo>
                  <a:cubicBezTo>
                    <a:pt x="520120" y="1985962"/>
                    <a:pt x="701285" y="2004136"/>
                    <a:pt x="746091" y="1970303"/>
                  </a:cubicBezTo>
                  <a:close/>
                </a:path>
              </a:pathLst>
            </a:custGeom>
            <a:solidFill>
              <a:schemeClr val="accent4"/>
            </a:solidFill>
            <a:ln w="6854"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973E71D0-3FF1-4EEC-8E81-9F679CE0EACE}"/>
                </a:ext>
              </a:extLst>
            </p:cNvPr>
            <p:cNvSpPr/>
            <p:nvPr/>
          </p:nvSpPr>
          <p:spPr>
            <a:xfrm>
              <a:off x="700584" y="4688266"/>
              <a:ext cx="2657562" cy="2168355"/>
            </a:xfrm>
            <a:custGeom>
              <a:avLst/>
              <a:gdLst>
                <a:gd name="connsiteX0" fmla="*/ 2278552 w 2666423"/>
                <a:gd name="connsiteY0" fmla="*/ 156 h 2183348"/>
                <a:gd name="connsiteX1" fmla="*/ 2250485 w 2666423"/>
                <a:gd name="connsiteY1" fmla="*/ 359 h 2183348"/>
                <a:gd name="connsiteX2" fmla="*/ 1930695 w 2666423"/>
                <a:gd name="connsiteY2" fmla="*/ 22415 h 2183348"/>
                <a:gd name="connsiteX3" fmla="*/ 1856654 w 2666423"/>
                <a:gd name="connsiteY3" fmla="*/ 42893 h 2183348"/>
                <a:gd name="connsiteX4" fmla="*/ 241947 w 2666423"/>
                <a:gd name="connsiteY4" fmla="*/ 41317 h 2183348"/>
                <a:gd name="connsiteX5" fmla="*/ 164756 w 2666423"/>
                <a:gd name="connsiteY5" fmla="*/ 496586 h 2183348"/>
                <a:gd name="connsiteX6" fmla="*/ 70237 w 2666423"/>
                <a:gd name="connsiteY6" fmla="*/ 1396096 h 2183348"/>
                <a:gd name="connsiteX7" fmla="*/ 0 w 2666423"/>
                <a:gd name="connsiteY7" fmla="*/ 2183348 h 2183348"/>
                <a:gd name="connsiteX8" fmla="*/ 2666423 w 2666423"/>
                <a:gd name="connsiteY8" fmla="*/ 2183348 h 2183348"/>
                <a:gd name="connsiteX9" fmla="*/ 2666248 w 2666423"/>
                <a:gd name="connsiteY9" fmla="*/ 2138454 h 2183348"/>
                <a:gd name="connsiteX10" fmla="*/ 2660070 w 2666423"/>
                <a:gd name="connsiteY10" fmla="*/ 61798 h 2183348"/>
                <a:gd name="connsiteX11" fmla="*/ 2278552 w 2666423"/>
                <a:gd name="connsiteY11" fmla="*/ 156 h 2183348"/>
                <a:gd name="connsiteX0" fmla="*/ 2278552 w 2666423"/>
                <a:gd name="connsiteY0" fmla="*/ 156 h 2183348"/>
                <a:gd name="connsiteX1" fmla="*/ 2250485 w 2666423"/>
                <a:gd name="connsiteY1" fmla="*/ 359 h 2183348"/>
                <a:gd name="connsiteX2" fmla="*/ 1856654 w 2666423"/>
                <a:gd name="connsiteY2" fmla="*/ 42893 h 2183348"/>
                <a:gd name="connsiteX3" fmla="*/ 241947 w 2666423"/>
                <a:gd name="connsiteY3" fmla="*/ 41317 h 2183348"/>
                <a:gd name="connsiteX4" fmla="*/ 164756 w 2666423"/>
                <a:gd name="connsiteY4" fmla="*/ 496586 h 2183348"/>
                <a:gd name="connsiteX5" fmla="*/ 70237 w 2666423"/>
                <a:gd name="connsiteY5" fmla="*/ 1396096 h 2183348"/>
                <a:gd name="connsiteX6" fmla="*/ 0 w 2666423"/>
                <a:gd name="connsiteY6" fmla="*/ 2183348 h 2183348"/>
                <a:gd name="connsiteX7" fmla="*/ 2666423 w 2666423"/>
                <a:gd name="connsiteY7" fmla="*/ 2183348 h 2183348"/>
                <a:gd name="connsiteX8" fmla="*/ 2666248 w 2666423"/>
                <a:gd name="connsiteY8" fmla="*/ 2138454 h 2183348"/>
                <a:gd name="connsiteX9" fmla="*/ 2660070 w 2666423"/>
                <a:gd name="connsiteY9" fmla="*/ 61798 h 2183348"/>
                <a:gd name="connsiteX10" fmla="*/ 2278552 w 2666423"/>
                <a:gd name="connsiteY10" fmla="*/ 156 h 2183348"/>
                <a:gd name="connsiteX0" fmla="*/ 2660070 w 2666423"/>
                <a:gd name="connsiteY0" fmla="*/ 175207 h 2296757"/>
                <a:gd name="connsiteX1" fmla="*/ 2250485 w 2666423"/>
                <a:gd name="connsiteY1" fmla="*/ 113768 h 2296757"/>
                <a:gd name="connsiteX2" fmla="*/ 1856654 w 2666423"/>
                <a:gd name="connsiteY2" fmla="*/ 156302 h 2296757"/>
                <a:gd name="connsiteX3" fmla="*/ 241947 w 2666423"/>
                <a:gd name="connsiteY3" fmla="*/ 154726 h 2296757"/>
                <a:gd name="connsiteX4" fmla="*/ 164756 w 2666423"/>
                <a:gd name="connsiteY4" fmla="*/ 609995 h 2296757"/>
                <a:gd name="connsiteX5" fmla="*/ 70237 w 2666423"/>
                <a:gd name="connsiteY5" fmla="*/ 1509505 h 2296757"/>
                <a:gd name="connsiteX6" fmla="*/ 0 w 2666423"/>
                <a:gd name="connsiteY6" fmla="*/ 2296757 h 2296757"/>
                <a:gd name="connsiteX7" fmla="*/ 2666423 w 2666423"/>
                <a:gd name="connsiteY7" fmla="*/ 2296757 h 2296757"/>
                <a:gd name="connsiteX8" fmla="*/ 2666248 w 2666423"/>
                <a:gd name="connsiteY8" fmla="*/ 2251863 h 2296757"/>
                <a:gd name="connsiteX9" fmla="*/ 2660070 w 2666423"/>
                <a:gd name="connsiteY9" fmla="*/ 175207 h 2296757"/>
                <a:gd name="connsiteX0" fmla="*/ 2660070 w 2666423"/>
                <a:gd name="connsiteY0" fmla="*/ 159487 h 2281037"/>
                <a:gd name="connsiteX1" fmla="*/ 1856654 w 2666423"/>
                <a:gd name="connsiteY1" fmla="*/ 140582 h 2281037"/>
                <a:gd name="connsiteX2" fmla="*/ 241947 w 2666423"/>
                <a:gd name="connsiteY2" fmla="*/ 139006 h 2281037"/>
                <a:gd name="connsiteX3" fmla="*/ 164756 w 2666423"/>
                <a:gd name="connsiteY3" fmla="*/ 594275 h 2281037"/>
                <a:gd name="connsiteX4" fmla="*/ 70237 w 2666423"/>
                <a:gd name="connsiteY4" fmla="*/ 1493785 h 2281037"/>
                <a:gd name="connsiteX5" fmla="*/ 0 w 2666423"/>
                <a:gd name="connsiteY5" fmla="*/ 2281037 h 2281037"/>
                <a:gd name="connsiteX6" fmla="*/ 2666423 w 2666423"/>
                <a:gd name="connsiteY6" fmla="*/ 2281037 h 2281037"/>
                <a:gd name="connsiteX7" fmla="*/ 2666248 w 2666423"/>
                <a:gd name="connsiteY7" fmla="*/ 2236143 h 2281037"/>
                <a:gd name="connsiteX8" fmla="*/ 2660070 w 2666423"/>
                <a:gd name="connsiteY8" fmla="*/ 159487 h 2281037"/>
                <a:gd name="connsiteX0" fmla="*/ 2660070 w 2666423"/>
                <a:gd name="connsiteY0" fmla="*/ 179276 h 2300826"/>
                <a:gd name="connsiteX1" fmla="*/ 241947 w 2666423"/>
                <a:gd name="connsiteY1" fmla="*/ 158795 h 2300826"/>
                <a:gd name="connsiteX2" fmla="*/ 164756 w 2666423"/>
                <a:gd name="connsiteY2" fmla="*/ 614064 h 2300826"/>
                <a:gd name="connsiteX3" fmla="*/ 70237 w 2666423"/>
                <a:gd name="connsiteY3" fmla="*/ 1513574 h 2300826"/>
                <a:gd name="connsiteX4" fmla="*/ 0 w 2666423"/>
                <a:gd name="connsiteY4" fmla="*/ 2300826 h 2300826"/>
                <a:gd name="connsiteX5" fmla="*/ 2666423 w 2666423"/>
                <a:gd name="connsiteY5" fmla="*/ 2300826 h 2300826"/>
                <a:gd name="connsiteX6" fmla="*/ 2666248 w 2666423"/>
                <a:gd name="connsiteY6" fmla="*/ 2255932 h 2300826"/>
                <a:gd name="connsiteX7" fmla="*/ 2660070 w 2666423"/>
                <a:gd name="connsiteY7" fmla="*/ 179276 h 2300826"/>
                <a:gd name="connsiteX0" fmla="*/ 2660070 w 2666423"/>
                <a:gd name="connsiteY0" fmla="*/ 78896 h 2200446"/>
                <a:gd name="connsiteX1" fmla="*/ 241947 w 2666423"/>
                <a:gd name="connsiteY1" fmla="*/ 58415 h 2200446"/>
                <a:gd name="connsiteX2" fmla="*/ 164756 w 2666423"/>
                <a:gd name="connsiteY2" fmla="*/ 513684 h 2200446"/>
                <a:gd name="connsiteX3" fmla="*/ 70237 w 2666423"/>
                <a:gd name="connsiteY3" fmla="*/ 1413194 h 2200446"/>
                <a:gd name="connsiteX4" fmla="*/ 0 w 2666423"/>
                <a:gd name="connsiteY4" fmla="*/ 2200446 h 2200446"/>
                <a:gd name="connsiteX5" fmla="*/ 2666423 w 2666423"/>
                <a:gd name="connsiteY5" fmla="*/ 2200446 h 2200446"/>
                <a:gd name="connsiteX6" fmla="*/ 2666248 w 2666423"/>
                <a:gd name="connsiteY6" fmla="*/ 2155552 h 2200446"/>
                <a:gd name="connsiteX7" fmla="*/ 2660070 w 2666423"/>
                <a:gd name="connsiteY7" fmla="*/ 78896 h 2200446"/>
                <a:gd name="connsiteX0" fmla="*/ 2660070 w 2666423"/>
                <a:gd name="connsiteY0" fmla="*/ 54035 h 2175585"/>
                <a:gd name="connsiteX1" fmla="*/ 241947 w 2666423"/>
                <a:gd name="connsiteY1" fmla="*/ 33554 h 2175585"/>
                <a:gd name="connsiteX2" fmla="*/ 164756 w 2666423"/>
                <a:gd name="connsiteY2" fmla="*/ 488823 h 2175585"/>
                <a:gd name="connsiteX3" fmla="*/ 70237 w 2666423"/>
                <a:gd name="connsiteY3" fmla="*/ 1388333 h 2175585"/>
                <a:gd name="connsiteX4" fmla="*/ 0 w 2666423"/>
                <a:gd name="connsiteY4" fmla="*/ 2175585 h 2175585"/>
                <a:gd name="connsiteX5" fmla="*/ 2666423 w 2666423"/>
                <a:gd name="connsiteY5" fmla="*/ 2175585 h 2175585"/>
                <a:gd name="connsiteX6" fmla="*/ 2666248 w 2666423"/>
                <a:gd name="connsiteY6" fmla="*/ 2130691 h 2175585"/>
                <a:gd name="connsiteX7" fmla="*/ 2660070 w 2666423"/>
                <a:gd name="connsiteY7" fmla="*/ 54035 h 2175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6423" h="2175585">
                  <a:moveTo>
                    <a:pt x="2660070" y="54035"/>
                  </a:moveTo>
                  <a:cubicBezTo>
                    <a:pt x="2026658" y="-56569"/>
                    <a:pt x="782070" y="37543"/>
                    <a:pt x="241947" y="33554"/>
                  </a:cubicBezTo>
                  <a:cubicBezTo>
                    <a:pt x="180509" y="165881"/>
                    <a:pt x="182085" y="347044"/>
                    <a:pt x="164756" y="488823"/>
                  </a:cubicBezTo>
                  <a:cubicBezTo>
                    <a:pt x="128525" y="788134"/>
                    <a:pt x="98591" y="1089022"/>
                    <a:pt x="70237" y="1388333"/>
                  </a:cubicBezTo>
                  <a:lnTo>
                    <a:pt x="0" y="2175585"/>
                  </a:lnTo>
                  <a:lnTo>
                    <a:pt x="2666423" y="2175585"/>
                  </a:lnTo>
                  <a:cubicBezTo>
                    <a:pt x="2666365" y="2160620"/>
                    <a:pt x="2666306" y="2145656"/>
                    <a:pt x="2666248" y="2130691"/>
                  </a:cubicBezTo>
                  <a:cubicBezTo>
                    <a:pt x="2662506" y="1169438"/>
                    <a:pt x="2658297" y="74416"/>
                    <a:pt x="2660070" y="54035"/>
                  </a:cubicBezTo>
                  <a:close/>
                </a:path>
              </a:pathLst>
            </a:custGeom>
            <a:solidFill>
              <a:schemeClr val="tx1"/>
            </a:solidFill>
            <a:ln w="6854" cap="flat">
              <a:noFill/>
              <a:prstDash val="solid"/>
              <a:miter/>
            </a:ln>
          </p:spPr>
          <p:txBody>
            <a:bodyPr wrap="square" rtlCol="0" anchor="ctr">
              <a:noAutofit/>
            </a:bodyPr>
            <a:lstStyle/>
            <a:p>
              <a:endParaRPr lang="en-US"/>
            </a:p>
          </p:txBody>
        </p:sp>
        <p:sp>
          <p:nvSpPr>
            <p:cNvPr id="10" name="Freeform: Shape 9">
              <a:extLst>
                <a:ext uri="{FF2B5EF4-FFF2-40B4-BE49-F238E27FC236}">
                  <a16:creationId xmlns:a16="http://schemas.microsoft.com/office/drawing/2014/main" id="{EE4787ED-7F79-4347-876A-C2318678DC73}"/>
                </a:ext>
              </a:extLst>
            </p:cNvPr>
            <p:cNvSpPr/>
            <p:nvPr/>
          </p:nvSpPr>
          <p:spPr>
            <a:xfrm>
              <a:off x="0" y="226153"/>
              <a:ext cx="4664412" cy="6630472"/>
            </a:xfrm>
            <a:custGeom>
              <a:avLst/>
              <a:gdLst>
                <a:gd name="connsiteX0" fmla="*/ 2570601 w 4679962"/>
                <a:gd name="connsiteY0" fmla="*/ 285525 h 6652578"/>
                <a:gd name="connsiteX1" fmla="*/ 2865188 w 4679962"/>
                <a:gd name="connsiteY1" fmla="*/ 2276735 h 6652578"/>
                <a:gd name="connsiteX2" fmla="*/ 3058952 w 4679962"/>
                <a:gd name="connsiteY2" fmla="*/ 4945335 h 6652578"/>
                <a:gd name="connsiteX3" fmla="*/ 3145923 w 4679962"/>
                <a:gd name="connsiteY3" fmla="*/ 6556538 h 6652578"/>
                <a:gd name="connsiteX4" fmla="*/ 3150679 w 4679962"/>
                <a:gd name="connsiteY4" fmla="*/ 6652578 h 6652578"/>
                <a:gd name="connsiteX5" fmla="*/ 3807167 w 4679962"/>
                <a:gd name="connsiteY5" fmla="*/ 6652578 h 6652578"/>
                <a:gd name="connsiteX6" fmla="*/ 3667028 w 4679962"/>
                <a:gd name="connsiteY6" fmla="*/ 4236439 h 6652578"/>
                <a:gd name="connsiteX7" fmla="*/ 3934834 w 4679962"/>
                <a:gd name="connsiteY7" fmla="*/ 5135951 h 6652578"/>
                <a:gd name="connsiteX8" fmla="*/ 4679962 w 4679962"/>
                <a:gd name="connsiteY8" fmla="*/ 5167457 h 6652578"/>
                <a:gd name="connsiteX9" fmla="*/ 4509827 w 4679962"/>
                <a:gd name="connsiteY9" fmla="*/ 3960757 h 6652578"/>
                <a:gd name="connsiteX10" fmla="*/ 4040379 w 4679962"/>
                <a:gd name="connsiteY10" fmla="*/ 1875028 h 6652578"/>
                <a:gd name="connsiteX11" fmla="*/ 3386619 w 4679962"/>
                <a:gd name="connsiteY11" fmla="*/ 794354 h 6652578"/>
                <a:gd name="connsiteX12" fmla="*/ 2644642 w 4679962"/>
                <a:gd name="connsiteY12" fmla="*/ 513947 h 6652578"/>
                <a:gd name="connsiteX13" fmla="*/ 2597382 w 4679962"/>
                <a:gd name="connsiteY13" fmla="*/ 309155 h 6652578"/>
                <a:gd name="connsiteX14" fmla="*/ 2570601 w 4679962"/>
                <a:gd name="connsiteY14" fmla="*/ 285525 h 6652578"/>
                <a:gd name="connsiteX15" fmla="*/ 1284153 w 4679962"/>
                <a:gd name="connsiteY15" fmla="*/ 0 h 6652578"/>
                <a:gd name="connsiteX16" fmla="*/ 1225276 w 4679962"/>
                <a:gd name="connsiteY16" fmla="*/ 1969 h 6652578"/>
                <a:gd name="connsiteX17" fmla="*/ 1004730 w 4679962"/>
                <a:gd name="connsiteY17" fmla="*/ 317034 h 6652578"/>
                <a:gd name="connsiteX18" fmla="*/ 207616 w 4679962"/>
                <a:gd name="connsiteY18" fmla="*/ 647852 h 6652578"/>
                <a:gd name="connsiteX19" fmla="*/ 52003 w 4679962"/>
                <a:gd name="connsiteY19" fmla="*/ 770309 h 6652578"/>
                <a:gd name="connsiteX20" fmla="*/ 0 w 4679962"/>
                <a:gd name="connsiteY20" fmla="*/ 827682 h 6652578"/>
                <a:gd name="connsiteX21" fmla="*/ 0 w 4679962"/>
                <a:gd name="connsiteY21" fmla="*/ 4113092 h 6652578"/>
                <a:gd name="connsiteX22" fmla="*/ 77701 w 4679962"/>
                <a:gd name="connsiteY22" fmla="*/ 4144411 h 6652578"/>
                <a:gd name="connsiteX23" fmla="*/ 327341 w 4679962"/>
                <a:gd name="connsiteY23" fmla="*/ 4217540 h 6652578"/>
                <a:gd name="connsiteX24" fmla="*/ 305877 w 4679962"/>
                <a:gd name="connsiteY24" fmla="*/ 6404485 h 6652578"/>
                <a:gd name="connsiteX25" fmla="*/ 311484 w 4679962"/>
                <a:gd name="connsiteY25" fmla="*/ 6652578 h 6652578"/>
                <a:gd name="connsiteX26" fmla="*/ 2550036 w 4679962"/>
                <a:gd name="connsiteY26" fmla="*/ 6652578 h 6652578"/>
                <a:gd name="connsiteX27" fmla="*/ 2548648 w 4679962"/>
                <a:gd name="connsiteY27" fmla="*/ 6596334 h 6652578"/>
                <a:gd name="connsiteX28" fmla="*/ 2400465 w 4679962"/>
                <a:gd name="connsiteY28" fmla="*/ 3102210 h 6652578"/>
                <a:gd name="connsiteX29" fmla="*/ 1370204 w 4679962"/>
                <a:gd name="connsiteY29" fmla="*/ 143748 h 6652578"/>
                <a:gd name="connsiteX30" fmla="*/ 1422191 w 4679962"/>
                <a:gd name="connsiteY30" fmla="*/ 9845 h 6652578"/>
                <a:gd name="connsiteX31" fmla="*/ 1284153 w 4679962"/>
                <a:gd name="connsiteY31" fmla="*/ 0 h 6652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679962" h="6652578">
                  <a:moveTo>
                    <a:pt x="2570601" y="285525"/>
                  </a:moveTo>
                  <a:cubicBezTo>
                    <a:pt x="2583203" y="791205"/>
                    <a:pt x="2758064" y="1537908"/>
                    <a:pt x="2865188" y="2276735"/>
                  </a:cubicBezTo>
                  <a:cubicBezTo>
                    <a:pt x="3014844" y="3303848"/>
                    <a:pt x="3003816" y="4085210"/>
                    <a:pt x="3058952" y="4945335"/>
                  </a:cubicBezTo>
                  <a:cubicBezTo>
                    <a:pt x="3083074" y="5325088"/>
                    <a:pt x="3116242" y="5961138"/>
                    <a:pt x="3145923" y="6556538"/>
                  </a:cubicBezTo>
                  <a:lnTo>
                    <a:pt x="3150679" y="6652578"/>
                  </a:lnTo>
                  <a:lnTo>
                    <a:pt x="3807167" y="6652578"/>
                  </a:lnTo>
                  <a:lnTo>
                    <a:pt x="3667028" y="4236439"/>
                  </a:lnTo>
                  <a:lnTo>
                    <a:pt x="3934834" y="5135951"/>
                  </a:lnTo>
                  <a:lnTo>
                    <a:pt x="4679962" y="5167457"/>
                  </a:lnTo>
                  <a:cubicBezTo>
                    <a:pt x="4679962" y="5167457"/>
                    <a:pt x="4612224" y="4690135"/>
                    <a:pt x="4509827" y="3960757"/>
                  </a:cubicBezTo>
                  <a:cubicBezTo>
                    <a:pt x="4407431" y="3231383"/>
                    <a:pt x="4087639" y="2108177"/>
                    <a:pt x="4040379" y="1875028"/>
                  </a:cubicBezTo>
                  <a:cubicBezTo>
                    <a:pt x="3993119" y="1641880"/>
                    <a:pt x="3656000" y="955038"/>
                    <a:pt x="3386619" y="794354"/>
                  </a:cubicBezTo>
                  <a:cubicBezTo>
                    <a:pt x="3117240" y="633672"/>
                    <a:pt x="2644642" y="513947"/>
                    <a:pt x="2644642" y="513947"/>
                  </a:cubicBezTo>
                  <a:lnTo>
                    <a:pt x="2597382" y="309155"/>
                  </a:lnTo>
                  <a:cubicBezTo>
                    <a:pt x="2597382" y="309155"/>
                    <a:pt x="2598956" y="302854"/>
                    <a:pt x="2570601" y="285525"/>
                  </a:cubicBezTo>
                  <a:close/>
                  <a:moveTo>
                    <a:pt x="1284153" y="0"/>
                  </a:moveTo>
                  <a:cubicBezTo>
                    <a:pt x="1248118" y="0"/>
                    <a:pt x="1225276" y="1969"/>
                    <a:pt x="1225276" y="1969"/>
                  </a:cubicBezTo>
                  <a:lnTo>
                    <a:pt x="1004730" y="317034"/>
                  </a:lnTo>
                  <a:cubicBezTo>
                    <a:pt x="1004730" y="317034"/>
                    <a:pt x="445490" y="498196"/>
                    <a:pt x="207616" y="647852"/>
                  </a:cubicBezTo>
                  <a:cubicBezTo>
                    <a:pt x="148147" y="685266"/>
                    <a:pt x="96752" y="726126"/>
                    <a:pt x="52003" y="770309"/>
                  </a:cubicBezTo>
                  <a:lnTo>
                    <a:pt x="0" y="827682"/>
                  </a:lnTo>
                  <a:lnTo>
                    <a:pt x="0" y="4113092"/>
                  </a:lnTo>
                  <a:lnTo>
                    <a:pt x="77701" y="4144411"/>
                  </a:lnTo>
                  <a:cubicBezTo>
                    <a:pt x="162227" y="4173924"/>
                    <a:pt x="246212" y="4198636"/>
                    <a:pt x="327341" y="4217540"/>
                  </a:cubicBezTo>
                  <a:cubicBezTo>
                    <a:pt x="277717" y="4420755"/>
                    <a:pt x="285594" y="5438022"/>
                    <a:pt x="305877" y="6404485"/>
                  </a:cubicBezTo>
                  <a:lnTo>
                    <a:pt x="311484" y="6652578"/>
                  </a:lnTo>
                  <a:lnTo>
                    <a:pt x="2550036" y="6652578"/>
                  </a:lnTo>
                  <a:lnTo>
                    <a:pt x="2548648" y="6596334"/>
                  </a:lnTo>
                  <a:cubicBezTo>
                    <a:pt x="2519814" y="5472748"/>
                    <a:pt x="2471354" y="3993646"/>
                    <a:pt x="2400465" y="3102210"/>
                  </a:cubicBezTo>
                  <a:cubicBezTo>
                    <a:pt x="2283892" y="1630855"/>
                    <a:pt x="1975128" y="591140"/>
                    <a:pt x="1370204" y="143748"/>
                  </a:cubicBezTo>
                  <a:cubicBezTo>
                    <a:pt x="1390684" y="101216"/>
                    <a:pt x="1395410" y="63406"/>
                    <a:pt x="1422191" y="9845"/>
                  </a:cubicBezTo>
                  <a:cubicBezTo>
                    <a:pt x="1369417" y="1969"/>
                    <a:pt x="1320189" y="0"/>
                    <a:pt x="1284153" y="0"/>
                  </a:cubicBezTo>
                  <a:close/>
                </a:path>
              </a:pathLst>
            </a:custGeom>
            <a:solidFill>
              <a:schemeClr val="bg1"/>
            </a:solidFill>
            <a:ln w="6854" cap="flat">
              <a:noFill/>
              <a:prstDash val="solid"/>
              <a:miter/>
            </a:ln>
          </p:spPr>
          <p:txBody>
            <a:bodyPr wrap="square" rtlCol="0" anchor="ctr">
              <a:noAutofit/>
            </a:bodyPr>
            <a:lstStyle/>
            <a:p>
              <a:endParaRPr lang="en-US"/>
            </a:p>
          </p:txBody>
        </p:sp>
        <p:sp>
          <p:nvSpPr>
            <p:cNvPr id="5" name="Freeform: Shape 4">
              <a:extLst>
                <a:ext uri="{FF2B5EF4-FFF2-40B4-BE49-F238E27FC236}">
                  <a16:creationId xmlns:a16="http://schemas.microsoft.com/office/drawing/2014/main" id="{5F33F55C-06E6-44F9-A03C-6EE1CC40FE34}"/>
                </a:ext>
              </a:extLst>
            </p:cNvPr>
            <p:cNvSpPr/>
            <p:nvPr/>
          </p:nvSpPr>
          <p:spPr>
            <a:xfrm>
              <a:off x="1506088" y="-530"/>
              <a:ext cx="1126951" cy="809234"/>
            </a:xfrm>
            <a:custGeom>
              <a:avLst/>
              <a:gdLst>
                <a:gd name="connsiteX0" fmla="*/ 1130709 w 1130709"/>
                <a:gd name="connsiteY0" fmla="*/ 0 h 811931"/>
                <a:gd name="connsiteX1" fmla="*/ 28840 w 1130709"/>
                <a:gd name="connsiteY1" fmla="*/ 0 h 811931"/>
                <a:gd name="connsiteX2" fmla="*/ 27423 w 1130709"/>
                <a:gd name="connsiteY2" fmla="*/ 11472 h 811931"/>
                <a:gd name="connsiteX3" fmla="*/ 871 w 1130709"/>
                <a:gd name="connsiteY3" fmla="*/ 185295 h 811931"/>
                <a:gd name="connsiteX4" fmla="*/ 71760 w 1130709"/>
                <a:gd name="connsiteY4" fmla="*/ 328650 h 811931"/>
                <a:gd name="connsiteX5" fmla="*/ 536481 w 1130709"/>
                <a:gd name="connsiteY5" fmla="*/ 694126 h 811931"/>
                <a:gd name="connsiteX6" fmla="*/ 676685 w 1130709"/>
                <a:gd name="connsiteY6" fmla="*/ 804399 h 811931"/>
                <a:gd name="connsiteX7" fmla="*/ 829490 w 1130709"/>
                <a:gd name="connsiteY7" fmla="*/ 747687 h 811931"/>
                <a:gd name="connsiteX8" fmla="*/ 1020105 w 1130709"/>
                <a:gd name="connsiteY8" fmla="*/ 405841 h 811931"/>
                <a:gd name="connsiteX9" fmla="*/ 1002776 w 1130709"/>
                <a:gd name="connsiteY9" fmla="*/ 240431 h 811931"/>
                <a:gd name="connsiteX10" fmla="*/ 1102858 w 1130709"/>
                <a:gd name="connsiteY10" fmla="*/ 62691 h 8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709" h="811931">
                  <a:moveTo>
                    <a:pt x="1130709" y="0"/>
                  </a:moveTo>
                  <a:lnTo>
                    <a:pt x="28840" y="0"/>
                  </a:lnTo>
                  <a:lnTo>
                    <a:pt x="27423" y="11472"/>
                  </a:lnTo>
                  <a:cubicBezTo>
                    <a:pt x="14162" y="106899"/>
                    <a:pt x="-1099" y="168558"/>
                    <a:pt x="871" y="185295"/>
                  </a:cubicBezTo>
                  <a:cubicBezTo>
                    <a:pt x="-5432" y="248308"/>
                    <a:pt x="22925" y="290843"/>
                    <a:pt x="71760" y="328650"/>
                  </a:cubicBezTo>
                  <a:cubicBezTo>
                    <a:pt x="226141" y="449951"/>
                    <a:pt x="385250" y="569674"/>
                    <a:pt x="536481" y="694126"/>
                  </a:cubicBezTo>
                  <a:cubicBezTo>
                    <a:pt x="560111" y="713029"/>
                    <a:pt x="654631" y="785494"/>
                    <a:pt x="676685" y="804399"/>
                  </a:cubicBezTo>
                  <a:cubicBezTo>
                    <a:pt x="689287" y="812276"/>
                    <a:pt x="790107" y="831178"/>
                    <a:pt x="829490" y="747687"/>
                  </a:cubicBezTo>
                  <a:cubicBezTo>
                    <a:pt x="889354" y="621661"/>
                    <a:pt x="949215" y="527141"/>
                    <a:pt x="1020105" y="405841"/>
                  </a:cubicBezTo>
                  <a:cubicBezTo>
                    <a:pt x="1020105" y="396388"/>
                    <a:pt x="938189" y="327074"/>
                    <a:pt x="1002776" y="240431"/>
                  </a:cubicBezTo>
                  <a:cubicBezTo>
                    <a:pt x="1034676" y="197898"/>
                    <a:pt x="1069038" y="134491"/>
                    <a:pt x="1102858" y="62691"/>
                  </a:cubicBezTo>
                  <a:close/>
                </a:path>
              </a:pathLst>
            </a:custGeom>
            <a:solidFill>
              <a:srgbClr val="FECBA3"/>
            </a:solidFill>
            <a:ln w="6350"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DA8E0C6A-96F6-44D3-A642-1A800ECC262A}"/>
                </a:ext>
              </a:extLst>
            </p:cNvPr>
            <p:cNvSpPr/>
            <p:nvPr/>
          </p:nvSpPr>
          <p:spPr>
            <a:xfrm>
              <a:off x="1717351" y="24002"/>
              <a:ext cx="800747" cy="785047"/>
            </a:xfrm>
            <a:custGeom>
              <a:avLst/>
              <a:gdLst>
                <a:gd name="connsiteX0" fmla="*/ 351815 w 349758"/>
                <a:gd name="connsiteY0" fmla="*/ 165278 h 342900"/>
                <a:gd name="connsiteX1" fmla="*/ 266776 w 349758"/>
                <a:gd name="connsiteY1" fmla="*/ 317525 h 342900"/>
                <a:gd name="connsiteX2" fmla="*/ 183794 w 349758"/>
                <a:gd name="connsiteY2" fmla="*/ 309982 h 342900"/>
                <a:gd name="connsiteX3" fmla="*/ 121387 w 349758"/>
                <a:gd name="connsiteY3" fmla="*/ 210541 h 342900"/>
                <a:gd name="connsiteX4" fmla="*/ 0 w 349758"/>
                <a:gd name="connsiteY4" fmla="*/ 0 h 342900"/>
                <a:gd name="connsiteX5" fmla="*/ 111785 w 349758"/>
                <a:gd name="connsiteY5" fmla="*/ 93955 h 342900"/>
                <a:gd name="connsiteX6" fmla="*/ 336728 w 349758"/>
                <a:gd name="connsiteY6" fmla="*/ 106985 h 342900"/>
                <a:gd name="connsiteX7" fmla="*/ 351815 w 349758"/>
                <a:gd name="connsiteY7" fmla="*/ 16527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758" h="342900">
                  <a:moveTo>
                    <a:pt x="351815" y="165278"/>
                  </a:moveTo>
                  <a:cubicBezTo>
                    <a:pt x="320954" y="218084"/>
                    <a:pt x="295580" y="264033"/>
                    <a:pt x="266776" y="317525"/>
                  </a:cubicBezTo>
                  <a:cubicBezTo>
                    <a:pt x="245516" y="353873"/>
                    <a:pt x="215341" y="361417"/>
                    <a:pt x="183794" y="309982"/>
                  </a:cubicBezTo>
                  <a:cubicBezTo>
                    <a:pt x="159791" y="275006"/>
                    <a:pt x="139903" y="242773"/>
                    <a:pt x="121387" y="210541"/>
                  </a:cubicBezTo>
                  <a:cubicBezTo>
                    <a:pt x="84353" y="145390"/>
                    <a:pt x="4115" y="10287"/>
                    <a:pt x="0" y="0"/>
                  </a:cubicBezTo>
                  <a:cubicBezTo>
                    <a:pt x="37719" y="39776"/>
                    <a:pt x="76810" y="66523"/>
                    <a:pt x="111785" y="93955"/>
                  </a:cubicBezTo>
                  <a:cubicBezTo>
                    <a:pt x="183109" y="150876"/>
                    <a:pt x="262661" y="165964"/>
                    <a:pt x="336728" y="106985"/>
                  </a:cubicBezTo>
                  <a:cubicBezTo>
                    <a:pt x="338099" y="160477"/>
                    <a:pt x="351130" y="161849"/>
                    <a:pt x="351815" y="165278"/>
                  </a:cubicBezTo>
                  <a:close/>
                </a:path>
              </a:pathLst>
            </a:custGeom>
            <a:solidFill>
              <a:schemeClr val="tx1">
                <a:alpha val="20000"/>
              </a:schemeClr>
            </a:solidFill>
            <a:ln w="9293"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3B0CC610-6C45-407C-B61C-E9E550637BA3}"/>
                </a:ext>
              </a:extLst>
            </p:cNvPr>
            <p:cNvSpPr/>
            <p:nvPr/>
          </p:nvSpPr>
          <p:spPr>
            <a:xfrm>
              <a:off x="3979452" y="5679057"/>
              <a:ext cx="659436" cy="1177568"/>
            </a:xfrm>
            <a:custGeom>
              <a:avLst/>
              <a:gdLst>
                <a:gd name="connsiteX0" fmla="*/ 288211 w 288036"/>
                <a:gd name="connsiteY0" fmla="*/ 224436 h 514350"/>
                <a:gd name="connsiteX1" fmla="*/ 288896 w 288036"/>
                <a:gd name="connsiteY1" fmla="*/ 286843 h 514350"/>
                <a:gd name="connsiteX2" fmla="*/ 113332 w 288036"/>
                <a:gd name="connsiteY2" fmla="*/ 504928 h 514350"/>
                <a:gd name="connsiteX3" fmla="*/ 52981 w 288036"/>
                <a:gd name="connsiteY3" fmla="*/ 481611 h 514350"/>
                <a:gd name="connsiteX4" fmla="*/ 61897 w 288036"/>
                <a:gd name="connsiteY4" fmla="*/ 441148 h 514350"/>
                <a:gd name="connsiteX5" fmla="*/ 82471 w 288036"/>
                <a:gd name="connsiteY5" fmla="*/ 380798 h 514350"/>
                <a:gd name="connsiteX6" fmla="*/ 133906 w 288036"/>
                <a:gd name="connsiteY6" fmla="*/ 195632 h 514350"/>
                <a:gd name="connsiteX7" fmla="*/ 87271 w 288036"/>
                <a:gd name="connsiteY7" fmla="*/ 246381 h 514350"/>
                <a:gd name="connsiteX8" fmla="*/ 82471 w 288036"/>
                <a:gd name="connsiteY8" fmla="*/ 303988 h 514350"/>
                <a:gd name="connsiteX9" fmla="*/ 40637 w 288036"/>
                <a:gd name="connsiteY9" fmla="*/ 382170 h 514350"/>
                <a:gd name="connsiteX10" fmla="*/ 1546 w 288036"/>
                <a:gd name="connsiteY10" fmla="*/ 373254 h 514350"/>
                <a:gd name="connsiteX11" fmla="*/ 7718 w 288036"/>
                <a:gd name="connsiteY11" fmla="*/ 80418 h 514350"/>
                <a:gd name="connsiteX12" fmla="*/ 42008 w 288036"/>
                <a:gd name="connsiteY12" fmla="*/ 6351 h 514350"/>
                <a:gd name="connsiteX13" fmla="*/ 66011 w 288036"/>
                <a:gd name="connsiteY13" fmla="*/ 865 h 514350"/>
                <a:gd name="connsiteX14" fmla="*/ 252549 w 288036"/>
                <a:gd name="connsiteY14" fmla="*/ 27611 h 514350"/>
                <a:gd name="connsiteX15" fmla="*/ 272437 w 288036"/>
                <a:gd name="connsiteY15" fmla="*/ 37898 h 514350"/>
                <a:gd name="connsiteX16" fmla="*/ 288211 w 288036"/>
                <a:gd name="connsiteY16" fmla="*/ 224436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036" h="514350">
                  <a:moveTo>
                    <a:pt x="288211" y="224436"/>
                  </a:moveTo>
                  <a:cubicBezTo>
                    <a:pt x="288211" y="234037"/>
                    <a:pt x="293011" y="275871"/>
                    <a:pt x="288896" y="286843"/>
                  </a:cubicBezTo>
                  <a:cubicBezTo>
                    <a:pt x="253921" y="378741"/>
                    <a:pt x="192199" y="449378"/>
                    <a:pt x="113332" y="504928"/>
                  </a:cubicBezTo>
                  <a:cubicBezTo>
                    <a:pt x="81099" y="527559"/>
                    <a:pt x="61211" y="517272"/>
                    <a:pt x="52981" y="481611"/>
                  </a:cubicBezTo>
                  <a:cubicBezTo>
                    <a:pt x="53667" y="463780"/>
                    <a:pt x="57782" y="452121"/>
                    <a:pt x="61897" y="441148"/>
                  </a:cubicBezTo>
                  <a:cubicBezTo>
                    <a:pt x="63268" y="416460"/>
                    <a:pt x="64640" y="393142"/>
                    <a:pt x="82471" y="380798"/>
                  </a:cubicBezTo>
                  <a:cubicBezTo>
                    <a:pt x="133220" y="345136"/>
                    <a:pt x="172996" y="202490"/>
                    <a:pt x="133906" y="195632"/>
                  </a:cubicBezTo>
                  <a:cubicBezTo>
                    <a:pt x="93443" y="194946"/>
                    <a:pt x="89329" y="213463"/>
                    <a:pt x="87271" y="246381"/>
                  </a:cubicBezTo>
                  <a:cubicBezTo>
                    <a:pt x="84528" y="273813"/>
                    <a:pt x="88643" y="285472"/>
                    <a:pt x="82471" y="303988"/>
                  </a:cubicBezTo>
                  <a:cubicBezTo>
                    <a:pt x="75613" y="333478"/>
                    <a:pt x="68069" y="363653"/>
                    <a:pt x="40637" y="382170"/>
                  </a:cubicBezTo>
                  <a:cubicBezTo>
                    <a:pt x="24178" y="393142"/>
                    <a:pt x="9090" y="398629"/>
                    <a:pt x="1546" y="373254"/>
                  </a:cubicBezTo>
                  <a:cubicBezTo>
                    <a:pt x="-2569" y="341022"/>
                    <a:pt x="2232" y="96191"/>
                    <a:pt x="7718" y="80418"/>
                  </a:cubicBezTo>
                  <a:cubicBezTo>
                    <a:pt x="11833" y="52300"/>
                    <a:pt x="22120" y="26925"/>
                    <a:pt x="42008" y="6351"/>
                  </a:cubicBezTo>
                  <a:cubicBezTo>
                    <a:pt x="48866" y="-1192"/>
                    <a:pt x="57096" y="-507"/>
                    <a:pt x="66011" y="865"/>
                  </a:cubicBezTo>
                  <a:cubicBezTo>
                    <a:pt x="128419" y="9095"/>
                    <a:pt x="190141" y="18010"/>
                    <a:pt x="252549" y="27611"/>
                  </a:cubicBezTo>
                  <a:cubicBezTo>
                    <a:pt x="260093" y="28983"/>
                    <a:pt x="267637" y="31040"/>
                    <a:pt x="272437" y="37898"/>
                  </a:cubicBezTo>
                  <a:cubicBezTo>
                    <a:pt x="277238" y="49557"/>
                    <a:pt x="279981" y="203862"/>
                    <a:pt x="288211" y="224436"/>
                  </a:cubicBezTo>
                  <a:close/>
                </a:path>
              </a:pathLst>
            </a:custGeom>
            <a:solidFill>
              <a:srgbClr val="FECBA3"/>
            </a:solidFill>
            <a:ln w="63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E4E12C2-50C9-4D1E-BAE1-2F07D09BD4DA}"/>
                </a:ext>
              </a:extLst>
            </p:cNvPr>
            <p:cNvSpPr/>
            <p:nvPr/>
          </p:nvSpPr>
          <p:spPr>
            <a:xfrm>
              <a:off x="4029912" y="5220842"/>
              <a:ext cx="580933" cy="549532"/>
            </a:xfrm>
            <a:custGeom>
              <a:avLst/>
              <a:gdLst>
                <a:gd name="connsiteX0" fmla="*/ 249025 w 253746"/>
                <a:gd name="connsiteY0" fmla="*/ 240785 h 240030"/>
                <a:gd name="connsiteX1" fmla="*/ 61116 w 253746"/>
                <a:gd name="connsiteY1" fmla="*/ 211981 h 240030"/>
                <a:gd name="connsiteX2" fmla="*/ 18596 w 253746"/>
                <a:gd name="connsiteY2" fmla="*/ 206495 h 240030"/>
                <a:gd name="connsiteX3" fmla="*/ 13110 w 253746"/>
                <a:gd name="connsiteY3" fmla="*/ 205809 h 240030"/>
                <a:gd name="connsiteX4" fmla="*/ 6938 w 253746"/>
                <a:gd name="connsiteY4" fmla="*/ 159860 h 240030"/>
                <a:gd name="connsiteX5" fmla="*/ 6252 w 253746"/>
                <a:gd name="connsiteY5" fmla="*/ 131742 h 240030"/>
                <a:gd name="connsiteX6" fmla="*/ 765 w 253746"/>
                <a:gd name="connsiteY6" fmla="*/ 74135 h 240030"/>
                <a:gd name="connsiteX7" fmla="*/ 22711 w 253746"/>
                <a:gd name="connsiteY7" fmla="*/ 32987 h 240030"/>
                <a:gd name="connsiteX8" fmla="*/ 244224 w 253746"/>
                <a:gd name="connsiteY8" fmla="*/ 50132 h 240030"/>
                <a:gd name="connsiteX9" fmla="*/ 253140 w 253746"/>
                <a:gd name="connsiteY9" fmla="*/ 75507 h 240030"/>
                <a:gd name="connsiteX10" fmla="*/ 253826 w 253746"/>
                <a:gd name="connsiteY10" fmla="*/ 155745 h 240030"/>
                <a:gd name="connsiteX11" fmla="*/ 253140 w 253746"/>
                <a:gd name="connsiteY11" fmla="*/ 241470 h 240030"/>
                <a:gd name="connsiteX12" fmla="*/ 253140 w 253746"/>
                <a:gd name="connsiteY12" fmla="*/ 241470 h 240030"/>
                <a:gd name="connsiteX13" fmla="*/ 249025 w 253746"/>
                <a:gd name="connsiteY13" fmla="*/ 240785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746" h="240030">
                  <a:moveTo>
                    <a:pt x="249025" y="240785"/>
                  </a:moveTo>
                  <a:cubicBezTo>
                    <a:pt x="186617" y="231183"/>
                    <a:pt x="123524" y="221582"/>
                    <a:pt x="61116" y="211981"/>
                  </a:cubicBezTo>
                  <a:cubicBezTo>
                    <a:pt x="47400" y="209924"/>
                    <a:pt x="32998" y="208552"/>
                    <a:pt x="18596" y="206495"/>
                  </a:cubicBezTo>
                  <a:cubicBezTo>
                    <a:pt x="16539" y="205809"/>
                    <a:pt x="15167" y="205809"/>
                    <a:pt x="13110" y="205809"/>
                  </a:cubicBezTo>
                  <a:cubicBezTo>
                    <a:pt x="4194" y="191407"/>
                    <a:pt x="14481" y="174262"/>
                    <a:pt x="6938" y="159860"/>
                  </a:cubicBezTo>
                  <a:cubicBezTo>
                    <a:pt x="6938" y="150259"/>
                    <a:pt x="6252" y="140658"/>
                    <a:pt x="6252" y="131742"/>
                  </a:cubicBezTo>
                  <a:cubicBezTo>
                    <a:pt x="-606" y="113226"/>
                    <a:pt x="8309" y="92652"/>
                    <a:pt x="765" y="74135"/>
                  </a:cubicBezTo>
                  <a:cubicBezTo>
                    <a:pt x="-2664" y="54933"/>
                    <a:pt x="5566" y="42588"/>
                    <a:pt x="22711" y="32987"/>
                  </a:cubicBezTo>
                  <a:cubicBezTo>
                    <a:pt x="108436" y="-15705"/>
                    <a:pt x="159185" y="-10904"/>
                    <a:pt x="244224" y="50132"/>
                  </a:cubicBezTo>
                  <a:cubicBezTo>
                    <a:pt x="253826" y="56990"/>
                    <a:pt x="253140" y="65906"/>
                    <a:pt x="253140" y="75507"/>
                  </a:cubicBezTo>
                  <a:cubicBezTo>
                    <a:pt x="253826" y="102253"/>
                    <a:pt x="253826" y="128999"/>
                    <a:pt x="253826" y="155745"/>
                  </a:cubicBezTo>
                  <a:cubicBezTo>
                    <a:pt x="257255" y="184549"/>
                    <a:pt x="258626" y="212667"/>
                    <a:pt x="253140" y="241470"/>
                  </a:cubicBezTo>
                  <a:lnTo>
                    <a:pt x="253140" y="241470"/>
                  </a:lnTo>
                  <a:cubicBezTo>
                    <a:pt x="252454" y="243528"/>
                    <a:pt x="251082" y="243528"/>
                    <a:pt x="249025" y="240785"/>
                  </a:cubicBezTo>
                  <a:close/>
                </a:path>
              </a:pathLst>
            </a:custGeom>
            <a:solidFill>
              <a:schemeClr val="accent4"/>
            </a:solidFill>
            <a:ln w="685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B79347A-4FB0-4381-8B80-EAF24CF24DE4}"/>
                </a:ext>
              </a:extLst>
            </p:cNvPr>
            <p:cNvSpPr/>
            <p:nvPr/>
          </p:nvSpPr>
          <p:spPr>
            <a:xfrm>
              <a:off x="3048741" y="4563135"/>
              <a:ext cx="15702" cy="109905"/>
            </a:xfrm>
            <a:custGeom>
              <a:avLst/>
              <a:gdLst>
                <a:gd name="connsiteX0" fmla="*/ 5506 w 0"/>
                <a:gd name="connsiteY0" fmla="*/ 52121 h 48006"/>
                <a:gd name="connsiteX1" fmla="*/ 706 w 0"/>
                <a:gd name="connsiteY1" fmla="*/ 0 h 48006"/>
                <a:gd name="connsiteX2" fmla="*/ 5506 w 0"/>
                <a:gd name="connsiteY2" fmla="*/ 52121 h 48006"/>
              </a:gdLst>
              <a:ahLst/>
              <a:cxnLst>
                <a:cxn ang="0">
                  <a:pos x="connsiteX0" y="connsiteY0"/>
                </a:cxn>
                <a:cxn ang="0">
                  <a:pos x="connsiteX1" y="connsiteY1"/>
                </a:cxn>
                <a:cxn ang="0">
                  <a:pos x="connsiteX2" y="connsiteY2"/>
                </a:cxn>
              </a:cxnLst>
              <a:rect l="l" t="t" r="r" b="b"/>
              <a:pathLst>
                <a:path h="48006">
                  <a:moveTo>
                    <a:pt x="5506" y="52121"/>
                  </a:moveTo>
                  <a:cubicBezTo>
                    <a:pt x="-4095" y="35661"/>
                    <a:pt x="2077" y="17145"/>
                    <a:pt x="706" y="0"/>
                  </a:cubicBezTo>
                  <a:cubicBezTo>
                    <a:pt x="10993" y="16459"/>
                    <a:pt x="3449" y="34976"/>
                    <a:pt x="5506" y="52121"/>
                  </a:cubicBezTo>
                  <a:close/>
                </a:path>
              </a:pathLst>
            </a:custGeom>
            <a:solidFill>
              <a:srgbClr val="FDFDFD"/>
            </a:solidFill>
            <a:ln w="685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E4EA0E0-405D-412C-8CFC-247D26D6B08D}"/>
                </a:ext>
              </a:extLst>
            </p:cNvPr>
            <p:cNvSpPr/>
            <p:nvPr/>
          </p:nvSpPr>
          <p:spPr>
            <a:xfrm>
              <a:off x="2051094" y="775349"/>
              <a:ext cx="942054" cy="3359992"/>
            </a:xfrm>
            <a:custGeom>
              <a:avLst/>
              <a:gdLst>
                <a:gd name="connsiteX0" fmla="*/ 199868 w 411480"/>
                <a:gd name="connsiteY0" fmla="*/ 1391119 h 1467612"/>
                <a:gd name="connsiteX1" fmla="*/ 195067 w 411480"/>
                <a:gd name="connsiteY1" fmla="*/ 1363687 h 1467612"/>
                <a:gd name="connsiteX2" fmla="*/ 106599 w 411480"/>
                <a:gd name="connsiteY2" fmla="*/ 580503 h 1467612"/>
                <a:gd name="connsiteX3" fmla="*/ 102484 w 411480"/>
                <a:gd name="connsiteY3" fmla="*/ 569531 h 1467612"/>
                <a:gd name="connsiteX4" fmla="*/ 66822 w 411480"/>
                <a:gd name="connsiteY4" fmla="*/ 228002 h 1467612"/>
                <a:gd name="connsiteX5" fmla="*/ 22245 w 411480"/>
                <a:gd name="connsiteY5" fmla="*/ 130619 h 1467612"/>
                <a:gd name="connsiteX6" fmla="*/ 9901 w 411480"/>
                <a:gd name="connsiteY6" fmla="*/ 75069 h 1467612"/>
                <a:gd name="connsiteX7" fmla="*/ 54478 w 411480"/>
                <a:gd name="connsiteY7" fmla="*/ 6489 h 1467612"/>
                <a:gd name="connsiteX8" fmla="*/ 102484 w 411480"/>
                <a:gd name="connsiteY8" fmla="*/ 317 h 1467612"/>
                <a:gd name="connsiteX9" fmla="*/ 136774 w 411480"/>
                <a:gd name="connsiteY9" fmla="*/ 17462 h 1467612"/>
                <a:gd name="connsiteX10" fmla="*/ 162834 w 411480"/>
                <a:gd name="connsiteY10" fmla="*/ 51752 h 1467612"/>
                <a:gd name="connsiteX11" fmla="*/ 173121 w 411480"/>
                <a:gd name="connsiteY11" fmla="*/ 127875 h 1467612"/>
                <a:gd name="connsiteX12" fmla="*/ 173807 w 411480"/>
                <a:gd name="connsiteY12" fmla="*/ 157365 h 1467612"/>
                <a:gd name="connsiteX13" fmla="*/ 283535 w 411480"/>
                <a:gd name="connsiteY13" fmla="*/ 496836 h 1467612"/>
                <a:gd name="connsiteX14" fmla="*/ 404922 w 411480"/>
                <a:gd name="connsiteY14" fmla="*/ 1290307 h 1467612"/>
                <a:gd name="connsiteX15" fmla="*/ 408351 w 411480"/>
                <a:gd name="connsiteY15" fmla="*/ 1304023 h 1467612"/>
                <a:gd name="connsiteX16" fmla="*/ 363774 w 411480"/>
                <a:gd name="connsiteY16" fmla="*/ 1427467 h 1467612"/>
                <a:gd name="connsiteX17" fmla="*/ 272562 w 411480"/>
                <a:gd name="connsiteY17" fmla="*/ 1445297 h 1467612"/>
                <a:gd name="connsiteX18" fmla="*/ 199868 w 411480"/>
                <a:gd name="connsiteY18" fmla="*/ 1391119 h 146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1480" h="1467612">
                  <a:moveTo>
                    <a:pt x="199868" y="1391119"/>
                  </a:moveTo>
                  <a:cubicBezTo>
                    <a:pt x="192324" y="1382890"/>
                    <a:pt x="195067" y="1373288"/>
                    <a:pt x="195067" y="1363687"/>
                  </a:cubicBezTo>
                  <a:cubicBezTo>
                    <a:pt x="194381" y="1099654"/>
                    <a:pt x="160777" y="839050"/>
                    <a:pt x="106599" y="580503"/>
                  </a:cubicBezTo>
                  <a:cubicBezTo>
                    <a:pt x="105913" y="577074"/>
                    <a:pt x="103856" y="573645"/>
                    <a:pt x="102484" y="569531"/>
                  </a:cubicBezTo>
                  <a:cubicBezTo>
                    <a:pt x="67508" y="457745"/>
                    <a:pt x="58593" y="343217"/>
                    <a:pt x="66822" y="228002"/>
                  </a:cubicBezTo>
                  <a:cubicBezTo>
                    <a:pt x="70251" y="182739"/>
                    <a:pt x="58593" y="154622"/>
                    <a:pt x="22245" y="130619"/>
                  </a:cubicBezTo>
                  <a:cubicBezTo>
                    <a:pt x="-4501" y="112788"/>
                    <a:pt x="-5187" y="103872"/>
                    <a:pt x="9901" y="75069"/>
                  </a:cubicBezTo>
                  <a:cubicBezTo>
                    <a:pt x="22931" y="51066"/>
                    <a:pt x="28418" y="22262"/>
                    <a:pt x="54478" y="6489"/>
                  </a:cubicBezTo>
                  <a:cubicBezTo>
                    <a:pt x="70251" y="1688"/>
                    <a:pt x="86711" y="5803"/>
                    <a:pt x="102484" y="317"/>
                  </a:cubicBezTo>
                  <a:cubicBezTo>
                    <a:pt x="117572" y="-1741"/>
                    <a:pt x="127859" y="6489"/>
                    <a:pt x="136774" y="17462"/>
                  </a:cubicBezTo>
                  <a:cubicBezTo>
                    <a:pt x="145689" y="28434"/>
                    <a:pt x="153233" y="40779"/>
                    <a:pt x="162834" y="51752"/>
                  </a:cubicBezTo>
                  <a:cubicBezTo>
                    <a:pt x="184094" y="75069"/>
                    <a:pt x="195067" y="99072"/>
                    <a:pt x="173121" y="127875"/>
                  </a:cubicBezTo>
                  <a:cubicBezTo>
                    <a:pt x="166263" y="136791"/>
                    <a:pt x="167635" y="147764"/>
                    <a:pt x="173807" y="157365"/>
                  </a:cubicBezTo>
                  <a:cubicBezTo>
                    <a:pt x="235529" y="262292"/>
                    <a:pt x="260904" y="378878"/>
                    <a:pt x="283535" y="496836"/>
                  </a:cubicBezTo>
                  <a:cubicBezTo>
                    <a:pt x="333599" y="759497"/>
                    <a:pt x="368574" y="1024902"/>
                    <a:pt x="404922" y="1290307"/>
                  </a:cubicBezTo>
                  <a:cubicBezTo>
                    <a:pt x="405608" y="1295107"/>
                    <a:pt x="407665" y="1299222"/>
                    <a:pt x="408351" y="1304023"/>
                  </a:cubicBezTo>
                  <a:cubicBezTo>
                    <a:pt x="423438" y="1356143"/>
                    <a:pt x="389148" y="1390433"/>
                    <a:pt x="363774" y="1427467"/>
                  </a:cubicBezTo>
                  <a:cubicBezTo>
                    <a:pt x="327426" y="1482331"/>
                    <a:pt x="326741" y="1483016"/>
                    <a:pt x="272562" y="1445297"/>
                  </a:cubicBezTo>
                  <a:cubicBezTo>
                    <a:pt x="247188" y="1428838"/>
                    <a:pt x="217698" y="1417180"/>
                    <a:pt x="199868" y="1391119"/>
                  </a:cubicBezTo>
                  <a:close/>
                </a:path>
              </a:pathLst>
            </a:custGeom>
            <a:solidFill>
              <a:schemeClr val="accent1"/>
            </a:solidFill>
            <a:ln w="685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CD3B272-2F5A-48D9-B070-C8A67EEAFC41}"/>
                </a:ext>
              </a:extLst>
            </p:cNvPr>
            <p:cNvSpPr/>
            <p:nvPr/>
          </p:nvSpPr>
          <p:spPr>
            <a:xfrm>
              <a:off x="0" y="2348919"/>
              <a:ext cx="1791144" cy="2479556"/>
            </a:xfrm>
            <a:custGeom>
              <a:avLst/>
              <a:gdLst>
                <a:gd name="connsiteX0" fmla="*/ 0 w 1797116"/>
                <a:gd name="connsiteY0" fmla="*/ 0 h 2487823"/>
                <a:gd name="connsiteX1" fmla="*/ 0 w 1797116"/>
                <a:gd name="connsiteY1" fmla="*/ 809270 h 2487823"/>
                <a:gd name="connsiteX2" fmla="*/ 604597 w 1797116"/>
                <a:gd name="connsiteY2" fmla="*/ 2221592 h 2487823"/>
                <a:gd name="connsiteX3" fmla="*/ 1797116 w 1797116"/>
                <a:gd name="connsiteY3" fmla="*/ 2487823 h 2487823"/>
                <a:gd name="connsiteX4" fmla="*/ 856649 w 1797116"/>
                <a:gd name="connsiteY4" fmla="*/ 220931 h 2487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7116" h="2487823">
                  <a:moveTo>
                    <a:pt x="0" y="0"/>
                  </a:moveTo>
                  <a:lnTo>
                    <a:pt x="0" y="809270"/>
                  </a:lnTo>
                  <a:lnTo>
                    <a:pt x="604597" y="2221592"/>
                  </a:lnTo>
                  <a:lnTo>
                    <a:pt x="1797116" y="2487823"/>
                  </a:lnTo>
                  <a:lnTo>
                    <a:pt x="856649" y="220931"/>
                  </a:lnTo>
                  <a:close/>
                </a:path>
              </a:pathLst>
            </a:custGeom>
            <a:solidFill>
              <a:schemeClr val="tx1">
                <a:lumMod val="75000"/>
                <a:lumOff val="25000"/>
              </a:schemeClr>
            </a:solidFill>
            <a:ln w="6854"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3BAE9CA8-BE4F-4E5A-B1B3-A37EFA65675E}"/>
                </a:ext>
              </a:extLst>
            </p:cNvPr>
            <p:cNvSpPr/>
            <p:nvPr/>
          </p:nvSpPr>
          <p:spPr>
            <a:xfrm>
              <a:off x="528795" y="3244903"/>
              <a:ext cx="1067661" cy="989157"/>
            </a:xfrm>
            <a:custGeom>
              <a:avLst/>
              <a:gdLst>
                <a:gd name="connsiteX0" fmla="*/ 59665 w 466344"/>
                <a:gd name="connsiteY0" fmla="*/ 140307 h 432054"/>
                <a:gd name="connsiteX1" fmla="*/ 117958 w 466344"/>
                <a:gd name="connsiteY1" fmla="*/ 63498 h 432054"/>
                <a:gd name="connsiteX2" fmla="*/ 304495 w 466344"/>
                <a:gd name="connsiteY2" fmla="*/ 27836 h 432054"/>
                <a:gd name="connsiteX3" fmla="*/ 301066 w 466344"/>
                <a:gd name="connsiteY3" fmla="*/ 74470 h 432054"/>
                <a:gd name="connsiteX4" fmla="*/ 330556 w 466344"/>
                <a:gd name="connsiteY4" fmla="*/ 70356 h 432054"/>
                <a:gd name="connsiteX5" fmla="*/ 378562 w 466344"/>
                <a:gd name="connsiteY5" fmla="*/ 77899 h 432054"/>
                <a:gd name="connsiteX6" fmla="*/ 393649 w 466344"/>
                <a:gd name="connsiteY6" fmla="*/ 121105 h 432054"/>
                <a:gd name="connsiteX7" fmla="*/ 426568 w 466344"/>
                <a:gd name="connsiteY7" fmla="*/ 150594 h 432054"/>
                <a:gd name="connsiteX8" fmla="*/ 433426 w 466344"/>
                <a:gd name="connsiteY8" fmla="*/ 194485 h 432054"/>
                <a:gd name="connsiteX9" fmla="*/ 453314 w 466344"/>
                <a:gd name="connsiteY9" fmla="*/ 217803 h 432054"/>
                <a:gd name="connsiteX10" fmla="*/ 452628 w 466344"/>
                <a:gd name="connsiteY10" fmla="*/ 269923 h 432054"/>
                <a:gd name="connsiteX11" fmla="*/ 466344 w 466344"/>
                <a:gd name="connsiteY11" fmla="*/ 304899 h 432054"/>
                <a:gd name="connsiteX12" fmla="*/ 439598 w 466344"/>
                <a:gd name="connsiteY12" fmla="*/ 359077 h 432054"/>
                <a:gd name="connsiteX13" fmla="*/ 362102 w 466344"/>
                <a:gd name="connsiteY13" fmla="*/ 393367 h 432054"/>
                <a:gd name="connsiteX14" fmla="*/ 202311 w 466344"/>
                <a:gd name="connsiteY14" fmla="*/ 436573 h 432054"/>
                <a:gd name="connsiteX15" fmla="*/ 128930 w 466344"/>
                <a:gd name="connsiteY15" fmla="*/ 434515 h 432054"/>
                <a:gd name="connsiteX16" fmla="*/ 52807 w 466344"/>
                <a:gd name="connsiteY16" fmla="*/ 436573 h 432054"/>
                <a:gd name="connsiteX17" fmla="*/ 4115 w 466344"/>
                <a:gd name="connsiteY17" fmla="*/ 409827 h 432054"/>
                <a:gd name="connsiteX18" fmla="*/ 0 w 466344"/>
                <a:gd name="connsiteY18" fmla="*/ 354277 h 432054"/>
                <a:gd name="connsiteX19" fmla="*/ 23317 w 466344"/>
                <a:gd name="connsiteY19" fmla="*/ 191742 h 432054"/>
                <a:gd name="connsiteX20" fmla="*/ 59665 w 466344"/>
                <a:gd name="connsiteY20" fmla="*/ 140307 h 43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6344" h="432054">
                  <a:moveTo>
                    <a:pt x="59665" y="140307"/>
                  </a:moveTo>
                  <a:cubicBezTo>
                    <a:pt x="78867" y="114933"/>
                    <a:pt x="90526" y="87501"/>
                    <a:pt x="117958" y="63498"/>
                  </a:cubicBezTo>
                  <a:cubicBezTo>
                    <a:pt x="205740" y="-282"/>
                    <a:pt x="235915" y="-22913"/>
                    <a:pt x="304495" y="27836"/>
                  </a:cubicBezTo>
                  <a:cubicBezTo>
                    <a:pt x="323698" y="47038"/>
                    <a:pt x="298323" y="72413"/>
                    <a:pt x="301066" y="74470"/>
                  </a:cubicBezTo>
                  <a:cubicBezTo>
                    <a:pt x="305181" y="83386"/>
                    <a:pt x="311353" y="72413"/>
                    <a:pt x="330556" y="70356"/>
                  </a:cubicBezTo>
                  <a:cubicBezTo>
                    <a:pt x="347701" y="68298"/>
                    <a:pt x="366903" y="66927"/>
                    <a:pt x="378562" y="77899"/>
                  </a:cubicBezTo>
                  <a:cubicBezTo>
                    <a:pt x="395707" y="92987"/>
                    <a:pt x="384048" y="99845"/>
                    <a:pt x="393649" y="121105"/>
                  </a:cubicBezTo>
                  <a:cubicBezTo>
                    <a:pt x="402565" y="139621"/>
                    <a:pt x="414909" y="126591"/>
                    <a:pt x="426568" y="150594"/>
                  </a:cubicBezTo>
                  <a:cubicBezTo>
                    <a:pt x="436169" y="170482"/>
                    <a:pt x="427253" y="178026"/>
                    <a:pt x="433426" y="194485"/>
                  </a:cubicBezTo>
                  <a:cubicBezTo>
                    <a:pt x="437540" y="204087"/>
                    <a:pt x="446456" y="203401"/>
                    <a:pt x="453314" y="217803"/>
                  </a:cubicBezTo>
                  <a:cubicBezTo>
                    <a:pt x="460172" y="232204"/>
                    <a:pt x="447142" y="253464"/>
                    <a:pt x="452628" y="269923"/>
                  </a:cubicBezTo>
                  <a:cubicBezTo>
                    <a:pt x="458114" y="285011"/>
                    <a:pt x="460858" y="292555"/>
                    <a:pt x="466344" y="304899"/>
                  </a:cubicBezTo>
                  <a:cubicBezTo>
                    <a:pt x="473202" y="320673"/>
                    <a:pt x="454000" y="351534"/>
                    <a:pt x="439598" y="359077"/>
                  </a:cubicBezTo>
                  <a:cubicBezTo>
                    <a:pt x="429311" y="364564"/>
                    <a:pt x="379247" y="384452"/>
                    <a:pt x="362102" y="393367"/>
                  </a:cubicBezTo>
                  <a:cubicBezTo>
                    <a:pt x="316840" y="422857"/>
                    <a:pt x="246888" y="437259"/>
                    <a:pt x="202311" y="436573"/>
                  </a:cubicBezTo>
                  <a:cubicBezTo>
                    <a:pt x="183794" y="434515"/>
                    <a:pt x="138532" y="436573"/>
                    <a:pt x="128930" y="434515"/>
                  </a:cubicBezTo>
                  <a:cubicBezTo>
                    <a:pt x="96698" y="431086"/>
                    <a:pt x="85039" y="441373"/>
                    <a:pt x="52807" y="436573"/>
                  </a:cubicBezTo>
                  <a:cubicBezTo>
                    <a:pt x="34976" y="433830"/>
                    <a:pt x="6858" y="426972"/>
                    <a:pt x="4115" y="409827"/>
                  </a:cubicBezTo>
                  <a:cubicBezTo>
                    <a:pt x="2057" y="398854"/>
                    <a:pt x="0" y="365250"/>
                    <a:pt x="0" y="354277"/>
                  </a:cubicBezTo>
                  <a:cubicBezTo>
                    <a:pt x="2057" y="299413"/>
                    <a:pt x="5486" y="243863"/>
                    <a:pt x="23317" y="191742"/>
                  </a:cubicBezTo>
                  <a:cubicBezTo>
                    <a:pt x="31547" y="171854"/>
                    <a:pt x="42520" y="153337"/>
                    <a:pt x="59665" y="140307"/>
                  </a:cubicBezTo>
                  <a:close/>
                </a:path>
              </a:pathLst>
            </a:custGeom>
            <a:solidFill>
              <a:srgbClr val="FECBA3"/>
            </a:solidFill>
            <a:ln w="635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60509F-A33E-480A-872C-6CD0EC52A96D}"/>
                </a:ext>
              </a:extLst>
            </p:cNvPr>
            <p:cNvSpPr/>
            <p:nvPr/>
          </p:nvSpPr>
          <p:spPr>
            <a:xfrm>
              <a:off x="219866" y="3566125"/>
              <a:ext cx="619804" cy="848710"/>
            </a:xfrm>
            <a:custGeom>
              <a:avLst/>
              <a:gdLst>
                <a:gd name="connsiteX0" fmla="*/ 270724 w 267462"/>
                <a:gd name="connsiteY0" fmla="*/ 295913 h 370332"/>
                <a:gd name="connsiteX1" fmla="*/ 177455 w 267462"/>
                <a:gd name="connsiteY1" fmla="*/ 338432 h 370332"/>
                <a:gd name="connsiteX2" fmla="*/ 126706 w 267462"/>
                <a:gd name="connsiteY2" fmla="*/ 356263 h 370332"/>
                <a:gd name="connsiteX3" fmla="*/ 104760 w 267462"/>
                <a:gd name="connsiteY3" fmla="*/ 362435 h 370332"/>
                <a:gd name="connsiteX4" fmla="*/ 40981 w 267462"/>
                <a:gd name="connsiteY4" fmla="*/ 331574 h 370332"/>
                <a:gd name="connsiteX5" fmla="*/ 3262 w 267462"/>
                <a:gd name="connsiteY5" fmla="*/ 53825 h 370332"/>
                <a:gd name="connsiteX6" fmla="*/ 97902 w 267462"/>
                <a:gd name="connsiteY6" fmla="*/ 16106 h 370332"/>
                <a:gd name="connsiteX7" fmla="*/ 194600 w 267462"/>
                <a:gd name="connsiteY7" fmla="*/ 1019 h 370332"/>
                <a:gd name="connsiteX8" fmla="*/ 169911 w 267462"/>
                <a:gd name="connsiteY8" fmla="*/ 48339 h 370332"/>
                <a:gd name="connsiteX9" fmla="*/ 190485 w 267462"/>
                <a:gd name="connsiteY9" fmla="*/ 273281 h 370332"/>
                <a:gd name="connsiteX10" fmla="*/ 208316 w 267462"/>
                <a:gd name="connsiteY10" fmla="*/ 290426 h 370332"/>
                <a:gd name="connsiteX11" fmla="*/ 270724 w 267462"/>
                <a:gd name="connsiteY11" fmla="*/ 295913 h 370332"/>
                <a:gd name="connsiteX0" fmla="*/ 270724 w 270724"/>
                <a:gd name="connsiteY0" fmla="*/ 294894 h 370709"/>
                <a:gd name="connsiteX1" fmla="*/ 177455 w 270724"/>
                <a:gd name="connsiteY1" fmla="*/ 337413 h 370709"/>
                <a:gd name="connsiteX2" fmla="*/ 126706 w 270724"/>
                <a:gd name="connsiteY2" fmla="*/ 355244 h 370709"/>
                <a:gd name="connsiteX3" fmla="*/ 104760 w 270724"/>
                <a:gd name="connsiteY3" fmla="*/ 361416 h 370709"/>
                <a:gd name="connsiteX4" fmla="*/ 40981 w 270724"/>
                <a:gd name="connsiteY4" fmla="*/ 330555 h 370709"/>
                <a:gd name="connsiteX5" fmla="*/ 3262 w 270724"/>
                <a:gd name="connsiteY5" fmla="*/ 52806 h 370709"/>
                <a:gd name="connsiteX6" fmla="*/ 194600 w 270724"/>
                <a:gd name="connsiteY6" fmla="*/ 0 h 370709"/>
                <a:gd name="connsiteX7" fmla="*/ 169911 w 270724"/>
                <a:gd name="connsiteY7" fmla="*/ 47320 h 370709"/>
                <a:gd name="connsiteX8" fmla="*/ 190485 w 270724"/>
                <a:gd name="connsiteY8" fmla="*/ 272262 h 370709"/>
                <a:gd name="connsiteX9" fmla="*/ 208316 w 270724"/>
                <a:gd name="connsiteY9" fmla="*/ 289407 h 370709"/>
                <a:gd name="connsiteX10" fmla="*/ 270724 w 270724"/>
                <a:gd name="connsiteY10" fmla="*/ 294894 h 370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724" h="370709">
                  <a:moveTo>
                    <a:pt x="270724" y="294894"/>
                  </a:moveTo>
                  <a:cubicBezTo>
                    <a:pt x="236434" y="324383"/>
                    <a:pt x="211059" y="325755"/>
                    <a:pt x="177455" y="337413"/>
                  </a:cubicBezTo>
                  <a:lnTo>
                    <a:pt x="126706" y="355244"/>
                  </a:lnTo>
                  <a:lnTo>
                    <a:pt x="104760" y="361416"/>
                  </a:lnTo>
                  <a:cubicBezTo>
                    <a:pt x="56754" y="377190"/>
                    <a:pt x="58811" y="376504"/>
                    <a:pt x="40981" y="330555"/>
                  </a:cubicBezTo>
                  <a:cubicBezTo>
                    <a:pt x="-4968" y="213969"/>
                    <a:pt x="-2911" y="157734"/>
                    <a:pt x="3262" y="52806"/>
                  </a:cubicBezTo>
                  <a:cubicBezTo>
                    <a:pt x="28865" y="-2287"/>
                    <a:pt x="166825" y="914"/>
                    <a:pt x="194600" y="0"/>
                  </a:cubicBezTo>
                  <a:cubicBezTo>
                    <a:pt x="180884" y="19888"/>
                    <a:pt x="175397" y="30175"/>
                    <a:pt x="169911" y="47320"/>
                  </a:cubicBezTo>
                  <a:cubicBezTo>
                    <a:pt x="147965" y="113842"/>
                    <a:pt x="181570" y="202311"/>
                    <a:pt x="190485" y="272262"/>
                  </a:cubicBezTo>
                  <a:cubicBezTo>
                    <a:pt x="191857" y="284607"/>
                    <a:pt x="197343" y="287350"/>
                    <a:pt x="208316" y="289407"/>
                  </a:cubicBezTo>
                  <a:cubicBezTo>
                    <a:pt x="242606" y="295579"/>
                    <a:pt x="236434" y="288721"/>
                    <a:pt x="270724" y="294894"/>
                  </a:cubicBezTo>
                  <a:close/>
                </a:path>
              </a:pathLst>
            </a:custGeom>
            <a:solidFill>
              <a:schemeClr val="accent4"/>
            </a:solidFill>
            <a:ln w="6854" cap="flat">
              <a:noFill/>
              <a:prstDash val="solid"/>
              <a:miter/>
            </a:ln>
          </p:spPr>
          <p:txBody>
            <a:bodyPr rtlCol="0" anchor="ctr"/>
            <a:lstStyle/>
            <a:p>
              <a:endParaRPr lang="en-US" dirty="0"/>
            </a:p>
          </p:txBody>
        </p:sp>
        <p:grpSp>
          <p:nvGrpSpPr>
            <p:cNvPr id="37" name="Group 36">
              <a:extLst>
                <a:ext uri="{FF2B5EF4-FFF2-40B4-BE49-F238E27FC236}">
                  <a16:creationId xmlns:a16="http://schemas.microsoft.com/office/drawing/2014/main" id="{CB280867-FA94-4749-A904-3DDBA59260C7}"/>
                </a:ext>
              </a:extLst>
            </p:cNvPr>
            <p:cNvGrpSpPr/>
            <p:nvPr/>
          </p:nvGrpSpPr>
          <p:grpSpPr>
            <a:xfrm>
              <a:off x="1238079" y="49762"/>
              <a:ext cx="2466332" cy="2548272"/>
              <a:chOff x="1238079" y="49762"/>
              <a:chExt cx="2466332" cy="2548272"/>
            </a:xfrm>
          </p:grpSpPr>
          <p:sp>
            <p:nvSpPr>
              <p:cNvPr id="23" name="Freeform: Shape 22">
                <a:extLst>
                  <a:ext uri="{FF2B5EF4-FFF2-40B4-BE49-F238E27FC236}">
                    <a16:creationId xmlns:a16="http://schemas.microsoft.com/office/drawing/2014/main" id="{C7C032A9-A3A5-4240-810F-2987E4E0831C}"/>
                  </a:ext>
                </a:extLst>
              </p:cNvPr>
              <p:cNvSpPr/>
              <p:nvPr/>
            </p:nvSpPr>
            <p:spPr>
              <a:xfrm>
                <a:off x="1238079" y="49762"/>
                <a:ext cx="304313" cy="2244313"/>
              </a:xfrm>
              <a:custGeom>
                <a:avLst/>
                <a:gdLst>
                  <a:gd name="connsiteX0" fmla="*/ 95326 w 109728"/>
                  <a:gd name="connsiteY0" fmla="*/ 43205 h 809244"/>
                  <a:gd name="connsiteX1" fmla="*/ 66523 w 109728"/>
                  <a:gd name="connsiteY1" fmla="*/ 86411 h 809244"/>
                  <a:gd name="connsiteX2" fmla="*/ 28804 w 109728"/>
                  <a:gd name="connsiteY2" fmla="*/ 237287 h 809244"/>
                  <a:gd name="connsiteX3" fmla="*/ 65837 w 109728"/>
                  <a:gd name="connsiteY3" fmla="*/ 595274 h 809244"/>
                  <a:gd name="connsiteX4" fmla="*/ 111100 w 109728"/>
                  <a:gd name="connsiteY4" fmla="*/ 800329 h 809244"/>
                  <a:gd name="connsiteX5" fmla="*/ 80924 w 109728"/>
                  <a:gd name="connsiteY5" fmla="*/ 801700 h 809244"/>
                  <a:gd name="connsiteX6" fmla="*/ 0 w 109728"/>
                  <a:gd name="connsiteY6" fmla="*/ 265405 h 809244"/>
                  <a:gd name="connsiteX7" fmla="*/ 100813 w 109728"/>
                  <a:gd name="connsiteY7" fmla="*/ 0 h 809244"/>
                  <a:gd name="connsiteX8" fmla="*/ 95326 w 109728"/>
                  <a:gd name="connsiteY8" fmla="*/ 43205 h 80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 h="809244">
                    <a:moveTo>
                      <a:pt x="95326" y="43205"/>
                    </a:moveTo>
                    <a:cubicBezTo>
                      <a:pt x="81610" y="58979"/>
                      <a:pt x="77495" y="70637"/>
                      <a:pt x="66523" y="86411"/>
                    </a:cubicBezTo>
                    <a:cubicBezTo>
                      <a:pt x="36347" y="133731"/>
                      <a:pt x="28804" y="184480"/>
                      <a:pt x="28804" y="237287"/>
                    </a:cubicBezTo>
                    <a:cubicBezTo>
                      <a:pt x="29489" y="357988"/>
                      <a:pt x="43891" y="477317"/>
                      <a:pt x="65837" y="595274"/>
                    </a:cubicBezTo>
                    <a:cubicBezTo>
                      <a:pt x="77495" y="659054"/>
                      <a:pt x="99441" y="736549"/>
                      <a:pt x="111100" y="800329"/>
                    </a:cubicBezTo>
                    <a:cubicBezTo>
                      <a:pt x="113843" y="816102"/>
                      <a:pt x="93269" y="817474"/>
                      <a:pt x="80924" y="801700"/>
                    </a:cubicBezTo>
                    <a:cubicBezTo>
                      <a:pt x="43891" y="624764"/>
                      <a:pt x="0" y="448513"/>
                      <a:pt x="0" y="265405"/>
                    </a:cubicBezTo>
                    <a:cubicBezTo>
                      <a:pt x="0" y="166649"/>
                      <a:pt x="23317" y="70637"/>
                      <a:pt x="100813" y="0"/>
                    </a:cubicBezTo>
                    <a:cubicBezTo>
                      <a:pt x="100127" y="16459"/>
                      <a:pt x="96698" y="31547"/>
                      <a:pt x="95326" y="43205"/>
                    </a:cubicBezTo>
                    <a:close/>
                  </a:path>
                </a:pathLst>
              </a:custGeom>
              <a:solidFill>
                <a:schemeClr val="tx1">
                  <a:lumMod val="75000"/>
                  <a:lumOff val="25000"/>
                </a:schemeClr>
              </a:solidFill>
              <a:ln w="6854" cap="flat">
                <a:noFill/>
                <a:prstDash val="solid"/>
                <a:miter/>
              </a:ln>
            </p:spPr>
            <p:txBody>
              <a:bodyPr rtlCol="0" anchor="ctr"/>
              <a:lstStyle/>
              <a:p>
                <a:endParaRPr lang="en-US"/>
              </a:p>
            </p:txBody>
          </p:sp>
          <p:grpSp>
            <p:nvGrpSpPr>
              <p:cNvPr id="16" name="Group 15">
                <a:extLst>
                  <a:ext uri="{FF2B5EF4-FFF2-40B4-BE49-F238E27FC236}">
                    <a16:creationId xmlns:a16="http://schemas.microsoft.com/office/drawing/2014/main" id="{9D8AF34F-8296-4A48-93E5-15849C073D82}"/>
                  </a:ext>
                </a:extLst>
              </p:cNvPr>
              <p:cNvGrpSpPr/>
              <p:nvPr/>
            </p:nvGrpSpPr>
            <p:grpSpPr>
              <a:xfrm flipH="1">
                <a:off x="2570295" y="442420"/>
                <a:ext cx="1134116" cy="2094513"/>
                <a:chOff x="8696683" y="395466"/>
                <a:chExt cx="939346" cy="1734809"/>
              </a:xfrm>
            </p:grpSpPr>
            <p:sp>
              <p:nvSpPr>
                <p:cNvPr id="17" name="Freeform: Shape 16">
                  <a:extLst>
                    <a:ext uri="{FF2B5EF4-FFF2-40B4-BE49-F238E27FC236}">
                      <a16:creationId xmlns:a16="http://schemas.microsoft.com/office/drawing/2014/main" id="{AB99948E-4D1A-425A-8E33-FCB490A007A1}"/>
                    </a:ext>
                  </a:extLst>
                </p:cNvPr>
                <p:cNvSpPr/>
                <p:nvPr/>
              </p:nvSpPr>
              <p:spPr>
                <a:xfrm flipH="1">
                  <a:off x="9030650" y="2067261"/>
                  <a:ext cx="63014" cy="63014"/>
                </a:xfrm>
                <a:custGeom>
                  <a:avLst/>
                  <a:gdLst>
                    <a:gd name="connsiteX0" fmla="*/ 0 w 27432"/>
                    <a:gd name="connsiteY0" fmla="*/ 24526 h 27432"/>
                    <a:gd name="connsiteX1" fmla="*/ 0 w 27432"/>
                    <a:gd name="connsiteY1" fmla="*/ 7381 h 27432"/>
                    <a:gd name="connsiteX2" fmla="*/ 30861 w 27432"/>
                    <a:gd name="connsiteY2" fmla="*/ 8067 h 27432"/>
                    <a:gd name="connsiteX3" fmla="*/ 30861 w 27432"/>
                    <a:gd name="connsiteY3" fmla="*/ 23154 h 27432"/>
                    <a:gd name="connsiteX4" fmla="*/ 0 w 27432"/>
                    <a:gd name="connsiteY4" fmla="*/ 24526 h 27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 h="27432">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chemeClr val="tx1">
                    <a:lumMod val="75000"/>
                    <a:lumOff val="25000"/>
                  </a:schemeClr>
                </a:solidFill>
                <a:ln w="6854"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21B655E-8E6C-40FD-B984-E0F53A4A7907}"/>
                    </a:ext>
                  </a:extLst>
                </p:cNvPr>
                <p:cNvSpPr/>
                <p:nvPr/>
              </p:nvSpPr>
              <p:spPr>
                <a:xfrm flipH="1">
                  <a:off x="8725762" y="2008599"/>
                  <a:ext cx="78765" cy="78765"/>
                </a:xfrm>
                <a:custGeom>
                  <a:avLst/>
                  <a:gdLst>
                    <a:gd name="connsiteX0" fmla="*/ 16088 w 34290"/>
                    <a:gd name="connsiteY0" fmla="*/ 0 h 34290"/>
                    <a:gd name="connsiteX1" fmla="*/ 38719 w 34290"/>
                    <a:gd name="connsiteY1" fmla="*/ 6172 h 34290"/>
                    <a:gd name="connsiteX2" fmla="*/ 18831 w 34290"/>
                    <a:gd name="connsiteY2" fmla="*/ 35662 h 34290"/>
                    <a:gd name="connsiteX3" fmla="*/ 314 w 34290"/>
                    <a:gd name="connsiteY3" fmla="*/ 28804 h 34290"/>
                    <a:gd name="connsiteX4" fmla="*/ 16088 w 34290"/>
                    <a:gd name="connsiteY4" fmla="*/ 0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429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chemeClr val="tx1">
                    <a:lumMod val="75000"/>
                    <a:lumOff val="25000"/>
                  </a:schemeClr>
                </a:solidFill>
                <a:ln w="6854"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4EA0F671-F8EA-42D2-A629-5727B11C0354}"/>
                    </a:ext>
                  </a:extLst>
                </p:cNvPr>
                <p:cNvGrpSpPr/>
                <p:nvPr/>
              </p:nvGrpSpPr>
              <p:grpSpPr>
                <a:xfrm>
                  <a:off x="8696683" y="395466"/>
                  <a:ext cx="939346" cy="1714491"/>
                  <a:chOff x="8696683" y="395466"/>
                  <a:chExt cx="939346" cy="1714491"/>
                </a:xfrm>
              </p:grpSpPr>
              <p:sp>
                <p:nvSpPr>
                  <p:cNvPr id="20" name="Freeform: Shape 19">
                    <a:extLst>
                      <a:ext uri="{FF2B5EF4-FFF2-40B4-BE49-F238E27FC236}">
                        <a16:creationId xmlns:a16="http://schemas.microsoft.com/office/drawing/2014/main" id="{39A02B95-66B7-4D62-BE09-0CDEB90AC502}"/>
                      </a:ext>
                    </a:extLst>
                  </p:cNvPr>
                  <p:cNvSpPr/>
                  <p:nvPr/>
                </p:nvSpPr>
                <p:spPr>
                  <a:xfrm flipH="1">
                    <a:off x="9092092" y="1401062"/>
                    <a:ext cx="330819" cy="708895"/>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chemeClr val="bg1">
                      <a:lumMod val="75000"/>
                    </a:schemeClr>
                  </a:solidFill>
                  <a:ln w="6854"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89C039AC-3ED8-4970-AE74-0E5093FA3447}"/>
                      </a:ext>
                    </a:extLst>
                  </p:cNvPr>
                  <p:cNvSpPr/>
                  <p:nvPr/>
                </p:nvSpPr>
                <p:spPr>
                  <a:xfrm flipH="1">
                    <a:off x="8696683" y="1335935"/>
                    <a:ext cx="173286" cy="708895"/>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chemeClr val="bg1">
                      <a:lumMod val="75000"/>
                    </a:schemeClr>
                  </a:solidFill>
                  <a:ln w="6854"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344804AE-2F95-439A-AF89-ED3AB4ECC756}"/>
                      </a:ext>
                    </a:extLst>
                  </p:cNvPr>
                  <p:cNvSpPr/>
                  <p:nvPr/>
                </p:nvSpPr>
                <p:spPr>
                  <a:xfrm flipH="1">
                    <a:off x="8832612" y="395466"/>
                    <a:ext cx="803417" cy="1023961"/>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9758" h="445770">
                        <a:moveTo>
                          <a:pt x="196" y="0"/>
                        </a:moveTo>
                        <a:cubicBezTo>
                          <a:pt x="30371" y="22631"/>
                          <a:pt x="85921" y="64465"/>
                          <a:pt x="119525" y="109042"/>
                        </a:cubicBezTo>
                        <a:cubicBezTo>
                          <a:pt x="119525" y="109042"/>
                          <a:pt x="142843" y="142646"/>
                          <a:pt x="153815" y="161163"/>
                        </a:cubicBezTo>
                        <a:cubicBezTo>
                          <a:pt x="162731" y="175565"/>
                          <a:pt x="163417" y="191338"/>
                          <a:pt x="181247" y="189967"/>
                        </a:cubicBezTo>
                        <a:cubicBezTo>
                          <a:pt x="197707" y="191338"/>
                          <a:pt x="216223" y="196139"/>
                          <a:pt x="226510" y="200254"/>
                        </a:cubicBezTo>
                        <a:cubicBezTo>
                          <a:pt x="256685" y="212598"/>
                          <a:pt x="280003" y="246888"/>
                          <a:pt x="293033" y="270891"/>
                        </a:cubicBezTo>
                        <a:cubicBezTo>
                          <a:pt x="317036" y="315468"/>
                          <a:pt x="335553" y="359359"/>
                          <a:pt x="351326" y="407365"/>
                        </a:cubicBezTo>
                        <a:cubicBezTo>
                          <a:pt x="352012" y="420395"/>
                          <a:pt x="346525" y="426568"/>
                          <a:pt x="333495" y="425196"/>
                        </a:cubicBezTo>
                        <a:cubicBezTo>
                          <a:pt x="310178" y="379933"/>
                          <a:pt x="304006" y="343586"/>
                          <a:pt x="274516" y="291465"/>
                        </a:cubicBezTo>
                        <a:cubicBezTo>
                          <a:pt x="258057" y="265405"/>
                          <a:pt x="248456" y="226314"/>
                          <a:pt x="197707" y="216027"/>
                        </a:cubicBezTo>
                        <a:cubicBezTo>
                          <a:pt x="185362" y="213284"/>
                          <a:pt x="156559" y="220828"/>
                          <a:pt x="146957" y="228371"/>
                        </a:cubicBezTo>
                        <a:cubicBezTo>
                          <a:pt x="104438" y="259232"/>
                          <a:pt x="88664" y="317525"/>
                          <a:pt x="101009" y="369646"/>
                        </a:cubicBezTo>
                        <a:cubicBezTo>
                          <a:pt x="106495" y="395021"/>
                          <a:pt x="111982" y="419024"/>
                          <a:pt x="114725" y="447142"/>
                        </a:cubicBezTo>
                        <a:cubicBezTo>
                          <a:pt x="112667" y="451942"/>
                          <a:pt x="99637" y="449199"/>
                          <a:pt x="92779" y="445770"/>
                        </a:cubicBezTo>
                        <a:cubicBezTo>
                          <a:pt x="85235" y="415595"/>
                          <a:pt x="74263" y="381991"/>
                          <a:pt x="71519" y="350444"/>
                        </a:cubicBezTo>
                        <a:cubicBezTo>
                          <a:pt x="66719" y="291465"/>
                          <a:pt x="88664" y="243459"/>
                          <a:pt x="132556" y="205054"/>
                        </a:cubicBezTo>
                        <a:cubicBezTo>
                          <a:pt x="142157" y="196825"/>
                          <a:pt x="134613" y="185852"/>
                          <a:pt x="128441" y="176251"/>
                        </a:cubicBezTo>
                        <a:cubicBezTo>
                          <a:pt x="128441" y="176251"/>
                          <a:pt x="117468" y="154991"/>
                          <a:pt x="107181" y="137846"/>
                        </a:cubicBezTo>
                        <a:cubicBezTo>
                          <a:pt x="94837" y="115900"/>
                          <a:pt x="68090" y="90526"/>
                          <a:pt x="35858" y="63779"/>
                        </a:cubicBezTo>
                        <a:cubicBezTo>
                          <a:pt x="27628" y="55550"/>
                          <a:pt x="15970" y="45949"/>
                          <a:pt x="7740" y="38405"/>
                        </a:cubicBezTo>
                        <a:cubicBezTo>
                          <a:pt x="4997" y="36347"/>
                          <a:pt x="-1175" y="11659"/>
                          <a:pt x="196" y="0"/>
                        </a:cubicBezTo>
                        <a:close/>
                      </a:path>
                    </a:pathLst>
                  </a:custGeom>
                  <a:solidFill>
                    <a:schemeClr val="tx1">
                      <a:lumMod val="75000"/>
                      <a:lumOff val="25000"/>
                    </a:schemeClr>
                  </a:solidFill>
                  <a:ln w="6854" cap="flat">
                    <a:noFill/>
                    <a:prstDash val="solid"/>
                    <a:miter/>
                  </a:ln>
                </p:spPr>
                <p:txBody>
                  <a:bodyPr rtlCol="0" anchor="ctr"/>
                  <a:lstStyle/>
                  <a:p>
                    <a:endParaRPr lang="en-US"/>
                  </a:p>
                </p:txBody>
              </p:sp>
            </p:grpSp>
          </p:grpSp>
          <p:grpSp>
            <p:nvGrpSpPr>
              <p:cNvPr id="30" name="Group 29">
                <a:extLst>
                  <a:ext uri="{FF2B5EF4-FFF2-40B4-BE49-F238E27FC236}">
                    <a16:creationId xmlns:a16="http://schemas.microsoft.com/office/drawing/2014/main" id="{99347FB4-2D23-47DA-B85F-067B1216A47A}"/>
                  </a:ext>
                </a:extLst>
              </p:cNvPr>
              <p:cNvGrpSpPr/>
              <p:nvPr/>
            </p:nvGrpSpPr>
            <p:grpSpPr>
              <a:xfrm rot="11700000">
                <a:off x="1322631" y="2252611"/>
                <a:ext cx="345423" cy="345423"/>
                <a:chOff x="7123973" y="1204727"/>
                <a:chExt cx="252497" cy="252497"/>
              </a:xfrm>
            </p:grpSpPr>
            <p:grpSp>
              <p:nvGrpSpPr>
                <p:cNvPr id="31" name="Group 30">
                  <a:extLst>
                    <a:ext uri="{FF2B5EF4-FFF2-40B4-BE49-F238E27FC236}">
                      <a16:creationId xmlns:a16="http://schemas.microsoft.com/office/drawing/2014/main" id="{67F4A3D1-6287-4461-A538-076C4354D92D}"/>
                    </a:ext>
                  </a:extLst>
                </p:cNvPr>
                <p:cNvGrpSpPr/>
                <p:nvPr/>
              </p:nvGrpSpPr>
              <p:grpSpPr>
                <a:xfrm>
                  <a:off x="7123973" y="1204727"/>
                  <a:ext cx="252497" cy="252497"/>
                  <a:chOff x="4915373" y="1633391"/>
                  <a:chExt cx="342000" cy="342000"/>
                </a:xfrm>
              </p:grpSpPr>
              <p:sp>
                <p:nvSpPr>
                  <p:cNvPr id="34" name="Oval 33">
                    <a:extLst>
                      <a:ext uri="{FF2B5EF4-FFF2-40B4-BE49-F238E27FC236}">
                        <a16:creationId xmlns:a16="http://schemas.microsoft.com/office/drawing/2014/main" id="{64B6B7BF-9940-4230-AC21-1EC6A5632CAA}"/>
                      </a:ext>
                    </a:extLst>
                  </p:cNvPr>
                  <p:cNvSpPr/>
                  <p:nvPr/>
                </p:nvSpPr>
                <p:spPr>
                  <a:xfrm>
                    <a:off x="4915373" y="1633391"/>
                    <a:ext cx="342000" cy="342000"/>
                  </a:xfrm>
                  <a:prstGeom prst="ellipse">
                    <a:avLst/>
                  </a:pr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 name="Oval 34">
                    <a:extLst>
                      <a:ext uri="{FF2B5EF4-FFF2-40B4-BE49-F238E27FC236}">
                        <a16:creationId xmlns:a16="http://schemas.microsoft.com/office/drawing/2014/main" id="{208B47BB-D735-4B37-BCFA-0495B4126452}"/>
                      </a:ext>
                    </a:extLst>
                  </p:cNvPr>
                  <p:cNvSpPr/>
                  <p:nvPr/>
                </p:nvSpPr>
                <p:spPr>
                  <a:xfrm>
                    <a:off x="4932040" y="1666488"/>
                    <a:ext cx="295795" cy="295795"/>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 name="Oval 35">
                    <a:extLst>
                      <a:ext uri="{FF2B5EF4-FFF2-40B4-BE49-F238E27FC236}">
                        <a16:creationId xmlns:a16="http://schemas.microsoft.com/office/drawing/2014/main" id="{4161C802-ED76-45D6-9A21-D79858724920}"/>
                      </a:ext>
                    </a:extLst>
                  </p:cNvPr>
                  <p:cNvSpPr/>
                  <p:nvPr/>
                </p:nvSpPr>
                <p:spPr>
                  <a:xfrm>
                    <a:off x="4970613" y="1724593"/>
                    <a:ext cx="207640" cy="207640"/>
                  </a:xfrm>
                  <a:prstGeom prst="ellipse">
                    <a:avLst/>
                  </a:prstGeom>
                  <a:solidFill>
                    <a:schemeClr val="bg1">
                      <a:lumMod val="85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32" name="Chord 31">
                  <a:extLst>
                    <a:ext uri="{FF2B5EF4-FFF2-40B4-BE49-F238E27FC236}">
                      <a16:creationId xmlns:a16="http://schemas.microsoft.com/office/drawing/2014/main" id="{802181C8-7C7A-41B1-817C-3870E1DBB6DE}"/>
                    </a:ext>
                  </a:extLst>
                </p:cNvPr>
                <p:cNvSpPr/>
                <p:nvPr/>
              </p:nvSpPr>
              <p:spPr>
                <a:xfrm rot="20881907">
                  <a:off x="7167196" y="1276843"/>
                  <a:ext cx="152933" cy="152933"/>
                </a:xfrm>
                <a:prstGeom prst="chord">
                  <a:avLst>
                    <a:gd name="adj1" fmla="val 507074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3" name="Chord 32">
                  <a:extLst>
                    <a:ext uri="{FF2B5EF4-FFF2-40B4-BE49-F238E27FC236}">
                      <a16:creationId xmlns:a16="http://schemas.microsoft.com/office/drawing/2014/main" id="{8E2CA8A9-407F-41A0-A01A-9B6DCEE72975}"/>
                    </a:ext>
                  </a:extLst>
                </p:cNvPr>
                <p:cNvSpPr/>
                <p:nvPr/>
              </p:nvSpPr>
              <p:spPr>
                <a:xfrm rot="20881907">
                  <a:off x="7167196" y="1276843"/>
                  <a:ext cx="152933" cy="152933"/>
                </a:xfrm>
                <a:prstGeom prst="chord">
                  <a:avLst>
                    <a:gd name="adj1" fmla="val 16204063"/>
                    <a:gd name="adj2" fmla="val 539167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grpSp>
      <p:sp>
        <p:nvSpPr>
          <p:cNvPr id="41" name="TextBox 40">
            <a:extLst>
              <a:ext uri="{FF2B5EF4-FFF2-40B4-BE49-F238E27FC236}">
                <a16:creationId xmlns:a16="http://schemas.microsoft.com/office/drawing/2014/main" id="{46616FC4-7AA2-4FDA-B10F-D673171F0927}"/>
              </a:ext>
            </a:extLst>
          </p:cNvPr>
          <p:cNvSpPr txBox="1"/>
          <p:nvPr/>
        </p:nvSpPr>
        <p:spPr>
          <a:xfrm>
            <a:off x="4924362" y="124971"/>
            <a:ext cx="7259052" cy="935586"/>
          </a:xfrm>
          <a:prstGeom prst="rect">
            <a:avLst/>
          </a:prstGeom>
          <a:noFill/>
        </p:spPr>
        <p:txBody>
          <a:bodyPr wrap="square" rtlCol="0" anchor="ctr">
            <a:spAutoFit/>
          </a:bodyPr>
          <a:lstStyle/>
          <a:p>
            <a:r>
              <a:rPr lang="en-US" altLang="ko-KR" sz="5400" dirty="0">
                <a:cs typeface="Arial" pitchFamily="34" charset="0"/>
              </a:rPr>
              <a:t>Presented By</a:t>
            </a:r>
            <a:endParaRPr lang="ko-KR" altLang="en-US" sz="5400" dirty="0">
              <a:cs typeface="Arial" pitchFamily="34" charset="0"/>
            </a:endParaRPr>
          </a:p>
        </p:txBody>
      </p:sp>
      <p:sp>
        <p:nvSpPr>
          <p:cNvPr id="44" name="Rectangle 43">
            <a:extLst>
              <a:ext uri="{FF2B5EF4-FFF2-40B4-BE49-F238E27FC236}">
                <a16:creationId xmlns:a16="http://schemas.microsoft.com/office/drawing/2014/main" id="{C622190B-5BC1-46F3-8334-200CF8EC04C4}"/>
              </a:ext>
            </a:extLst>
          </p:cNvPr>
          <p:cNvSpPr/>
          <p:nvPr/>
        </p:nvSpPr>
        <p:spPr>
          <a:xfrm flipV="1">
            <a:off x="5684576" y="5388975"/>
            <a:ext cx="5773999" cy="5928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45" name="Rectangle 44">
            <a:extLst>
              <a:ext uri="{FF2B5EF4-FFF2-40B4-BE49-F238E27FC236}">
                <a16:creationId xmlns:a16="http://schemas.microsoft.com/office/drawing/2014/main" id="{9178DA0F-4FC7-40AF-966F-BB147B2CB8A3}"/>
              </a:ext>
            </a:extLst>
          </p:cNvPr>
          <p:cNvSpPr/>
          <p:nvPr/>
        </p:nvSpPr>
        <p:spPr>
          <a:xfrm flipV="1">
            <a:off x="5339056" y="4144823"/>
            <a:ext cx="6119519" cy="5928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46" name="Rectangle 45">
            <a:extLst>
              <a:ext uri="{FF2B5EF4-FFF2-40B4-BE49-F238E27FC236}">
                <a16:creationId xmlns:a16="http://schemas.microsoft.com/office/drawing/2014/main" id="{3E89C1F5-D39D-4088-94F3-C5F42C808719}"/>
              </a:ext>
            </a:extLst>
          </p:cNvPr>
          <p:cNvSpPr/>
          <p:nvPr/>
        </p:nvSpPr>
        <p:spPr>
          <a:xfrm flipV="1">
            <a:off x="5942717" y="2900672"/>
            <a:ext cx="5515858" cy="5928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47" name="Rectangle 46">
            <a:extLst>
              <a:ext uri="{FF2B5EF4-FFF2-40B4-BE49-F238E27FC236}">
                <a16:creationId xmlns:a16="http://schemas.microsoft.com/office/drawing/2014/main" id="{721AD6D7-08A8-4F27-9FF3-9BC1CD579179}"/>
              </a:ext>
            </a:extLst>
          </p:cNvPr>
          <p:cNvSpPr/>
          <p:nvPr/>
        </p:nvSpPr>
        <p:spPr>
          <a:xfrm flipV="1">
            <a:off x="5076711" y="1656521"/>
            <a:ext cx="6381864" cy="5928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48" name="TextBox 47">
            <a:extLst>
              <a:ext uri="{FF2B5EF4-FFF2-40B4-BE49-F238E27FC236}">
                <a16:creationId xmlns:a16="http://schemas.microsoft.com/office/drawing/2014/main" id="{26148BE8-3D28-4C17-B5AD-216FFF8A80A8}"/>
              </a:ext>
            </a:extLst>
          </p:cNvPr>
          <p:cNvSpPr txBox="1"/>
          <p:nvPr/>
        </p:nvSpPr>
        <p:spPr>
          <a:xfrm>
            <a:off x="6638643" y="1629790"/>
            <a:ext cx="981106" cy="646331"/>
          </a:xfrm>
          <a:prstGeom prst="rect">
            <a:avLst/>
          </a:prstGeom>
          <a:noFill/>
        </p:spPr>
        <p:txBody>
          <a:bodyPr wrap="square" lIns="108000" rIns="108000" rtlCol="0">
            <a:spAutoFit/>
          </a:bodyPr>
          <a:lstStyle/>
          <a:p>
            <a:pPr algn="ctr"/>
            <a:r>
              <a:rPr lang="en-US" altLang="ko-KR" sz="3600" b="1" dirty="0">
                <a:solidFill>
                  <a:schemeClr val="tx1">
                    <a:lumMod val="85000"/>
                    <a:lumOff val="15000"/>
                  </a:schemeClr>
                </a:solidFill>
                <a:cs typeface="Arial" pitchFamily="34" charset="0"/>
              </a:rPr>
              <a:t>01</a:t>
            </a:r>
            <a:endParaRPr lang="ko-KR" altLang="en-US" sz="3600" b="1" dirty="0">
              <a:solidFill>
                <a:schemeClr val="tx1">
                  <a:lumMod val="85000"/>
                  <a:lumOff val="15000"/>
                </a:schemeClr>
              </a:solidFill>
              <a:cs typeface="Arial" pitchFamily="34" charset="0"/>
            </a:endParaRPr>
          </a:p>
        </p:txBody>
      </p:sp>
      <p:sp>
        <p:nvSpPr>
          <p:cNvPr id="49" name="TextBox 48">
            <a:extLst>
              <a:ext uri="{FF2B5EF4-FFF2-40B4-BE49-F238E27FC236}">
                <a16:creationId xmlns:a16="http://schemas.microsoft.com/office/drawing/2014/main" id="{49DA2574-4BBE-4900-8F92-9A9CC6725997}"/>
              </a:ext>
            </a:extLst>
          </p:cNvPr>
          <p:cNvSpPr txBox="1"/>
          <p:nvPr/>
        </p:nvSpPr>
        <p:spPr>
          <a:xfrm>
            <a:off x="6638643" y="2873941"/>
            <a:ext cx="981106" cy="646331"/>
          </a:xfrm>
          <a:prstGeom prst="rect">
            <a:avLst/>
          </a:prstGeom>
          <a:noFill/>
        </p:spPr>
        <p:txBody>
          <a:bodyPr wrap="square" lIns="108000" rIns="108000" rtlCol="0">
            <a:spAutoFit/>
          </a:bodyPr>
          <a:lstStyle/>
          <a:p>
            <a:pPr algn="ctr"/>
            <a:r>
              <a:rPr lang="en-US" altLang="ko-KR" sz="3600" b="1" dirty="0">
                <a:solidFill>
                  <a:schemeClr val="tx1">
                    <a:lumMod val="85000"/>
                    <a:lumOff val="15000"/>
                  </a:schemeClr>
                </a:solidFill>
                <a:cs typeface="Arial" pitchFamily="34" charset="0"/>
              </a:rPr>
              <a:t>02</a:t>
            </a:r>
            <a:endParaRPr lang="ko-KR" altLang="en-US" sz="3600" b="1" dirty="0">
              <a:solidFill>
                <a:schemeClr val="tx1">
                  <a:lumMod val="85000"/>
                  <a:lumOff val="15000"/>
                </a:schemeClr>
              </a:solidFill>
              <a:cs typeface="Arial" pitchFamily="34" charset="0"/>
            </a:endParaRPr>
          </a:p>
        </p:txBody>
      </p:sp>
      <p:sp>
        <p:nvSpPr>
          <p:cNvPr id="50" name="TextBox 49">
            <a:extLst>
              <a:ext uri="{FF2B5EF4-FFF2-40B4-BE49-F238E27FC236}">
                <a16:creationId xmlns:a16="http://schemas.microsoft.com/office/drawing/2014/main" id="{BA178BA3-40BF-40A1-AB70-5A7572B58385}"/>
              </a:ext>
            </a:extLst>
          </p:cNvPr>
          <p:cNvSpPr txBox="1"/>
          <p:nvPr/>
        </p:nvSpPr>
        <p:spPr>
          <a:xfrm>
            <a:off x="6638643" y="4118092"/>
            <a:ext cx="981106" cy="646331"/>
          </a:xfrm>
          <a:prstGeom prst="rect">
            <a:avLst/>
          </a:prstGeom>
          <a:noFill/>
        </p:spPr>
        <p:txBody>
          <a:bodyPr wrap="square" lIns="108000" rIns="108000" rtlCol="0">
            <a:spAutoFit/>
          </a:bodyPr>
          <a:lstStyle/>
          <a:p>
            <a:pPr algn="ctr"/>
            <a:r>
              <a:rPr lang="en-US" altLang="ko-KR" sz="3600" b="1" dirty="0">
                <a:solidFill>
                  <a:schemeClr val="tx1">
                    <a:lumMod val="85000"/>
                    <a:lumOff val="15000"/>
                  </a:schemeClr>
                </a:solidFill>
                <a:cs typeface="Arial" pitchFamily="34" charset="0"/>
              </a:rPr>
              <a:t>03</a:t>
            </a:r>
            <a:endParaRPr lang="ko-KR" altLang="en-US" sz="3600" b="1" dirty="0">
              <a:solidFill>
                <a:schemeClr val="tx1">
                  <a:lumMod val="85000"/>
                  <a:lumOff val="15000"/>
                </a:schemeClr>
              </a:solidFill>
              <a:cs typeface="Arial" pitchFamily="34" charset="0"/>
            </a:endParaRPr>
          </a:p>
        </p:txBody>
      </p:sp>
      <p:sp>
        <p:nvSpPr>
          <p:cNvPr id="51" name="TextBox 50">
            <a:extLst>
              <a:ext uri="{FF2B5EF4-FFF2-40B4-BE49-F238E27FC236}">
                <a16:creationId xmlns:a16="http://schemas.microsoft.com/office/drawing/2014/main" id="{1AE716FE-59D6-49F7-B797-7687511DCB82}"/>
              </a:ext>
            </a:extLst>
          </p:cNvPr>
          <p:cNvSpPr txBox="1"/>
          <p:nvPr/>
        </p:nvSpPr>
        <p:spPr>
          <a:xfrm>
            <a:off x="6638643" y="5362244"/>
            <a:ext cx="981106" cy="646331"/>
          </a:xfrm>
          <a:prstGeom prst="rect">
            <a:avLst/>
          </a:prstGeom>
          <a:noFill/>
        </p:spPr>
        <p:txBody>
          <a:bodyPr wrap="square" lIns="108000" rIns="108000" rtlCol="0">
            <a:spAutoFit/>
          </a:bodyPr>
          <a:lstStyle/>
          <a:p>
            <a:pPr algn="ctr"/>
            <a:r>
              <a:rPr lang="en-US" altLang="ko-KR" sz="3600" b="1" dirty="0">
                <a:solidFill>
                  <a:schemeClr val="tx1">
                    <a:lumMod val="85000"/>
                    <a:lumOff val="15000"/>
                  </a:schemeClr>
                </a:solidFill>
                <a:cs typeface="Arial" pitchFamily="34" charset="0"/>
              </a:rPr>
              <a:t>04</a:t>
            </a:r>
            <a:endParaRPr lang="ko-KR" altLang="en-US" sz="3600" b="1" dirty="0">
              <a:solidFill>
                <a:schemeClr val="tx1">
                  <a:lumMod val="85000"/>
                  <a:lumOff val="15000"/>
                </a:schemeClr>
              </a:solidFill>
              <a:cs typeface="Arial" pitchFamily="34" charset="0"/>
            </a:endParaRPr>
          </a:p>
        </p:txBody>
      </p:sp>
      <p:sp>
        <p:nvSpPr>
          <p:cNvPr id="54" name="TextBox 53">
            <a:extLst>
              <a:ext uri="{FF2B5EF4-FFF2-40B4-BE49-F238E27FC236}">
                <a16:creationId xmlns:a16="http://schemas.microsoft.com/office/drawing/2014/main" id="{EDDDA87E-2832-417E-B4D6-2879FF612B8E}"/>
              </a:ext>
            </a:extLst>
          </p:cNvPr>
          <p:cNvSpPr txBox="1"/>
          <p:nvPr/>
        </p:nvSpPr>
        <p:spPr>
          <a:xfrm>
            <a:off x="7875747" y="1722123"/>
            <a:ext cx="3994320" cy="461665"/>
          </a:xfrm>
          <a:prstGeom prst="rect">
            <a:avLst/>
          </a:prstGeom>
          <a:noFill/>
        </p:spPr>
        <p:txBody>
          <a:bodyPr wrap="square" lIns="108000" rIns="108000" rtlCol="0">
            <a:spAutoFit/>
          </a:bodyPr>
          <a:lstStyle/>
          <a:p>
            <a:r>
              <a:rPr lang="en-US" altLang="ko-KR" sz="2400" b="1" dirty="0">
                <a:solidFill>
                  <a:schemeClr val="tx1">
                    <a:lumMod val="85000"/>
                    <a:lumOff val="15000"/>
                  </a:schemeClr>
                </a:solidFill>
                <a:cs typeface="Arial" pitchFamily="34" charset="0"/>
              </a:rPr>
              <a:t>Dhruv </a:t>
            </a:r>
            <a:r>
              <a:rPr lang="en-US" altLang="ko-KR" sz="2400" b="1" dirty="0" err="1">
                <a:solidFill>
                  <a:schemeClr val="tx1">
                    <a:lumMod val="85000"/>
                    <a:lumOff val="15000"/>
                  </a:schemeClr>
                </a:solidFill>
                <a:cs typeface="Arial" pitchFamily="34" charset="0"/>
              </a:rPr>
              <a:t>Barke</a:t>
            </a:r>
            <a:endParaRPr lang="ko-KR" altLang="en-US" sz="2400" b="1" dirty="0">
              <a:solidFill>
                <a:schemeClr val="tx1">
                  <a:lumMod val="85000"/>
                  <a:lumOff val="15000"/>
                </a:schemeClr>
              </a:solidFill>
              <a:cs typeface="Arial" pitchFamily="34" charset="0"/>
            </a:endParaRPr>
          </a:p>
        </p:txBody>
      </p:sp>
      <p:sp>
        <p:nvSpPr>
          <p:cNvPr id="59" name="TextBox 58">
            <a:extLst>
              <a:ext uri="{FF2B5EF4-FFF2-40B4-BE49-F238E27FC236}">
                <a16:creationId xmlns:a16="http://schemas.microsoft.com/office/drawing/2014/main" id="{C54B00E4-B462-4DEA-B06F-5ABCD65D3419}"/>
              </a:ext>
            </a:extLst>
          </p:cNvPr>
          <p:cNvSpPr txBox="1"/>
          <p:nvPr/>
        </p:nvSpPr>
        <p:spPr>
          <a:xfrm>
            <a:off x="7875747" y="2966274"/>
            <a:ext cx="3994320" cy="461665"/>
          </a:xfrm>
          <a:prstGeom prst="rect">
            <a:avLst/>
          </a:prstGeom>
          <a:noFill/>
        </p:spPr>
        <p:txBody>
          <a:bodyPr wrap="square" lIns="108000" rIns="108000" rtlCol="0">
            <a:spAutoFit/>
          </a:bodyPr>
          <a:lstStyle/>
          <a:p>
            <a:r>
              <a:rPr lang="en-US" altLang="ko-KR" sz="2400" b="1" dirty="0">
                <a:solidFill>
                  <a:schemeClr val="tx1">
                    <a:lumMod val="85000"/>
                    <a:lumOff val="15000"/>
                  </a:schemeClr>
                </a:solidFill>
                <a:cs typeface="Arial" pitchFamily="34" charset="0"/>
              </a:rPr>
              <a:t>Ajinkya </a:t>
            </a:r>
            <a:r>
              <a:rPr lang="en-US" altLang="ko-KR" sz="2400" b="1" dirty="0" err="1">
                <a:solidFill>
                  <a:schemeClr val="tx1">
                    <a:lumMod val="85000"/>
                    <a:lumOff val="15000"/>
                  </a:schemeClr>
                </a:solidFill>
                <a:cs typeface="Arial" pitchFamily="34" charset="0"/>
              </a:rPr>
              <a:t>Hatwar</a:t>
            </a:r>
            <a:endParaRPr lang="ko-KR" altLang="en-US" sz="2400" b="1" dirty="0">
              <a:solidFill>
                <a:schemeClr val="tx1">
                  <a:lumMod val="85000"/>
                  <a:lumOff val="15000"/>
                </a:schemeClr>
              </a:solidFill>
              <a:cs typeface="Arial" pitchFamily="34" charset="0"/>
            </a:endParaRPr>
          </a:p>
        </p:txBody>
      </p:sp>
      <p:sp>
        <p:nvSpPr>
          <p:cNvPr id="62" name="TextBox 61">
            <a:extLst>
              <a:ext uri="{FF2B5EF4-FFF2-40B4-BE49-F238E27FC236}">
                <a16:creationId xmlns:a16="http://schemas.microsoft.com/office/drawing/2014/main" id="{3E6D5535-066A-4DBB-BC02-F99F52823D69}"/>
              </a:ext>
            </a:extLst>
          </p:cNvPr>
          <p:cNvSpPr txBox="1"/>
          <p:nvPr/>
        </p:nvSpPr>
        <p:spPr>
          <a:xfrm>
            <a:off x="7875747" y="4210425"/>
            <a:ext cx="3994320" cy="461665"/>
          </a:xfrm>
          <a:prstGeom prst="rect">
            <a:avLst/>
          </a:prstGeom>
          <a:noFill/>
        </p:spPr>
        <p:txBody>
          <a:bodyPr wrap="square" lIns="108000" rIns="108000" rtlCol="0">
            <a:spAutoFit/>
          </a:bodyPr>
          <a:lstStyle/>
          <a:p>
            <a:r>
              <a:rPr lang="en-US" altLang="ko-KR" sz="2400" b="1" dirty="0" err="1">
                <a:solidFill>
                  <a:schemeClr val="tx1">
                    <a:lumMod val="85000"/>
                    <a:lumOff val="15000"/>
                  </a:schemeClr>
                </a:solidFill>
                <a:cs typeface="Arial" pitchFamily="34" charset="0"/>
              </a:rPr>
              <a:t>Punam</a:t>
            </a:r>
            <a:r>
              <a:rPr lang="en-US" altLang="ko-KR" sz="2400" b="1" dirty="0">
                <a:solidFill>
                  <a:schemeClr val="tx1">
                    <a:lumMod val="85000"/>
                    <a:lumOff val="15000"/>
                  </a:schemeClr>
                </a:solidFill>
                <a:cs typeface="Arial" pitchFamily="34" charset="0"/>
              </a:rPr>
              <a:t> </a:t>
            </a:r>
            <a:r>
              <a:rPr lang="en-US" altLang="ko-KR" sz="2400" b="1" dirty="0" err="1">
                <a:solidFill>
                  <a:schemeClr val="tx1">
                    <a:lumMod val="85000"/>
                    <a:lumOff val="15000"/>
                  </a:schemeClr>
                </a:solidFill>
                <a:cs typeface="Arial" pitchFamily="34" charset="0"/>
              </a:rPr>
              <a:t>Londhe</a:t>
            </a:r>
            <a:endParaRPr lang="ko-KR" altLang="en-US" sz="2400" b="1" dirty="0">
              <a:solidFill>
                <a:schemeClr val="tx1">
                  <a:lumMod val="85000"/>
                  <a:lumOff val="15000"/>
                </a:schemeClr>
              </a:solidFill>
              <a:cs typeface="Arial" pitchFamily="34" charset="0"/>
            </a:endParaRPr>
          </a:p>
        </p:txBody>
      </p:sp>
      <p:sp>
        <p:nvSpPr>
          <p:cNvPr id="65" name="TextBox 64">
            <a:extLst>
              <a:ext uri="{FF2B5EF4-FFF2-40B4-BE49-F238E27FC236}">
                <a16:creationId xmlns:a16="http://schemas.microsoft.com/office/drawing/2014/main" id="{02F2F3C0-1614-45A7-B3CA-5233DC310C30}"/>
              </a:ext>
            </a:extLst>
          </p:cNvPr>
          <p:cNvSpPr txBox="1"/>
          <p:nvPr/>
        </p:nvSpPr>
        <p:spPr>
          <a:xfrm>
            <a:off x="7875747" y="5454577"/>
            <a:ext cx="3994320" cy="461665"/>
          </a:xfrm>
          <a:prstGeom prst="rect">
            <a:avLst/>
          </a:prstGeom>
          <a:noFill/>
        </p:spPr>
        <p:txBody>
          <a:bodyPr wrap="square" lIns="108000" rIns="108000" rtlCol="0">
            <a:spAutoFit/>
          </a:bodyPr>
          <a:lstStyle/>
          <a:p>
            <a:r>
              <a:rPr lang="en-US" altLang="ko-KR" sz="2400" b="1" dirty="0">
                <a:solidFill>
                  <a:schemeClr val="tx1">
                    <a:lumMod val="85000"/>
                    <a:lumOff val="15000"/>
                  </a:schemeClr>
                </a:solidFill>
                <a:cs typeface="Arial" pitchFamily="34" charset="0"/>
              </a:rPr>
              <a:t>Ajinkya Bhutkar</a:t>
            </a:r>
            <a:endParaRPr lang="ko-KR" altLang="en-US" sz="2400" b="1" dirty="0">
              <a:solidFill>
                <a:schemeClr val="tx1">
                  <a:lumMod val="85000"/>
                  <a:lumOff val="15000"/>
                </a:schemeClr>
              </a:solidFill>
              <a:cs typeface="Arial" pitchFamily="34" charset="0"/>
            </a:endParaRPr>
          </a:p>
        </p:txBody>
      </p:sp>
      <p:sp>
        <p:nvSpPr>
          <p:cNvPr id="2" name="Rectangle 1">
            <a:extLst>
              <a:ext uri="{FF2B5EF4-FFF2-40B4-BE49-F238E27FC236}">
                <a16:creationId xmlns:a16="http://schemas.microsoft.com/office/drawing/2014/main" id="{A84139FF-87AA-1CFF-0754-BBCC91D02805}"/>
              </a:ext>
            </a:extLst>
          </p:cNvPr>
          <p:cNvSpPr/>
          <p:nvPr/>
        </p:nvSpPr>
        <p:spPr>
          <a:xfrm flipV="1">
            <a:off x="5076711" y="6140161"/>
            <a:ext cx="5773999" cy="592868"/>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p>
        </p:txBody>
      </p:sp>
      <p:sp>
        <p:nvSpPr>
          <p:cNvPr id="3" name="TextBox 2">
            <a:extLst>
              <a:ext uri="{FF2B5EF4-FFF2-40B4-BE49-F238E27FC236}">
                <a16:creationId xmlns:a16="http://schemas.microsoft.com/office/drawing/2014/main" id="{5730DB97-4501-5DF6-FCF4-4D41A0A075C5}"/>
              </a:ext>
            </a:extLst>
          </p:cNvPr>
          <p:cNvSpPr txBox="1"/>
          <p:nvPr/>
        </p:nvSpPr>
        <p:spPr>
          <a:xfrm>
            <a:off x="5285718" y="6238277"/>
            <a:ext cx="5590516" cy="400110"/>
          </a:xfrm>
          <a:prstGeom prst="rect">
            <a:avLst/>
          </a:prstGeom>
          <a:noFill/>
        </p:spPr>
        <p:txBody>
          <a:bodyPr wrap="square" lIns="108000" rIns="108000" rtlCol="0">
            <a:spAutoFit/>
          </a:bodyPr>
          <a:lstStyle/>
          <a:p>
            <a:r>
              <a:rPr lang="en-US" altLang="ko-KR" sz="2000" b="1" dirty="0">
                <a:solidFill>
                  <a:schemeClr val="tx1">
                    <a:lumMod val="85000"/>
                    <a:lumOff val="15000"/>
                  </a:schemeClr>
                </a:solidFill>
                <a:cs typeface="Arial" pitchFamily="34" charset="0"/>
              </a:rPr>
              <a:t>Guided By:- Mrs. Harshita Maheshwari</a:t>
            </a:r>
            <a:endParaRPr lang="ko-KR" altLang="en-US" sz="2000" b="1" dirty="0">
              <a:solidFill>
                <a:schemeClr val="tx1">
                  <a:lumMod val="85000"/>
                  <a:lumOff val="15000"/>
                </a:schemeClr>
              </a:solidFill>
              <a:cs typeface="Arial" pitchFamily="34" charset="0"/>
            </a:endParaRPr>
          </a:p>
        </p:txBody>
      </p:sp>
    </p:spTree>
    <p:extLst>
      <p:ext uri="{BB962C8B-B14F-4D97-AF65-F5344CB8AC3E}">
        <p14:creationId xmlns:p14="http://schemas.microsoft.com/office/powerpoint/2010/main" val="899384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Index</a:t>
            </a:r>
          </a:p>
        </p:txBody>
      </p:sp>
      <p:grpSp>
        <p:nvGrpSpPr>
          <p:cNvPr id="3" name="그룹 18">
            <a:extLst>
              <a:ext uri="{FF2B5EF4-FFF2-40B4-BE49-F238E27FC236}">
                <a16:creationId xmlns:a16="http://schemas.microsoft.com/office/drawing/2014/main" id="{88C916F5-34A5-4CCB-8F23-BCA994CA96C7}"/>
              </a:ext>
            </a:extLst>
          </p:cNvPr>
          <p:cNvGrpSpPr/>
          <p:nvPr/>
        </p:nvGrpSpPr>
        <p:grpSpPr>
          <a:xfrm>
            <a:off x="193330" y="1286873"/>
            <a:ext cx="11284566" cy="1389099"/>
            <a:chOff x="881604" y="2379524"/>
            <a:chExt cx="10688078" cy="1315673"/>
          </a:xfrm>
        </p:grpSpPr>
        <p:sp>
          <p:nvSpPr>
            <p:cNvPr id="4" name="Rectangle 6">
              <a:extLst>
                <a:ext uri="{FF2B5EF4-FFF2-40B4-BE49-F238E27FC236}">
                  <a16:creationId xmlns:a16="http://schemas.microsoft.com/office/drawing/2014/main" id="{5E7B7240-0AF7-4DCA-BA02-DB2FC6FFE218}"/>
                </a:ext>
              </a:extLst>
            </p:cNvPr>
            <p:cNvSpPr>
              <a:spLocks noChangeArrowheads="1"/>
            </p:cNvSpPr>
            <p:nvPr/>
          </p:nvSpPr>
          <p:spPr bwMode="auto">
            <a:xfrm>
              <a:off x="1516159" y="2379524"/>
              <a:ext cx="10053523" cy="78221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sz="2700"/>
            </a:p>
          </p:txBody>
        </p:sp>
        <p:sp>
          <p:nvSpPr>
            <p:cNvPr id="5" name="Freeform 7">
              <a:extLst>
                <a:ext uri="{FF2B5EF4-FFF2-40B4-BE49-F238E27FC236}">
                  <a16:creationId xmlns:a16="http://schemas.microsoft.com/office/drawing/2014/main" id="{A8434695-C279-46E0-9EBE-B4B4F2ABFA03}"/>
                </a:ext>
              </a:extLst>
            </p:cNvPr>
            <p:cNvSpPr>
              <a:spLocks/>
            </p:cNvSpPr>
            <p:nvPr/>
          </p:nvSpPr>
          <p:spPr bwMode="auto">
            <a:xfrm>
              <a:off x="881604" y="2379524"/>
              <a:ext cx="1628294" cy="1315673"/>
            </a:xfrm>
            <a:custGeom>
              <a:avLst/>
              <a:gdLst>
                <a:gd name="T0" fmla="*/ 0 w 1224"/>
                <a:gd name="T1" fmla="*/ 630 h 989"/>
                <a:gd name="T2" fmla="*/ 465 w 1224"/>
                <a:gd name="T3" fmla="*/ 989 h 989"/>
                <a:gd name="T4" fmla="*/ 1224 w 1224"/>
                <a:gd name="T5" fmla="*/ 0 h 989"/>
                <a:gd name="T6" fmla="*/ 484 w 1224"/>
                <a:gd name="T7" fmla="*/ 0 h 989"/>
                <a:gd name="T8" fmla="*/ 0 w 1224"/>
                <a:gd name="T9" fmla="*/ 630 h 989"/>
              </a:gdLst>
              <a:ahLst/>
              <a:cxnLst>
                <a:cxn ang="0">
                  <a:pos x="T0" y="T1"/>
                </a:cxn>
                <a:cxn ang="0">
                  <a:pos x="T2" y="T3"/>
                </a:cxn>
                <a:cxn ang="0">
                  <a:pos x="T4" y="T5"/>
                </a:cxn>
                <a:cxn ang="0">
                  <a:pos x="T6" y="T7"/>
                </a:cxn>
                <a:cxn ang="0">
                  <a:pos x="T8" y="T9"/>
                </a:cxn>
              </a:cxnLst>
              <a:rect l="0" t="0" r="r" b="b"/>
              <a:pathLst>
                <a:path w="1224" h="989">
                  <a:moveTo>
                    <a:pt x="0" y="630"/>
                  </a:moveTo>
                  <a:lnTo>
                    <a:pt x="465" y="989"/>
                  </a:lnTo>
                  <a:lnTo>
                    <a:pt x="1224" y="0"/>
                  </a:lnTo>
                  <a:lnTo>
                    <a:pt x="484" y="0"/>
                  </a:lnTo>
                  <a:lnTo>
                    <a:pt x="0" y="630"/>
                  </a:lnTo>
                  <a:close/>
                </a:path>
              </a:pathLst>
            </a:custGeom>
            <a:gradFill>
              <a:gsLst>
                <a:gs pos="0">
                  <a:schemeClr val="accent1">
                    <a:lumMod val="88000"/>
                  </a:schemeClr>
                </a:gs>
                <a:gs pos="100000">
                  <a:schemeClr val="accent1">
                    <a:lumMod val="92000"/>
                  </a:schemeClr>
                </a:gs>
              </a:gsLst>
              <a:lin ang="8400000" scaled="0"/>
            </a:gra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0" dirty="0"/>
            </a:p>
          </p:txBody>
        </p:sp>
      </p:grpSp>
      <p:grpSp>
        <p:nvGrpSpPr>
          <p:cNvPr id="6" name="그룹 8">
            <a:extLst>
              <a:ext uri="{FF2B5EF4-FFF2-40B4-BE49-F238E27FC236}">
                <a16:creationId xmlns:a16="http://schemas.microsoft.com/office/drawing/2014/main" id="{F39D30C2-A813-4E87-BD31-547616BD575C}"/>
              </a:ext>
            </a:extLst>
          </p:cNvPr>
          <p:cNvGrpSpPr/>
          <p:nvPr/>
        </p:nvGrpSpPr>
        <p:grpSpPr>
          <a:xfrm>
            <a:off x="592029" y="2119896"/>
            <a:ext cx="10885868" cy="1389099"/>
            <a:chOff x="1259228" y="3168587"/>
            <a:chExt cx="10310454" cy="1315673"/>
          </a:xfrm>
        </p:grpSpPr>
        <p:sp>
          <p:nvSpPr>
            <p:cNvPr id="7" name="Rectangle 6">
              <a:extLst>
                <a:ext uri="{FF2B5EF4-FFF2-40B4-BE49-F238E27FC236}">
                  <a16:creationId xmlns:a16="http://schemas.microsoft.com/office/drawing/2014/main" id="{5D5826E6-D1F7-4066-9889-A3992ABB214C}"/>
                </a:ext>
              </a:extLst>
            </p:cNvPr>
            <p:cNvSpPr>
              <a:spLocks noChangeArrowheads="1"/>
            </p:cNvSpPr>
            <p:nvPr/>
          </p:nvSpPr>
          <p:spPr bwMode="auto">
            <a:xfrm>
              <a:off x="1893783" y="3168587"/>
              <a:ext cx="9675899" cy="78221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sz="2700" dirty="0"/>
            </a:p>
          </p:txBody>
        </p:sp>
        <p:sp>
          <p:nvSpPr>
            <p:cNvPr id="8" name="Freeform 7">
              <a:extLst>
                <a:ext uri="{FF2B5EF4-FFF2-40B4-BE49-F238E27FC236}">
                  <a16:creationId xmlns:a16="http://schemas.microsoft.com/office/drawing/2014/main" id="{D9916B26-88C4-4922-A4E2-E428879B4ABC}"/>
                </a:ext>
              </a:extLst>
            </p:cNvPr>
            <p:cNvSpPr>
              <a:spLocks/>
            </p:cNvSpPr>
            <p:nvPr/>
          </p:nvSpPr>
          <p:spPr bwMode="auto">
            <a:xfrm>
              <a:off x="1259228" y="3168587"/>
              <a:ext cx="1628294" cy="1315673"/>
            </a:xfrm>
            <a:custGeom>
              <a:avLst/>
              <a:gdLst>
                <a:gd name="T0" fmla="*/ 0 w 1224"/>
                <a:gd name="T1" fmla="*/ 630 h 989"/>
                <a:gd name="T2" fmla="*/ 465 w 1224"/>
                <a:gd name="T3" fmla="*/ 989 h 989"/>
                <a:gd name="T4" fmla="*/ 1224 w 1224"/>
                <a:gd name="T5" fmla="*/ 0 h 989"/>
                <a:gd name="T6" fmla="*/ 484 w 1224"/>
                <a:gd name="T7" fmla="*/ 0 h 989"/>
                <a:gd name="T8" fmla="*/ 0 w 1224"/>
                <a:gd name="T9" fmla="*/ 630 h 989"/>
              </a:gdLst>
              <a:ahLst/>
              <a:cxnLst>
                <a:cxn ang="0">
                  <a:pos x="T0" y="T1"/>
                </a:cxn>
                <a:cxn ang="0">
                  <a:pos x="T2" y="T3"/>
                </a:cxn>
                <a:cxn ang="0">
                  <a:pos x="T4" y="T5"/>
                </a:cxn>
                <a:cxn ang="0">
                  <a:pos x="T6" y="T7"/>
                </a:cxn>
                <a:cxn ang="0">
                  <a:pos x="T8" y="T9"/>
                </a:cxn>
              </a:cxnLst>
              <a:rect l="0" t="0" r="r" b="b"/>
              <a:pathLst>
                <a:path w="1224" h="989">
                  <a:moveTo>
                    <a:pt x="0" y="630"/>
                  </a:moveTo>
                  <a:lnTo>
                    <a:pt x="465" y="989"/>
                  </a:lnTo>
                  <a:lnTo>
                    <a:pt x="1224" y="0"/>
                  </a:lnTo>
                  <a:lnTo>
                    <a:pt x="484" y="0"/>
                  </a:lnTo>
                  <a:lnTo>
                    <a:pt x="0" y="630"/>
                  </a:lnTo>
                  <a:close/>
                </a:path>
              </a:pathLst>
            </a:custGeom>
            <a:gradFill>
              <a:gsLst>
                <a:gs pos="0">
                  <a:schemeClr val="accent2">
                    <a:lumMod val="88000"/>
                  </a:schemeClr>
                </a:gs>
                <a:gs pos="100000">
                  <a:schemeClr val="accent2">
                    <a:lumMod val="92000"/>
                  </a:schemeClr>
                </a:gs>
              </a:gsLst>
              <a:lin ang="8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0" dirty="0"/>
            </a:p>
          </p:txBody>
        </p:sp>
      </p:grpSp>
      <p:grpSp>
        <p:nvGrpSpPr>
          <p:cNvPr id="9" name="그룹 2">
            <a:extLst>
              <a:ext uri="{FF2B5EF4-FFF2-40B4-BE49-F238E27FC236}">
                <a16:creationId xmlns:a16="http://schemas.microsoft.com/office/drawing/2014/main" id="{5C0E1181-EC13-4F04-8605-02EFC555D0CB}"/>
              </a:ext>
            </a:extLst>
          </p:cNvPr>
          <p:cNvGrpSpPr/>
          <p:nvPr/>
        </p:nvGrpSpPr>
        <p:grpSpPr>
          <a:xfrm>
            <a:off x="998273" y="2940339"/>
            <a:ext cx="10479624" cy="1389099"/>
            <a:chOff x="1635672" y="3945070"/>
            <a:chExt cx="9925684" cy="1315673"/>
          </a:xfrm>
        </p:grpSpPr>
        <p:sp>
          <p:nvSpPr>
            <p:cNvPr id="10" name="Rectangle 6">
              <a:extLst>
                <a:ext uri="{FF2B5EF4-FFF2-40B4-BE49-F238E27FC236}">
                  <a16:creationId xmlns:a16="http://schemas.microsoft.com/office/drawing/2014/main" id="{0B918C9D-BEC4-41F2-A8E1-7C42E37F1BDF}"/>
                </a:ext>
              </a:extLst>
            </p:cNvPr>
            <p:cNvSpPr>
              <a:spLocks noChangeArrowheads="1"/>
            </p:cNvSpPr>
            <p:nvPr/>
          </p:nvSpPr>
          <p:spPr bwMode="auto">
            <a:xfrm>
              <a:off x="2270227" y="3945070"/>
              <a:ext cx="9291129" cy="782219"/>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sz="2700" dirty="0"/>
            </a:p>
          </p:txBody>
        </p:sp>
        <p:sp>
          <p:nvSpPr>
            <p:cNvPr id="11" name="Freeform 7">
              <a:extLst>
                <a:ext uri="{FF2B5EF4-FFF2-40B4-BE49-F238E27FC236}">
                  <a16:creationId xmlns:a16="http://schemas.microsoft.com/office/drawing/2014/main" id="{874A7F0B-3BC1-454E-B03E-F05A2285CE79}"/>
                </a:ext>
              </a:extLst>
            </p:cNvPr>
            <p:cNvSpPr>
              <a:spLocks/>
            </p:cNvSpPr>
            <p:nvPr/>
          </p:nvSpPr>
          <p:spPr bwMode="auto">
            <a:xfrm>
              <a:off x="1635672" y="3945070"/>
              <a:ext cx="1628294" cy="1315673"/>
            </a:xfrm>
            <a:custGeom>
              <a:avLst/>
              <a:gdLst>
                <a:gd name="T0" fmla="*/ 0 w 1224"/>
                <a:gd name="T1" fmla="*/ 630 h 989"/>
                <a:gd name="T2" fmla="*/ 465 w 1224"/>
                <a:gd name="T3" fmla="*/ 989 h 989"/>
                <a:gd name="T4" fmla="*/ 1224 w 1224"/>
                <a:gd name="T5" fmla="*/ 0 h 989"/>
                <a:gd name="T6" fmla="*/ 484 w 1224"/>
                <a:gd name="T7" fmla="*/ 0 h 989"/>
                <a:gd name="T8" fmla="*/ 0 w 1224"/>
                <a:gd name="T9" fmla="*/ 630 h 989"/>
              </a:gdLst>
              <a:ahLst/>
              <a:cxnLst>
                <a:cxn ang="0">
                  <a:pos x="T0" y="T1"/>
                </a:cxn>
                <a:cxn ang="0">
                  <a:pos x="T2" y="T3"/>
                </a:cxn>
                <a:cxn ang="0">
                  <a:pos x="T4" y="T5"/>
                </a:cxn>
                <a:cxn ang="0">
                  <a:pos x="T6" y="T7"/>
                </a:cxn>
                <a:cxn ang="0">
                  <a:pos x="T8" y="T9"/>
                </a:cxn>
              </a:cxnLst>
              <a:rect l="0" t="0" r="r" b="b"/>
              <a:pathLst>
                <a:path w="1224" h="989">
                  <a:moveTo>
                    <a:pt x="0" y="630"/>
                  </a:moveTo>
                  <a:lnTo>
                    <a:pt x="465" y="989"/>
                  </a:lnTo>
                  <a:lnTo>
                    <a:pt x="1224" y="0"/>
                  </a:lnTo>
                  <a:lnTo>
                    <a:pt x="484" y="0"/>
                  </a:lnTo>
                  <a:lnTo>
                    <a:pt x="0" y="630"/>
                  </a:lnTo>
                  <a:close/>
                </a:path>
              </a:pathLst>
            </a:custGeom>
            <a:gradFill>
              <a:gsLst>
                <a:gs pos="0">
                  <a:schemeClr val="accent3">
                    <a:lumMod val="88000"/>
                  </a:schemeClr>
                </a:gs>
                <a:gs pos="100000">
                  <a:schemeClr val="accent3">
                    <a:lumMod val="92000"/>
                  </a:schemeClr>
                </a:gs>
              </a:gsLst>
              <a:lin ang="8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0" dirty="0"/>
            </a:p>
          </p:txBody>
        </p:sp>
      </p:grpSp>
      <p:grpSp>
        <p:nvGrpSpPr>
          <p:cNvPr id="12" name="그룹 1">
            <a:extLst>
              <a:ext uri="{FF2B5EF4-FFF2-40B4-BE49-F238E27FC236}">
                <a16:creationId xmlns:a16="http://schemas.microsoft.com/office/drawing/2014/main" id="{4280BBAC-8C74-4711-B3EA-4DAEBFBF6CEC}"/>
              </a:ext>
            </a:extLst>
          </p:cNvPr>
          <p:cNvGrpSpPr/>
          <p:nvPr/>
        </p:nvGrpSpPr>
        <p:grpSpPr>
          <a:xfrm>
            <a:off x="1395726" y="3760430"/>
            <a:ext cx="10082170" cy="1389099"/>
            <a:chOff x="2012116" y="4730345"/>
            <a:chExt cx="9549239" cy="1315673"/>
          </a:xfrm>
        </p:grpSpPr>
        <p:sp>
          <p:nvSpPr>
            <p:cNvPr id="13" name="Rectangle 6">
              <a:extLst>
                <a:ext uri="{FF2B5EF4-FFF2-40B4-BE49-F238E27FC236}">
                  <a16:creationId xmlns:a16="http://schemas.microsoft.com/office/drawing/2014/main" id="{945D23A2-5706-4ACF-9894-1149D510254E}"/>
                </a:ext>
              </a:extLst>
            </p:cNvPr>
            <p:cNvSpPr>
              <a:spLocks noChangeArrowheads="1"/>
            </p:cNvSpPr>
            <p:nvPr/>
          </p:nvSpPr>
          <p:spPr bwMode="auto">
            <a:xfrm>
              <a:off x="2646669" y="4730345"/>
              <a:ext cx="8914686" cy="782219"/>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sz="2700" dirty="0"/>
            </a:p>
          </p:txBody>
        </p:sp>
        <p:sp>
          <p:nvSpPr>
            <p:cNvPr id="14" name="Freeform 7">
              <a:extLst>
                <a:ext uri="{FF2B5EF4-FFF2-40B4-BE49-F238E27FC236}">
                  <a16:creationId xmlns:a16="http://schemas.microsoft.com/office/drawing/2014/main" id="{45CD94D5-83EB-4B9E-A04A-FC20976F9EFC}"/>
                </a:ext>
              </a:extLst>
            </p:cNvPr>
            <p:cNvSpPr>
              <a:spLocks/>
            </p:cNvSpPr>
            <p:nvPr/>
          </p:nvSpPr>
          <p:spPr bwMode="auto">
            <a:xfrm>
              <a:off x="2012116" y="4730345"/>
              <a:ext cx="1628294" cy="1315673"/>
            </a:xfrm>
            <a:custGeom>
              <a:avLst/>
              <a:gdLst>
                <a:gd name="T0" fmla="*/ 0 w 1224"/>
                <a:gd name="T1" fmla="*/ 630 h 989"/>
                <a:gd name="T2" fmla="*/ 465 w 1224"/>
                <a:gd name="T3" fmla="*/ 989 h 989"/>
                <a:gd name="T4" fmla="*/ 1224 w 1224"/>
                <a:gd name="T5" fmla="*/ 0 h 989"/>
                <a:gd name="T6" fmla="*/ 484 w 1224"/>
                <a:gd name="T7" fmla="*/ 0 h 989"/>
                <a:gd name="T8" fmla="*/ 0 w 1224"/>
                <a:gd name="T9" fmla="*/ 630 h 989"/>
              </a:gdLst>
              <a:ahLst/>
              <a:cxnLst>
                <a:cxn ang="0">
                  <a:pos x="T0" y="T1"/>
                </a:cxn>
                <a:cxn ang="0">
                  <a:pos x="T2" y="T3"/>
                </a:cxn>
                <a:cxn ang="0">
                  <a:pos x="T4" y="T5"/>
                </a:cxn>
                <a:cxn ang="0">
                  <a:pos x="T6" y="T7"/>
                </a:cxn>
                <a:cxn ang="0">
                  <a:pos x="T8" y="T9"/>
                </a:cxn>
              </a:cxnLst>
              <a:rect l="0" t="0" r="r" b="b"/>
              <a:pathLst>
                <a:path w="1224" h="989">
                  <a:moveTo>
                    <a:pt x="0" y="630"/>
                  </a:moveTo>
                  <a:lnTo>
                    <a:pt x="465" y="989"/>
                  </a:lnTo>
                  <a:lnTo>
                    <a:pt x="1224" y="0"/>
                  </a:lnTo>
                  <a:lnTo>
                    <a:pt x="484" y="0"/>
                  </a:lnTo>
                  <a:lnTo>
                    <a:pt x="0" y="630"/>
                  </a:lnTo>
                  <a:close/>
                </a:path>
              </a:pathLst>
            </a:custGeom>
            <a:gradFill>
              <a:gsLst>
                <a:gs pos="0">
                  <a:schemeClr val="accent4">
                    <a:lumMod val="88000"/>
                  </a:schemeClr>
                </a:gs>
                <a:gs pos="100000">
                  <a:schemeClr val="accent4">
                    <a:lumMod val="92000"/>
                  </a:schemeClr>
                </a:gs>
              </a:gsLst>
              <a:lin ang="8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0" dirty="0"/>
            </a:p>
          </p:txBody>
        </p:sp>
      </p:grpSp>
      <p:sp>
        <p:nvSpPr>
          <p:cNvPr id="15" name="TextBox 14">
            <a:extLst>
              <a:ext uri="{FF2B5EF4-FFF2-40B4-BE49-F238E27FC236}">
                <a16:creationId xmlns:a16="http://schemas.microsoft.com/office/drawing/2014/main" id="{C96C67DA-9DC3-405F-9BAD-901244D2D2AA}"/>
              </a:ext>
            </a:extLst>
          </p:cNvPr>
          <p:cNvSpPr txBox="1"/>
          <p:nvPr/>
        </p:nvSpPr>
        <p:spPr>
          <a:xfrm rot="18452284">
            <a:off x="403785" y="1677480"/>
            <a:ext cx="973426" cy="584775"/>
          </a:xfrm>
          <a:prstGeom prst="rect">
            <a:avLst/>
          </a:prstGeom>
          <a:noFill/>
        </p:spPr>
        <p:txBody>
          <a:bodyPr wrap="square" rtlCol="0">
            <a:spAutoFit/>
          </a:bodyPr>
          <a:lstStyle/>
          <a:p>
            <a:pPr algn="ctr"/>
            <a:r>
              <a:rPr lang="en-US" altLang="ko-KR" sz="3200" b="1" dirty="0">
                <a:solidFill>
                  <a:schemeClr val="bg1"/>
                </a:solidFill>
                <a:cs typeface="Calibri" pitchFamily="34" charset="0"/>
              </a:rPr>
              <a:t>01</a:t>
            </a:r>
            <a:endParaRPr lang="ko-KR" altLang="en-US" sz="3200" b="1" dirty="0">
              <a:solidFill>
                <a:schemeClr val="bg1"/>
              </a:solidFill>
              <a:cs typeface="Calibri" pitchFamily="34" charset="0"/>
            </a:endParaRPr>
          </a:p>
        </p:txBody>
      </p:sp>
      <p:sp>
        <p:nvSpPr>
          <p:cNvPr id="16" name="TextBox 15">
            <a:extLst>
              <a:ext uri="{FF2B5EF4-FFF2-40B4-BE49-F238E27FC236}">
                <a16:creationId xmlns:a16="http://schemas.microsoft.com/office/drawing/2014/main" id="{0AE9A3EB-E4E8-4A10-984B-6C8F2E4E916D}"/>
              </a:ext>
            </a:extLst>
          </p:cNvPr>
          <p:cNvSpPr txBox="1"/>
          <p:nvPr/>
        </p:nvSpPr>
        <p:spPr>
          <a:xfrm rot="18452284">
            <a:off x="807325" y="2495425"/>
            <a:ext cx="973426" cy="584775"/>
          </a:xfrm>
          <a:prstGeom prst="rect">
            <a:avLst/>
          </a:prstGeom>
          <a:noFill/>
        </p:spPr>
        <p:txBody>
          <a:bodyPr wrap="square" rtlCol="0">
            <a:spAutoFit/>
          </a:bodyPr>
          <a:lstStyle/>
          <a:p>
            <a:pPr algn="ctr"/>
            <a:r>
              <a:rPr lang="en-US" altLang="ko-KR" sz="3200" b="1" dirty="0">
                <a:solidFill>
                  <a:schemeClr val="bg1"/>
                </a:solidFill>
                <a:cs typeface="Calibri" pitchFamily="34" charset="0"/>
              </a:rPr>
              <a:t>02</a:t>
            </a:r>
            <a:endParaRPr lang="ko-KR" altLang="en-US" sz="3200" b="1" dirty="0">
              <a:solidFill>
                <a:schemeClr val="bg1"/>
              </a:solidFill>
              <a:cs typeface="Calibri" pitchFamily="34" charset="0"/>
            </a:endParaRPr>
          </a:p>
        </p:txBody>
      </p:sp>
      <p:sp>
        <p:nvSpPr>
          <p:cNvPr id="17" name="TextBox 16">
            <a:extLst>
              <a:ext uri="{FF2B5EF4-FFF2-40B4-BE49-F238E27FC236}">
                <a16:creationId xmlns:a16="http://schemas.microsoft.com/office/drawing/2014/main" id="{47265F84-D057-4ED8-852B-AB47D66DBB86}"/>
              </a:ext>
            </a:extLst>
          </p:cNvPr>
          <p:cNvSpPr txBox="1"/>
          <p:nvPr/>
        </p:nvSpPr>
        <p:spPr>
          <a:xfrm rot="18452284">
            <a:off x="1210865" y="3313370"/>
            <a:ext cx="973426" cy="584775"/>
          </a:xfrm>
          <a:prstGeom prst="rect">
            <a:avLst/>
          </a:prstGeom>
          <a:noFill/>
        </p:spPr>
        <p:txBody>
          <a:bodyPr wrap="square" rtlCol="0">
            <a:spAutoFit/>
          </a:bodyPr>
          <a:lstStyle/>
          <a:p>
            <a:pPr algn="ctr"/>
            <a:r>
              <a:rPr lang="en-US" altLang="ko-KR" sz="3200" b="1" dirty="0">
                <a:solidFill>
                  <a:schemeClr val="bg1"/>
                </a:solidFill>
                <a:cs typeface="Calibri" pitchFamily="34" charset="0"/>
              </a:rPr>
              <a:t>03</a:t>
            </a:r>
            <a:endParaRPr lang="ko-KR" altLang="en-US" sz="3200" b="1" dirty="0">
              <a:solidFill>
                <a:schemeClr val="bg1"/>
              </a:solidFill>
              <a:cs typeface="Calibri" pitchFamily="34" charset="0"/>
            </a:endParaRPr>
          </a:p>
        </p:txBody>
      </p:sp>
      <p:sp>
        <p:nvSpPr>
          <p:cNvPr id="18" name="TextBox 17">
            <a:extLst>
              <a:ext uri="{FF2B5EF4-FFF2-40B4-BE49-F238E27FC236}">
                <a16:creationId xmlns:a16="http://schemas.microsoft.com/office/drawing/2014/main" id="{F3E71740-DBAB-4DEE-A9E2-9A3B0AA3F1CC}"/>
              </a:ext>
            </a:extLst>
          </p:cNvPr>
          <p:cNvSpPr txBox="1"/>
          <p:nvPr/>
        </p:nvSpPr>
        <p:spPr>
          <a:xfrm rot="18452284">
            <a:off x="1614405" y="4122170"/>
            <a:ext cx="973426" cy="584775"/>
          </a:xfrm>
          <a:prstGeom prst="rect">
            <a:avLst/>
          </a:prstGeom>
          <a:noFill/>
        </p:spPr>
        <p:txBody>
          <a:bodyPr wrap="square" rtlCol="0">
            <a:spAutoFit/>
          </a:bodyPr>
          <a:lstStyle/>
          <a:p>
            <a:pPr algn="ctr"/>
            <a:r>
              <a:rPr lang="en-US" altLang="ko-KR" sz="3200" b="1" dirty="0">
                <a:solidFill>
                  <a:schemeClr val="bg1"/>
                </a:solidFill>
                <a:cs typeface="Calibri" pitchFamily="34" charset="0"/>
              </a:rPr>
              <a:t>04</a:t>
            </a:r>
            <a:endParaRPr lang="ko-KR" altLang="en-US" sz="3200" b="1" dirty="0">
              <a:solidFill>
                <a:schemeClr val="bg1"/>
              </a:solidFill>
              <a:cs typeface="Calibri" pitchFamily="34" charset="0"/>
            </a:endParaRPr>
          </a:p>
        </p:txBody>
      </p:sp>
      <p:sp>
        <p:nvSpPr>
          <p:cNvPr id="19" name="TextBox 18">
            <a:extLst>
              <a:ext uri="{FF2B5EF4-FFF2-40B4-BE49-F238E27FC236}">
                <a16:creationId xmlns:a16="http://schemas.microsoft.com/office/drawing/2014/main" id="{DD76A3BD-3BBA-4AA1-8D06-B07F316B4A1F}"/>
              </a:ext>
            </a:extLst>
          </p:cNvPr>
          <p:cNvSpPr txBox="1"/>
          <p:nvPr/>
        </p:nvSpPr>
        <p:spPr>
          <a:xfrm>
            <a:off x="3357715" y="1478214"/>
            <a:ext cx="6777891" cy="584775"/>
          </a:xfrm>
          <a:prstGeom prst="rect">
            <a:avLst/>
          </a:prstGeom>
          <a:noFill/>
        </p:spPr>
        <p:txBody>
          <a:bodyPr wrap="square" rtlCol="0">
            <a:spAutoFit/>
          </a:bodyPr>
          <a:lstStyle/>
          <a:p>
            <a:r>
              <a:rPr lang="en-US" altLang="ko-KR" sz="3200" dirty="0">
                <a:solidFill>
                  <a:schemeClr val="bg1"/>
                </a:solidFill>
              </a:rPr>
              <a:t>Introduction</a:t>
            </a:r>
            <a:endParaRPr lang="ko-KR" altLang="en-US" sz="3200" dirty="0">
              <a:solidFill>
                <a:schemeClr val="bg1"/>
              </a:solidFill>
            </a:endParaRPr>
          </a:p>
        </p:txBody>
      </p:sp>
      <p:sp>
        <p:nvSpPr>
          <p:cNvPr id="20" name="TextBox 19">
            <a:extLst>
              <a:ext uri="{FF2B5EF4-FFF2-40B4-BE49-F238E27FC236}">
                <a16:creationId xmlns:a16="http://schemas.microsoft.com/office/drawing/2014/main" id="{0DB26976-E659-47F7-B1F8-61B64FE9912A}"/>
              </a:ext>
            </a:extLst>
          </p:cNvPr>
          <p:cNvSpPr txBox="1"/>
          <p:nvPr/>
        </p:nvSpPr>
        <p:spPr>
          <a:xfrm>
            <a:off x="3357715" y="2296474"/>
            <a:ext cx="6777891" cy="584775"/>
          </a:xfrm>
          <a:prstGeom prst="rect">
            <a:avLst/>
          </a:prstGeom>
          <a:noFill/>
        </p:spPr>
        <p:txBody>
          <a:bodyPr wrap="square" rtlCol="0">
            <a:spAutoFit/>
          </a:bodyPr>
          <a:lstStyle/>
          <a:p>
            <a:r>
              <a:rPr lang="en-US" altLang="ko-KR" sz="3200" dirty="0">
                <a:solidFill>
                  <a:schemeClr val="bg1"/>
                </a:solidFill>
              </a:rPr>
              <a:t>Need</a:t>
            </a:r>
            <a:endParaRPr lang="ko-KR" altLang="en-US" sz="3200" dirty="0">
              <a:solidFill>
                <a:schemeClr val="bg1"/>
              </a:solidFill>
            </a:endParaRPr>
          </a:p>
        </p:txBody>
      </p:sp>
      <p:sp>
        <p:nvSpPr>
          <p:cNvPr id="21" name="TextBox 20">
            <a:extLst>
              <a:ext uri="{FF2B5EF4-FFF2-40B4-BE49-F238E27FC236}">
                <a16:creationId xmlns:a16="http://schemas.microsoft.com/office/drawing/2014/main" id="{E5FBCD3C-8ACA-49D2-8C00-1CC5F81ECD06}"/>
              </a:ext>
            </a:extLst>
          </p:cNvPr>
          <p:cNvSpPr txBox="1"/>
          <p:nvPr/>
        </p:nvSpPr>
        <p:spPr>
          <a:xfrm>
            <a:off x="3341438" y="2957932"/>
            <a:ext cx="6777891" cy="1478418"/>
          </a:xfrm>
          <a:prstGeom prst="rect">
            <a:avLst/>
          </a:prstGeom>
          <a:noFill/>
        </p:spPr>
        <p:txBody>
          <a:bodyPr wrap="square" rtlCol="0">
            <a:spAutoFit/>
          </a:bodyPr>
          <a:lstStyle/>
          <a:p>
            <a:pPr>
              <a:lnSpc>
                <a:spcPct val="150000"/>
              </a:lnSpc>
            </a:pPr>
            <a:r>
              <a:rPr lang="en-US" altLang="ko-KR" sz="3200" dirty="0">
                <a:solidFill>
                  <a:schemeClr val="bg1"/>
                </a:solidFill>
              </a:rPr>
              <a:t>Technology Used For This Project</a:t>
            </a:r>
            <a:endParaRPr lang="ko-KR" altLang="en-US" sz="3200" dirty="0">
              <a:solidFill>
                <a:schemeClr val="bg1"/>
              </a:solidFill>
            </a:endParaRPr>
          </a:p>
          <a:p>
            <a:pPr>
              <a:lnSpc>
                <a:spcPct val="150000"/>
              </a:lnSpc>
            </a:pPr>
            <a:endParaRPr lang="en-IN" sz="3200" dirty="0">
              <a:solidFill>
                <a:schemeClr val="bg2">
                  <a:lumMod val="75000"/>
                </a:schemeClr>
              </a:solidFill>
            </a:endParaRPr>
          </a:p>
        </p:txBody>
      </p:sp>
      <p:sp>
        <p:nvSpPr>
          <p:cNvPr id="22" name="TextBox 21">
            <a:extLst>
              <a:ext uri="{FF2B5EF4-FFF2-40B4-BE49-F238E27FC236}">
                <a16:creationId xmlns:a16="http://schemas.microsoft.com/office/drawing/2014/main" id="{73D3A216-A2B4-452E-A8DF-BA9FC33EF49D}"/>
              </a:ext>
            </a:extLst>
          </p:cNvPr>
          <p:cNvSpPr txBox="1"/>
          <p:nvPr/>
        </p:nvSpPr>
        <p:spPr>
          <a:xfrm>
            <a:off x="3357715" y="3923852"/>
            <a:ext cx="6777891" cy="584775"/>
          </a:xfrm>
          <a:prstGeom prst="rect">
            <a:avLst/>
          </a:prstGeom>
          <a:noFill/>
        </p:spPr>
        <p:txBody>
          <a:bodyPr wrap="square" rtlCol="0">
            <a:spAutoFit/>
          </a:bodyPr>
          <a:lstStyle/>
          <a:p>
            <a:r>
              <a:rPr lang="en-US" altLang="ko-KR" sz="3200" dirty="0">
                <a:solidFill>
                  <a:schemeClr val="bg1"/>
                </a:solidFill>
              </a:rPr>
              <a:t>User Roles And Responsibilities </a:t>
            </a:r>
            <a:endParaRPr lang="ko-KR" altLang="en-US" sz="3200" dirty="0">
              <a:solidFill>
                <a:schemeClr val="bg1"/>
              </a:solidFill>
            </a:endParaRPr>
          </a:p>
        </p:txBody>
      </p:sp>
      <p:grpSp>
        <p:nvGrpSpPr>
          <p:cNvPr id="77" name="그룹 1">
            <a:extLst>
              <a:ext uri="{FF2B5EF4-FFF2-40B4-BE49-F238E27FC236}">
                <a16:creationId xmlns:a16="http://schemas.microsoft.com/office/drawing/2014/main" id="{F62F20C2-C6D1-FF81-5CC5-FE6795ACE7D4}"/>
              </a:ext>
            </a:extLst>
          </p:cNvPr>
          <p:cNvGrpSpPr/>
          <p:nvPr/>
        </p:nvGrpSpPr>
        <p:grpSpPr>
          <a:xfrm>
            <a:off x="1674053" y="4586656"/>
            <a:ext cx="9803843" cy="1389099"/>
            <a:chOff x="2012116" y="4730345"/>
            <a:chExt cx="9549239" cy="1315673"/>
          </a:xfrm>
        </p:grpSpPr>
        <p:sp>
          <p:nvSpPr>
            <p:cNvPr id="78" name="Rectangle 6">
              <a:extLst>
                <a:ext uri="{FF2B5EF4-FFF2-40B4-BE49-F238E27FC236}">
                  <a16:creationId xmlns:a16="http://schemas.microsoft.com/office/drawing/2014/main" id="{B4903580-F687-D01F-059E-BBE04A04433A}"/>
                </a:ext>
              </a:extLst>
            </p:cNvPr>
            <p:cNvSpPr>
              <a:spLocks noChangeArrowheads="1"/>
            </p:cNvSpPr>
            <p:nvPr/>
          </p:nvSpPr>
          <p:spPr bwMode="auto">
            <a:xfrm>
              <a:off x="2646669" y="4730345"/>
              <a:ext cx="8914686" cy="782219"/>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ko-KR" altLang="en-US" sz="2700" dirty="0"/>
            </a:p>
          </p:txBody>
        </p:sp>
        <p:sp>
          <p:nvSpPr>
            <p:cNvPr id="79" name="Freeform 7">
              <a:extLst>
                <a:ext uri="{FF2B5EF4-FFF2-40B4-BE49-F238E27FC236}">
                  <a16:creationId xmlns:a16="http://schemas.microsoft.com/office/drawing/2014/main" id="{EE93A1B4-764D-E9EF-F639-E92BECB8A555}"/>
                </a:ext>
              </a:extLst>
            </p:cNvPr>
            <p:cNvSpPr>
              <a:spLocks/>
            </p:cNvSpPr>
            <p:nvPr/>
          </p:nvSpPr>
          <p:spPr bwMode="auto">
            <a:xfrm>
              <a:off x="2012116" y="4730345"/>
              <a:ext cx="1628294" cy="1315673"/>
            </a:xfrm>
            <a:custGeom>
              <a:avLst/>
              <a:gdLst>
                <a:gd name="T0" fmla="*/ 0 w 1224"/>
                <a:gd name="T1" fmla="*/ 630 h 989"/>
                <a:gd name="T2" fmla="*/ 465 w 1224"/>
                <a:gd name="T3" fmla="*/ 989 h 989"/>
                <a:gd name="T4" fmla="*/ 1224 w 1224"/>
                <a:gd name="T5" fmla="*/ 0 h 989"/>
                <a:gd name="T6" fmla="*/ 484 w 1224"/>
                <a:gd name="T7" fmla="*/ 0 h 989"/>
                <a:gd name="T8" fmla="*/ 0 w 1224"/>
                <a:gd name="T9" fmla="*/ 630 h 989"/>
              </a:gdLst>
              <a:ahLst/>
              <a:cxnLst>
                <a:cxn ang="0">
                  <a:pos x="T0" y="T1"/>
                </a:cxn>
                <a:cxn ang="0">
                  <a:pos x="T2" y="T3"/>
                </a:cxn>
                <a:cxn ang="0">
                  <a:pos x="T4" y="T5"/>
                </a:cxn>
                <a:cxn ang="0">
                  <a:pos x="T6" y="T7"/>
                </a:cxn>
                <a:cxn ang="0">
                  <a:pos x="T8" y="T9"/>
                </a:cxn>
              </a:cxnLst>
              <a:rect l="0" t="0" r="r" b="b"/>
              <a:pathLst>
                <a:path w="1224" h="989">
                  <a:moveTo>
                    <a:pt x="0" y="630"/>
                  </a:moveTo>
                  <a:lnTo>
                    <a:pt x="465" y="989"/>
                  </a:lnTo>
                  <a:lnTo>
                    <a:pt x="1224" y="0"/>
                  </a:lnTo>
                  <a:lnTo>
                    <a:pt x="484" y="0"/>
                  </a:lnTo>
                  <a:lnTo>
                    <a:pt x="0" y="630"/>
                  </a:ln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ko-KR" altLang="en-US" sz="2700" dirty="0"/>
            </a:p>
          </p:txBody>
        </p:sp>
      </p:grpSp>
      <p:sp>
        <p:nvSpPr>
          <p:cNvPr id="80" name="TextBox 79">
            <a:extLst>
              <a:ext uri="{FF2B5EF4-FFF2-40B4-BE49-F238E27FC236}">
                <a16:creationId xmlns:a16="http://schemas.microsoft.com/office/drawing/2014/main" id="{7F460204-F329-85E2-B824-452C85327345}"/>
              </a:ext>
            </a:extLst>
          </p:cNvPr>
          <p:cNvSpPr txBox="1"/>
          <p:nvPr/>
        </p:nvSpPr>
        <p:spPr>
          <a:xfrm rot="18452284">
            <a:off x="1892732" y="4948396"/>
            <a:ext cx="973426" cy="584775"/>
          </a:xfrm>
          <a:prstGeom prst="rect">
            <a:avLst/>
          </a:prstGeom>
          <a:noFill/>
        </p:spPr>
        <p:txBody>
          <a:bodyPr wrap="square" rtlCol="0">
            <a:spAutoFit/>
          </a:bodyPr>
          <a:lstStyle/>
          <a:p>
            <a:pPr algn="ctr"/>
            <a:r>
              <a:rPr lang="en-US" altLang="ko-KR" sz="3200" b="1" dirty="0">
                <a:solidFill>
                  <a:schemeClr val="bg1"/>
                </a:solidFill>
                <a:cs typeface="Calibri" pitchFamily="34" charset="0"/>
              </a:rPr>
              <a:t>05</a:t>
            </a:r>
            <a:endParaRPr lang="ko-KR" altLang="en-US" sz="3200" b="1" dirty="0">
              <a:solidFill>
                <a:schemeClr val="bg1"/>
              </a:solidFill>
              <a:cs typeface="Calibri" pitchFamily="34" charset="0"/>
            </a:endParaRPr>
          </a:p>
        </p:txBody>
      </p:sp>
      <p:sp>
        <p:nvSpPr>
          <p:cNvPr id="81" name="TextBox 80">
            <a:extLst>
              <a:ext uri="{FF2B5EF4-FFF2-40B4-BE49-F238E27FC236}">
                <a16:creationId xmlns:a16="http://schemas.microsoft.com/office/drawing/2014/main" id="{2F083D85-8B44-17F7-5973-196B468E637F}"/>
              </a:ext>
            </a:extLst>
          </p:cNvPr>
          <p:cNvSpPr txBox="1"/>
          <p:nvPr/>
        </p:nvSpPr>
        <p:spPr>
          <a:xfrm>
            <a:off x="3636042" y="4750078"/>
            <a:ext cx="6777891" cy="584775"/>
          </a:xfrm>
          <a:prstGeom prst="rect">
            <a:avLst/>
          </a:prstGeom>
          <a:noFill/>
        </p:spPr>
        <p:txBody>
          <a:bodyPr wrap="square" rtlCol="0">
            <a:spAutoFit/>
          </a:bodyPr>
          <a:lstStyle/>
          <a:p>
            <a:r>
              <a:rPr lang="en-US" altLang="ko-KR" sz="3200" dirty="0">
                <a:solidFill>
                  <a:schemeClr val="bg1"/>
                </a:solidFill>
              </a:rPr>
              <a:t>Future Scope</a:t>
            </a:r>
            <a:endParaRPr lang="ko-KR" altLang="en-US" sz="3200" dirty="0">
              <a:solidFill>
                <a:schemeClr val="bg1"/>
              </a:solidFill>
            </a:endParaRPr>
          </a:p>
        </p:txBody>
      </p:sp>
      <p:grpSp>
        <p:nvGrpSpPr>
          <p:cNvPr id="82" name="그룹 1">
            <a:extLst>
              <a:ext uri="{FF2B5EF4-FFF2-40B4-BE49-F238E27FC236}">
                <a16:creationId xmlns:a16="http://schemas.microsoft.com/office/drawing/2014/main" id="{E1E7D7F4-D83F-C21D-0EFB-13AECF1B5139}"/>
              </a:ext>
            </a:extLst>
          </p:cNvPr>
          <p:cNvGrpSpPr/>
          <p:nvPr/>
        </p:nvGrpSpPr>
        <p:grpSpPr>
          <a:xfrm>
            <a:off x="2082883" y="5399414"/>
            <a:ext cx="9412203" cy="1389099"/>
            <a:chOff x="2012116" y="4730345"/>
            <a:chExt cx="9549239" cy="1315673"/>
          </a:xfrm>
        </p:grpSpPr>
        <p:sp>
          <p:nvSpPr>
            <p:cNvPr id="83" name="Rectangle 6">
              <a:extLst>
                <a:ext uri="{FF2B5EF4-FFF2-40B4-BE49-F238E27FC236}">
                  <a16:creationId xmlns:a16="http://schemas.microsoft.com/office/drawing/2014/main" id="{461A8329-6923-8E82-362D-DDFD366C9D3F}"/>
                </a:ext>
              </a:extLst>
            </p:cNvPr>
            <p:cNvSpPr>
              <a:spLocks noChangeArrowheads="1"/>
            </p:cNvSpPr>
            <p:nvPr/>
          </p:nvSpPr>
          <p:spPr bwMode="auto">
            <a:xfrm>
              <a:off x="2646669" y="4730345"/>
              <a:ext cx="8914686" cy="782219"/>
            </a:xfrm>
            <a:prstGeom prst="rect">
              <a:avLst/>
            </a:prstGeom>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ko-KR" altLang="en-US" sz="2700" dirty="0"/>
            </a:p>
          </p:txBody>
        </p:sp>
        <p:sp>
          <p:nvSpPr>
            <p:cNvPr id="84" name="Freeform 7">
              <a:extLst>
                <a:ext uri="{FF2B5EF4-FFF2-40B4-BE49-F238E27FC236}">
                  <a16:creationId xmlns:a16="http://schemas.microsoft.com/office/drawing/2014/main" id="{C9551818-2402-886A-1AC1-52A42A3D1403}"/>
                </a:ext>
              </a:extLst>
            </p:cNvPr>
            <p:cNvSpPr>
              <a:spLocks/>
            </p:cNvSpPr>
            <p:nvPr/>
          </p:nvSpPr>
          <p:spPr bwMode="auto">
            <a:xfrm>
              <a:off x="2012116" y="4730345"/>
              <a:ext cx="1628294" cy="1315673"/>
            </a:xfrm>
            <a:custGeom>
              <a:avLst/>
              <a:gdLst>
                <a:gd name="T0" fmla="*/ 0 w 1224"/>
                <a:gd name="T1" fmla="*/ 630 h 989"/>
                <a:gd name="T2" fmla="*/ 465 w 1224"/>
                <a:gd name="T3" fmla="*/ 989 h 989"/>
                <a:gd name="T4" fmla="*/ 1224 w 1224"/>
                <a:gd name="T5" fmla="*/ 0 h 989"/>
                <a:gd name="T6" fmla="*/ 484 w 1224"/>
                <a:gd name="T7" fmla="*/ 0 h 989"/>
                <a:gd name="T8" fmla="*/ 0 w 1224"/>
                <a:gd name="T9" fmla="*/ 630 h 989"/>
              </a:gdLst>
              <a:ahLst/>
              <a:cxnLst>
                <a:cxn ang="0">
                  <a:pos x="T0" y="T1"/>
                </a:cxn>
                <a:cxn ang="0">
                  <a:pos x="T2" y="T3"/>
                </a:cxn>
                <a:cxn ang="0">
                  <a:pos x="T4" y="T5"/>
                </a:cxn>
                <a:cxn ang="0">
                  <a:pos x="T6" y="T7"/>
                </a:cxn>
                <a:cxn ang="0">
                  <a:pos x="T8" y="T9"/>
                </a:cxn>
              </a:cxnLst>
              <a:rect l="0" t="0" r="r" b="b"/>
              <a:pathLst>
                <a:path w="1224" h="989">
                  <a:moveTo>
                    <a:pt x="0" y="630"/>
                  </a:moveTo>
                  <a:lnTo>
                    <a:pt x="465" y="989"/>
                  </a:lnTo>
                  <a:lnTo>
                    <a:pt x="1224" y="0"/>
                  </a:lnTo>
                  <a:lnTo>
                    <a:pt x="484" y="0"/>
                  </a:lnTo>
                  <a:lnTo>
                    <a:pt x="0" y="630"/>
                  </a:lnTo>
                  <a:close/>
                </a:path>
              </a:pathLst>
            </a:custGeom>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ko-KR" altLang="en-US" sz="2700" dirty="0"/>
            </a:p>
          </p:txBody>
        </p:sp>
      </p:grpSp>
      <p:sp>
        <p:nvSpPr>
          <p:cNvPr id="85" name="TextBox 84">
            <a:extLst>
              <a:ext uri="{FF2B5EF4-FFF2-40B4-BE49-F238E27FC236}">
                <a16:creationId xmlns:a16="http://schemas.microsoft.com/office/drawing/2014/main" id="{1AA16C53-BF11-569A-47D7-0703756E200E}"/>
              </a:ext>
            </a:extLst>
          </p:cNvPr>
          <p:cNvSpPr txBox="1"/>
          <p:nvPr/>
        </p:nvSpPr>
        <p:spPr>
          <a:xfrm rot="18452284">
            <a:off x="2301562" y="5761154"/>
            <a:ext cx="973426" cy="584775"/>
          </a:xfrm>
          <a:prstGeom prst="rect">
            <a:avLst/>
          </a:prstGeom>
          <a:noFill/>
        </p:spPr>
        <p:txBody>
          <a:bodyPr wrap="square" rtlCol="0">
            <a:spAutoFit/>
          </a:bodyPr>
          <a:lstStyle/>
          <a:p>
            <a:pPr algn="ctr"/>
            <a:r>
              <a:rPr lang="en-US" altLang="ko-KR" sz="3200" b="1" dirty="0">
                <a:solidFill>
                  <a:schemeClr val="bg1"/>
                </a:solidFill>
                <a:cs typeface="Calibri" pitchFamily="34" charset="0"/>
              </a:rPr>
              <a:t>06</a:t>
            </a:r>
            <a:endParaRPr lang="ko-KR" altLang="en-US" sz="3200" b="1" dirty="0">
              <a:solidFill>
                <a:schemeClr val="bg1"/>
              </a:solidFill>
              <a:cs typeface="Calibri" pitchFamily="34" charset="0"/>
            </a:endParaRPr>
          </a:p>
        </p:txBody>
      </p:sp>
      <p:sp>
        <p:nvSpPr>
          <p:cNvPr id="86" name="TextBox 85">
            <a:extLst>
              <a:ext uri="{FF2B5EF4-FFF2-40B4-BE49-F238E27FC236}">
                <a16:creationId xmlns:a16="http://schemas.microsoft.com/office/drawing/2014/main" id="{4981B0EA-461B-1236-2C68-B672AA4403FB}"/>
              </a:ext>
            </a:extLst>
          </p:cNvPr>
          <p:cNvSpPr txBox="1"/>
          <p:nvPr/>
        </p:nvSpPr>
        <p:spPr>
          <a:xfrm>
            <a:off x="4044872" y="5562836"/>
            <a:ext cx="6777891" cy="584775"/>
          </a:xfrm>
          <a:prstGeom prst="rect">
            <a:avLst/>
          </a:prstGeom>
          <a:noFill/>
        </p:spPr>
        <p:txBody>
          <a:bodyPr wrap="square" rtlCol="0">
            <a:spAutoFit/>
          </a:bodyPr>
          <a:lstStyle/>
          <a:p>
            <a:r>
              <a:rPr lang="en-US" altLang="ko-KR" sz="3200" dirty="0">
                <a:solidFill>
                  <a:schemeClr val="bg1"/>
                </a:solidFill>
              </a:rPr>
              <a:t>Conclusion</a:t>
            </a:r>
            <a:endParaRPr lang="ko-KR" altLang="en-US" sz="3200" dirty="0">
              <a:solidFill>
                <a:schemeClr val="bg1"/>
              </a:solidFill>
            </a:endParaRPr>
          </a:p>
        </p:txBody>
      </p:sp>
    </p:spTree>
    <p:extLst>
      <p:ext uri="{BB962C8B-B14F-4D97-AF65-F5344CB8AC3E}">
        <p14:creationId xmlns:p14="http://schemas.microsoft.com/office/powerpoint/2010/main" val="1560353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1508B73-E98A-4BF0-96B7-98C16747B1F7}"/>
              </a:ext>
            </a:extLst>
          </p:cNvPr>
          <p:cNvSpPr/>
          <p:nvPr/>
        </p:nvSpPr>
        <p:spPr>
          <a:xfrm>
            <a:off x="0" y="6072562"/>
            <a:ext cx="12192000" cy="7854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339509"/>
            <a:ext cx="11573197" cy="724247"/>
          </a:xfrm>
        </p:spPr>
        <p:txBody>
          <a:bodyPr/>
          <a:lstStyle/>
          <a:p>
            <a:r>
              <a:rPr lang="en-US" dirty="0"/>
              <a:t>Introduction</a:t>
            </a:r>
          </a:p>
        </p:txBody>
      </p:sp>
      <p:grpSp>
        <p:nvGrpSpPr>
          <p:cNvPr id="3" name="Group 2">
            <a:extLst>
              <a:ext uri="{FF2B5EF4-FFF2-40B4-BE49-F238E27FC236}">
                <a16:creationId xmlns:a16="http://schemas.microsoft.com/office/drawing/2014/main" id="{D4E9D8A3-9C7B-44A7-8AA0-2C64763B3FEF}"/>
              </a:ext>
            </a:extLst>
          </p:cNvPr>
          <p:cNvGrpSpPr/>
          <p:nvPr/>
        </p:nvGrpSpPr>
        <p:grpSpPr>
          <a:xfrm>
            <a:off x="6271099" y="3211245"/>
            <a:ext cx="5775854" cy="3568219"/>
            <a:chOff x="5814569" y="2460779"/>
            <a:chExt cx="5833992" cy="3604135"/>
          </a:xfrm>
        </p:grpSpPr>
        <p:sp>
          <p:nvSpPr>
            <p:cNvPr id="16" name="Freeform: Shape 15">
              <a:extLst>
                <a:ext uri="{FF2B5EF4-FFF2-40B4-BE49-F238E27FC236}">
                  <a16:creationId xmlns:a16="http://schemas.microsoft.com/office/drawing/2014/main" id="{C18B4465-35A1-441A-B6AA-B282E6BEA4EB}"/>
                </a:ext>
              </a:extLst>
            </p:cNvPr>
            <p:cNvSpPr/>
            <p:nvPr/>
          </p:nvSpPr>
          <p:spPr>
            <a:xfrm>
              <a:off x="5814569" y="2460779"/>
              <a:ext cx="5833992" cy="3604135"/>
            </a:xfrm>
            <a:custGeom>
              <a:avLst/>
              <a:gdLst>
                <a:gd name="connsiteX0" fmla="*/ 10401086 w 10391775"/>
                <a:gd name="connsiteY0" fmla="*/ 5277803 h 6419850"/>
                <a:gd name="connsiteX1" fmla="*/ 10346794 w 10391775"/>
                <a:gd name="connsiteY1" fmla="*/ 5213985 h 6419850"/>
                <a:gd name="connsiteX2" fmla="*/ 10257258 w 10391775"/>
                <a:gd name="connsiteY2" fmla="*/ 5204460 h 6419850"/>
                <a:gd name="connsiteX3" fmla="*/ 10055329 w 10391775"/>
                <a:gd name="connsiteY3" fmla="*/ 5180648 h 6419850"/>
                <a:gd name="connsiteX4" fmla="*/ 9990558 w 10391775"/>
                <a:gd name="connsiteY4" fmla="*/ 5137785 h 6419850"/>
                <a:gd name="connsiteX5" fmla="*/ 9946744 w 10391775"/>
                <a:gd name="connsiteY5" fmla="*/ 5097780 h 6419850"/>
                <a:gd name="connsiteX6" fmla="*/ 8430363 w 10391775"/>
                <a:gd name="connsiteY6" fmla="*/ 3751898 h 6419850"/>
                <a:gd name="connsiteX7" fmla="*/ 8434173 w 10391775"/>
                <a:gd name="connsiteY7" fmla="*/ 3711893 h 6419850"/>
                <a:gd name="connsiteX8" fmla="*/ 8403694 w 10391775"/>
                <a:gd name="connsiteY8" fmla="*/ 3470910 h 6419850"/>
                <a:gd name="connsiteX9" fmla="*/ 8289394 w 10391775"/>
                <a:gd name="connsiteY9" fmla="*/ 3220403 h 6419850"/>
                <a:gd name="connsiteX10" fmla="*/ 8270344 w 10391775"/>
                <a:gd name="connsiteY10" fmla="*/ 3156585 h 6419850"/>
                <a:gd name="connsiteX11" fmla="*/ 8249389 w 10391775"/>
                <a:gd name="connsiteY11" fmla="*/ 2998470 h 6419850"/>
                <a:gd name="connsiteX12" fmla="*/ 8235101 w 10391775"/>
                <a:gd name="connsiteY12" fmla="*/ 2959418 h 6419850"/>
                <a:gd name="connsiteX13" fmla="*/ 8251294 w 10391775"/>
                <a:gd name="connsiteY13" fmla="*/ 2849880 h 6419850"/>
                <a:gd name="connsiteX14" fmla="*/ 8243673 w 10391775"/>
                <a:gd name="connsiteY14" fmla="*/ 2742248 h 6419850"/>
                <a:gd name="connsiteX15" fmla="*/ 8164616 w 10391775"/>
                <a:gd name="connsiteY15" fmla="*/ 2652713 h 6419850"/>
                <a:gd name="connsiteX16" fmla="*/ 7905536 w 10391775"/>
                <a:gd name="connsiteY16" fmla="*/ 2518410 h 6419850"/>
                <a:gd name="connsiteX17" fmla="*/ 7904584 w 10391775"/>
                <a:gd name="connsiteY17" fmla="*/ 2516505 h 6419850"/>
                <a:gd name="connsiteX18" fmla="*/ 7896964 w 10391775"/>
                <a:gd name="connsiteY18" fmla="*/ 2493645 h 6419850"/>
                <a:gd name="connsiteX19" fmla="*/ 7984594 w 10391775"/>
                <a:gd name="connsiteY19" fmla="*/ 2342198 h 6419850"/>
                <a:gd name="connsiteX20" fmla="*/ 7993166 w 10391775"/>
                <a:gd name="connsiteY20" fmla="*/ 2317433 h 6419850"/>
                <a:gd name="connsiteX21" fmla="*/ 8005548 w 10391775"/>
                <a:gd name="connsiteY21" fmla="*/ 2270760 h 6419850"/>
                <a:gd name="connsiteX22" fmla="*/ 7965544 w 10391775"/>
                <a:gd name="connsiteY22" fmla="*/ 2142173 h 6419850"/>
                <a:gd name="connsiteX23" fmla="*/ 7956971 w 10391775"/>
                <a:gd name="connsiteY23" fmla="*/ 2039303 h 6419850"/>
                <a:gd name="connsiteX24" fmla="*/ 7962686 w 10391775"/>
                <a:gd name="connsiteY24" fmla="*/ 2036445 h 6419850"/>
                <a:gd name="connsiteX25" fmla="*/ 7979831 w 10391775"/>
                <a:gd name="connsiteY25" fmla="*/ 1876425 h 6419850"/>
                <a:gd name="connsiteX26" fmla="*/ 7975069 w 10391775"/>
                <a:gd name="connsiteY26" fmla="*/ 1875473 h 6419850"/>
                <a:gd name="connsiteX27" fmla="*/ 7950303 w 10391775"/>
                <a:gd name="connsiteY27" fmla="*/ 1832610 h 6419850"/>
                <a:gd name="connsiteX28" fmla="*/ 7813144 w 10391775"/>
                <a:gd name="connsiteY28" fmla="*/ 1753553 h 6419850"/>
                <a:gd name="connsiteX29" fmla="*/ 7776948 w 10391775"/>
                <a:gd name="connsiteY29" fmla="*/ 1728788 h 6419850"/>
                <a:gd name="connsiteX30" fmla="*/ 7735039 w 10391775"/>
                <a:gd name="connsiteY30" fmla="*/ 1305878 h 6419850"/>
                <a:gd name="connsiteX31" fmla="*/ 7711226 w 10391775"/>
                <a:gd name="connsiteY31" fmla="*/ 1237298 h 6419850"/>
                <a:gd name="connsiteX32" fmla="*/ 7568351 w 10391775"/>
                <a:gd name="connsiteY32" fmla="*/ 1065848 h 6419850"/>
                <a:gd name="connsiteX33" fmla="*/ 7569303 w 10391775"/>
                <a:gd name="connsiteY33" fmla="*/ 963930 h 6419850"/>
                <a:gd name="connsiteX34" fmla="*/ 7568351 w 10391775"/>
                <a:gd name="connsiteY34" fmla="*/ 962025 h 6419850"/>
                <a:gd name="connsiteX35" fmla="*/ 7596926 w 10391775"/>
                <a:gd name="connsiteY35" fmla="*/ 897255 h 6419850"/>
                <a:gd name="connsiteX36" fmla="*/ 7595021 w 10391775"/>
                <a:gd name="connsiteY36" fmla="*/ 866775 h 6419850"/>
                <a:gd name="connsiteX37" fmla="*/ 7602641 w 10391775"/>
                <a:gd name="connsiteY37" fmla="*/ 864870 h 6419850"/>
                <a:gd name="connsiteX38" fmla="*/ 7610261 w 10391775"/>
                <a:gd name="connsiteY38" fmla="*/ 785813 h 6419850"/>
                <a:gd name="connsiteX39" fmla="*/ 7603594 w 10391775"/>
                <a:gd name="connsiteY39" fmla="*/ 657225 h 6419850"/>
                <a:gd name="connsiteX40" fmla="*/ 7553111 w 10391775"/>
                <a:gd name="connsiteY40" fmla="*/ 541020 h 6419850"/>
                <a:gd name="connsiteX41" fmla="*/ 7226403 w 10391775"/>
                <a:gd name="connsiteY41" fmla="*/ 168593 h 6419850"/>
                <a:gd name="connsiteX42" fmla="*/ 7071146 w 10391775"/>
                <a:gd name="connsiteY42" fmla="*/ 69533 h 6419850"/>
                <a:gd name="connsiteX43" fmla="*/ 6949226 w 10391775"/>
                <a:gd name="connsiteY43" fmla="*/ 19050 h 6419850"/>
                <a:gd name="connsiteX44" fmla="*/ 6880646 w 10391775"/>
                <a:gd name="connsiteY44" fmla="*/ 0 h 6419850"/>
                <a:gd name="connsiteX45" fmla="*/ 6833021 w 10391775"/>
                <a:gd name="connsiteY45" fmla="*/ 0 h 6419850"/>
                <a:gd name="connsiteX46" fmla="*/ 6680621 w 10391775"/>
                <a:gd name="connsiteY46" fmla="*/ 0 h 6419850"/>
                <a:gd name="connsiteX47" fmla="*/ 6671096 w 10391775"/>
                <a:gd name="connsiteY47" fmla="*/ 0 h 6419850"/>
                <a:gd name="connsiteX48" fmla="*/ 6641569 w 10391775"/>
                <a:gd name="connsiteY48" fmla="*/ 18098 h 6419850"/>
                <a:gd name="connsiteX49" fmla="*/ 6529173 w 10391775"/>
                <a:gd name="connsiteY49" fmla="*/ 48578 h 6419850"/>
                <a:gd name="connsiteX50" fmla="*/ 6318671 w 10391775"/>
                <a:gd name="connsiteY50" fmla="*/ 153353 h 6419850"/>
                <a:gd name="connsiteX51" fmla="*/ 6091976 w 10391775"/>
                <a:gd name="connsiteY51" fmla="*/ 457200 h 6419850"/>
                <a:gd name="connsiteX52" fmla="*/ 6071973 w 10391775"/>
                <a:gd name="connsiteY52" fmla="*/ 533400 h 6419850"/>
                <a:gd name="connsiteX53" fmla="*/ 6060544 w 10391775"/>
                <a:gd name="connsiteY53" fmla="*/ 606743 h 6419850"/>
                <a:gd name="connsiteX54" fmla="*/ 6052923 w 10391775"/>
                <a:gd name="connsiteY54" fmla="*/ 676275 h 6419850"/>
                <a:gd name="connsiteX55" fmla="*/ 6044351 w 10391775"/>
                <a:gd name="connsiteY55" fmla="*/ 802958 h 6419850"/>
                <a:gd name="connsiteX56" fmla="*/ 6013871 w 10391775"/>
                <a:gd name="connsiteY56" fmla="*/ 847725 h 6419850"/>
                <a:gd name="connsiteX57" fmla="*/ 5919573 w 10391775"/>
                <a:gd name="connsiteY57" fmla="*/ 1057275 h 6419850"/>
                <a:gd name="connsiteX58" fmla="*/ 6011014 w 10391775"/>
                <a:gd name="connsiteY58" fmla="*/ 1267778 h 6419850"/>
                <a:gd name="connsiteX59" fmla="*/ 6011966 w 10391775"/>
                <a:gd name="connsiteY59" fmla="*/ 1276350 h 6419850"/>
                <a:gd name="connsiteX60" fmla="*/ 5880521 w 10391775"/>
                <a:gd name="connsiteY60" fmla="*/ 1524953 h 6419850"/>
                <a:gd name="connsiteX61" fmla="*/ 5801464 w 10391775"/>
                <a:gd name="connsiteY61" fmla="*/ 1797368 h 6419850"/>
                <a:gd name="connsiteX62" fmla="*/ 5794796 w 10391775"/>
                <a:gd name="connsiteY62" fmla="*/ 1829753 h 6419850"/>
                <a:gd name="connsiteX63" fmla="*/ 5792891 w 10391775"/>
                <a:gd name="connsiteY63" fmla="*/ 1846898 h 6419850"/>
                <a:gd name="connsiteX64" fmla="*/ 5792891 w 10391775"/>
                <a:gd name="connsiteY64" fmla="*/ 1846898 h 6419850"/>
                <a:gd name="connsiteX65" fmla="*/ 5785271 w 10391775"/>
                <a:gd name="connsiteY65" fmla="*/ 1896428 h 6419850"/>
                <a:gd name="connsiteX66" fmla="*/ 5772889 w 10391775"/>
                <a:gd name="connsiteY66" fmla="*/ 2006918 h 6419850"/>
                <a:gd name="connsiteX67" fmla="*/ 5766221 w 10391775"/>
                <a:gd name="connsiteY67" fmla="*/ 2067878 h 6419850"/>
                <a:gd name="connsiteX68" fmla="*/ 5754791 w 10391775"/>
                <a:gd name="connsiteY68" fmla="*/ 2143125 h 6419850"/>
                <a:gd name="connsiteX69" fmla="*/ 5722406 w 10391775"/>
                <a:gd name="connsiteY69" fmla="*/ 2151698 h 6419850"/>
                <a:gd name="connsiteX70" fmla="*/ 5722406 w 10391775"/>
                <a:gd name="connsiteY70" fmla="*/ 2151698 h 6419850"/>
                <a:gd name="connsiteX71" fmla="*/ 5310926 w 10391775"/>
                <a:gd name="connsiteY71" fmla="*/ 2225993 h 6419850"/>
                <a:gd name="connsiteX72" fmla="*/ 5306164 w 10391775"/>
                <a:gd name="connsiteY72" fmla="*/ 2228850 h 6419850"/>
                <a:gd name="connsiteX73" fmla="*/ 5209009 w 10391775"/>
                <a:gd name="connsiteY73" fmla="*/ 2246948 h 6419850"/>
                <a:gd name="connsiteX74" fmla="*/ 5209009 w 10391775"/>
                <a:gd name="connsiteY74" fmla="*/ 2246948 h 6419850"/>
                <a:gd name="connsiteX75" fmla="*/ 5085184 w 10391775"/>
                <a:gd name="connsiteY75" fmla="*/ 2249805 h 6419850"/>
                <a:gd name="connsiteX76" fmla="*/ 5001364 w 10391775"/>
                <a:gd name="connsiteY76" fmla="*/ 2286000 h 6419850"/>
                <a:gd name="connsiteX77" fmla="*/ 4965169 w 10391775"/>
                <a:gd name="connsiteY77" fmla="*/ 2363153 h 6419850"/>
                <a:gd name="connsiteX78" fmla="*/ 4912781 w 10391775"/>
                <a:gd name="connsiteY78" fmla="*/ 2507933 h 6419850"/>
                <a:gd name="connsiteX79" fmla="*/ 4687039 w 10391775"/>
                <a:gd name="connsiteY79" fmla="*/ 2970848 h 6419850"/>
                <a:gd name="connsiteX80" fmla="*/ 4620364 w 10391775"/>
                <a:gd name="connsiteY80" fmla="*/ 3170873 h 6419850"/>
                <a:gd name="connsiteX81" fmla="*/ 4391764 w 10391775"/>
                <a:gd name="connsiteY81" fmla="*/ 3722370 h 6419850"/>
                <a:gd name="connsiteX82" fmla="*/ 4388906 w 10391775"/>
                <a:gd name="connsiteY82" fmla="*/ 3730943 h 6419850"/>
                <a:gd name="connsiteX83" fmla="*/ 4373666 w 10391775"/>
                <a:gd name="connsiteY83" fmla="*/ 3818573 h 6419850"/>
                <a:gd name="connsiteX84" fmla="*/ 4318421 w 10391775"/>
                <a:gd name="connsiteY84" fmla="*/ 3914775 h 6419850"/>
                <a:gd name="connsiteX85" fmla="*/ 4151733 w 10391775"/>
                <a:gd name="connsiteY85" fmla="*/ 4318635 h 6419850"/>
                <a:gd name="connsiteX86" fmla="*/ 4112681 w 10391775"/>
                <a:gd name="connsiteY86" fmla="*/ 4448175 h 6419850"/>
                <a:gd name="connsiteX87" fmla="*/ 3847886 w 10391775"/>
                <a:gd name="connsiteY87" fmla="*/ 4705350 h 6419850"/>
                <a:gd name="connsiteX88" fmla="*/ 3847886 w 10391775"/>
                <a:gd name="connsiteY88" fmla="*/ 4705350 h 6419850"/>
                <a:gd name="connsiteX89" fmla="*/ 3669768 w 10391775"/>
                <a:gd name="connsiteY89" fmla="*/ 4745355 h 6419850"/>
                <a:gd name="connsiteX90" fmla="*/ 3535466 w 10391775"/>
                <a:gd name="connsiteY90" fmla="*/ 4855845 h 6419850"/>
                <a:gd name="connsiteX91" fmla="*/ 3506891 w 10391775"/>
                <a:gd name="connsiteY91" fmla="*/ 4887278 h 6419850"/>
                <a:gd name="connsiteX92" fmla="*/ 3123986 w 10391775"/>
                <a:gd name="connsiteY92" fmla="*/ 3693795 h 6419850"/>
                <a:gd name="connsiteX93" fmla="*/ 3077314 w 10391775"/>
                <a:gd name="connsiteY93" fmla="*/ 3657600 h 6419850"/>
                <a:gd name="connsiteX94" fmla="*/ 48363 w 10391775"/>
                <a:gd name="connsiteY94" fmla="*/ 3403283 h 6419850"/>
                <a:gd name="connsiteX95" fmla="*/ 10263 w 10391775"/>
                <a:gd name="connsiteY95" fmla="*/ 3453765 h 6419850"/>
                <a:gd name="connsiteX96" fmla="*/ 783693 w 10391775"/>
                <a:gd name="connsiteY96" fmla="*/ 5687378 h 6419850"/>
                <a:gd name="connsiteX97" fmla="*/ 858941 w 10391775"/>
                <a:gd name="connsiteY97" fmla="*/ 5751195 h 6419850"/>
                <a:gd name="connsiteX98" fmla="*/ 3812644 w 10391775"/>
                <a:gd name="connsiteY98" fmla="*/ 6414135 h 6419850"/>
                <a:gd name="connsiteX99" fmla="*/ 3882176 w 10391775"/>
                <a:gd name="connsiteY99" fmla="*/ 6414135 h 6419850"/>
                <a:gd name="connsiteX100" fmla="*/ 5439514 w 10391775"/>
                <a:gd name="connsiteY100" fmla="*/ 5869305 h 6419850"/>
                <a:gd name="connsiteX101" fmla="*/ 5500473 w 10391775"/>
                <a:gd name="connsiteY101" fmla="*/ 5750243 h 6419850"/>
                <a:gd name="connsiteX102" fmla="*/ 5409986 w 10391775"/>
                <a:gd name="connsiteY102" fmla="*/ 5628323 h 6419850"/>
                <a:gd name="connsiteX103" fmla="*/ 4356521 w 10391775"/>
                <a:gd name="connsiteY103" fmla="*/ 5469255 h 6419850"/>
                <a:gd name="connsiteX104" fmla="*/ 4083153 w 10391775"/>
                <a:gd name="connsiteY104" fmla="*/ 5431155 h 6419850"/>
                <a:gd name="connsiteX105" fmla="*/ 4065056 w 10391775"/>
                <a:gd name="connsiteY105" fmla="*/ 5359718 h 6419850"/>
                <a:gd name="connsiteX106" fmla="*/ 4126969 w 10391775"/>
                <a:gd name="connsiteY106" fmla="*/ 5299710 h 6419850"/>
                <a:gd name="connsiteX107" fmla="*/ 4185071 w 10391775"/>
                <a:gd name="connsiteY107" fmla="*/ 5245418 h 6419850"/>
                <a:gd name="connsiteX108" fmla="*/ 4386048 w 10391775"/>
                <a:gd name="connsiteY108" fmla="*/ 5192078 h 6419850"/>
                <a:gd name="connsiteX109" fmla="*/ 4485109 w 10391775"/>
                <a:gd name="connsiteY109" fmla="*/ 5096828 h 6419850"/>
                <a:gd name="connsiteX110" fmla="*/ 4500348 w 10391775"/>
                <a:gd name="connsiteY110" fmla="*/ 5039678 h 6419850"/>
                <a:gd name="connsiteX111" fmla="*/ 4657511 w 10391775"/>
                <a:gd name="connsiteY111" fmla="*/ 4881563 h 6419850"/>
                <a:gd name="connsiteX112" fmla="*/ 4657511 w 10391775"/>
                <a:gd name="connsiteY112" fmla="*/ 4880610 h 6419850"/>
                <a:gd name="connsiteX113" fmla="*/ 4685134 w 10391775"/>
                <a:gd name="connsiteY113" fmla="*/ 4792028 h 6419850"/>
                <a:gd name="connsiteX114" fmla="*/ 4729901 w 10391775"/>
                <a:gd name="connsiteY114" fmla="*/ 4742498 h 6419850"/>
                <a:gd name="connsiteX115" fmla="*/ 5028034 w 10391775"/>
                <a:gd name="connsiteY115" fmla="*/ 4289108 h 6419850"/>
                <a:gd name="connsiteX116" fmla="*/ 5041369 w 10391775"/>
                <a:gd name="connsiteY116" fmla="*/ 4235768 h 6419850"/>
                <a:gd name="connsiteX117" fmla="*/ 5100423 w 10391775"/>
                <a:gd name="connsiteY117" fmla="*/ 3920490 h 6419850"/>
                <a:gd name="connsiteX118" fmla="*/ 5154716 w 10391775"/>
                <a:gd name="connsiteY118" fmla="*/ 3794760 h 6419850"/>
                <a:gd name="connsiteX119" fmla="*/ 5224248 w 10391775"/>
                <a:gd name="connsiteY119" fmla="*/ 3719513 h 6419850"/>
                <a:gd name="connsiteX120" fmla="*/ 5241394 w 10391775"/>
                <a:gd name="connsiteY120" fmla="*/ 3794760 h 6419850"/>
                <a:gd name="connsiteX121" fmla="*/ 5235678 w 10391775"/>
                <a:gd name="connsiteY121" fmla="*/ 3905250 h 6419850"/>
                <a:gd name="connsiteX122" fmla="*/ 5229964 w 10391775"/>
                <a:gd name="connsiteY122" fmla="*/ 4012883 h 6419850"/>
                <a:gd name="connsiteX123" fmla="*/ 5192816 w 10391775"/>
                <a:gd name="connsiteY123" fmla="*/ 4169093 h 6419850"/>
                <a:gd name="connsiteX124" fmla="*/ 5158526 w 10391775"/>
                <a:gd name="connsiteY124" fmla="*/ 4288155 h 6419850"/>
                <a:gd name="connsiteX125" fmla="*/ 5112806 w 10391775"/>
                <a:gd name="connsiteY125" fmla="*/ 4455795 h 6419850"/>
                <a:gd name="connsiteX126" fmla="*/ 5102328 w 10391775"/>
                <a:gd name="connsiteY126" fmla="*/ 4551045 h 6419850"/>
                <a:gd name="connsiteX127" fmla="*/ 5102328 w 10391775"/>
                <a:gd name="connsiteY127" fmla="*/ 4606290 h 6419850"/>
                <a:gd name="connsiteX128" fmla="*/ 5086136 w 10391775"/>
                <a:gd name="connsiteY128" fmla="*/ 4851083 h 6419850"/>
                <a:gd name="connsiteX129" fmla="*/ 5083278 w 10391775"/>
                <a:gd name="connsiteY129" fmla="*/ 5066348 h 6419850"/>
                <a:gd name="connsiteX130" fmla="*/ 5190911 w 10391775"/>
                <a:gd name="connsiteY130" fmla="*/ 5172075 h 6419850"/>
                <a:gd name="connsiteX131" fmla="*/ 7493103 w 10391775"/>
                <a:gd name="connsiteY131" fmla="*/ 5171123 h 6419850"/>
                <a:gd name="connsiteX132" fmla="*/ 7540728 w 10391775"/>
                <a:gd name="connsiteY132" fmla="*/ 5113973 h 6419850"/>
                <a:gd name="connsiteX133" fmla="*/ 7531203 w 10391775"/>
                <a:gd name="connsiteY133" fmla="*/ 5035868 h 6419850"/>
                <a:gd name="connsiteX134" fmla="*/ 7530251 w 10391775"/>
                <a:gd name="connsiteY134" fmla="*/ 4920615 h 6419850"/>
                <a:gd name="connsiteX135" fmla="*/ 7515964 w 10391775"/>
                <a:gd name="connsiteY135" fmla="*/ 4822508 h 6419850"/>
                <a:gd name="connsiteX136" fmla="*/ 7527394 w 10391775"/>
                <a:gd name="connsiteY136" fmla="*/ 4438650 h 6419850"/>
                <a:gd name="connsiteX137" fmla="*/ 7640741 w 10391775"/>
                <a:gd name="connsiteY137" fmla="*/ 4023360 h 6419850"/>
                <a:gd name="connsiteX138" fmla="*/ 7640741 w 10391775"/>
                <a:gd name="connsiteY138" fmla="*/ 4026218 h 6419850"/>
                <a:gd name="connsiteX139" fmla="*/ 7695986 w 10391775"/>
                <a:gd name="connsiteY139" fmla="*/ 4155758 h 6419850"/>
                <a:gd name="connsiteX140" fmla="*/ 7802666 w 10391775"/>
                <a:gd name="connsiteY140" fmla="*/ 4413885 h 6419850"/>
                <a:gd name="connsiteX141" fmla="*/ 7836956 w 10391775"/>
                <a:gd name="connsiteY141" fmla="*/ 4534853 h 6419850"/>
                <a:gd name="connsiteX142" fmla="*/ 7897916 w 10391775"/>
                <a:gd name="connsiteY142" fmla="*/ 4672965 h 6419850"/>
                <a:gd name="connsiteX143" fmla="*/ 8019836 w 10391775"/>
                <a:gd name="connsiteY143" fmla="*/ 4934903 h 6419850"/>
                <a:gd name="connsiteX144" fmla="*/ 8265581 w 10391775"/>
                <a:gd name="connsiteY144" fmla="*/ 5229225 h 6419850"/>
                <a:gd name="connsiteX145" fmla="*/ 8308444 w 10391775"/>
                <a:gd name="connsiteY145" fmla="*/ 5270183 h 6419850"/>
                <a:gd name="connsiteX146" fmla="*/ 8274153 w 10391775"/>
                <a:gd name="connsiteY146" fmla="*/ 5303520 h 6419850"/>
                <a:gd name="connsiteX147" fmla="*/ 7787426 w 10391775"/>
                <a:gd name="connsiteY147" fmla="*/ 5428298 h 6419850"/>
                <a:gd name="connsiteX148" fmla="*/ 7721703 w 10391775"/>
                <a:gd name="connsiteY148" fmla="*/ 5471160 h 6419850"/>
                <a:gd name="connsiteX149" fmla="*/ 7721703 w 10391775"/>
                <a:gd name="connsiteY149" fmla="*/ 5471160 h 6419850"/>
                <a:gd name="connsiteX150" fmla="*/ 7721703 w 10391775"/>
                <a:gd name="connsiteY150" fmla="*/ 5472113 h 6419850"/>
                <a:gd name="connsiteX151" fmla="*/ 7720751 w 10391775"/>
                <a:gd name="connsiteY151" fmla="*/ 5585460 h 6419850"/>
                <a:gd name="connsiteX152" fmla="*/ 7937921 w 10391775"/>
                <a:gd name="connsiteY152" fmla="*/ 5749290 h 6419850"/>
                <a:gd name="connsiteX153" fmla="*/ 8677061 w 10391775"/>
                <a:gd name="connsiteY153" fmla="*/ 5865495 h 6419850"/>
                <a:gd name="connsiteX154" fmla="*/ 8818983 w 10391775"/>
                <a:gd name="connsiteY154" fmla="*/ 5855018 h 6419850"/>
                <a:gd name="connsiteX155" fmla="*/ 8869466 w 10391775"/>
                <a:gd name="connsiteY155" fmla="*/ 5896928 h 6419850"/>
                <a:gd name="connsiteX156" fmla="*/ 8889469 w 10391775"/>
                <a:gd name="connsiteY156" fmla="*/ 6042660 h 6419850"/>
                <a:gd name="connsiteX157" fmla="*/ 8942808 w 10391775"/>
                <a:gd name="connsiteY157" fmla="*/ 6113145 h 6419850"/>
                <a:gd name="connsiteX158" fmla="*/ 9099019 w 10391775"/>
                <a:gd name="connsiteY158" fmla="*/ 6154103 h 6419850"/>
                <a:gd name="connsiteX159" fmla="*/ 9242846 w 10391775"/>
                <a:gd name="connsiteY159" fmla="*/ 6126480 h 6419850"/>
                <a:gd name="connsiteX160" fmla="*/ 9308569 w 10391775"/>
                <a:gd name="connsiteY160" fmla="*/ 6058853 h 6419850"/>
                <a:gd name="connsiteX161" fmla="*/ 9356194 w 10391775"/>
                <a:gd name="connsiteY161" fmla="*/ 6027420 h 6419850"/>
                <a:gd name="connsiteX162" fmla="*/ 9422869 w 10391775"/>
                <a:gd name="connsiteY162" fmla="*/ 6022658 h 6419850"/>
                <a:gd name="connsiteX163" fmla="*/ 10102000 w 10391775"/>
                <a:gd name="connsiteY163" fmla="*/ 5926455 h 6419850"/>
                <a:gd name="connsiteX164" fmla="*/ 10171533 w 10391775"/>
                <a:gd name="connsiteY164" fmla="*/ 5972175 h 6419850"/>
                <a:gd name="connsiteX165" fmla="*/ 10227731 w 10391775"/>
                <a:gd name="connsiteY165" fmla="*/ 6017895 h 6419850"/>
                <a:gd name="connsiteX166" fmla="*/ 10331554 w 10391775"/>
                <a:gd name="connsiteY166" fmla="*/ 6008370 h 6419850"/>
                <a:gd name="connsiteX167" fmla="*/ 10399181 w 10391775"/>
                <a:gd name="connsiteY167" fmla="*/ 5937885 h 6419850"/>
                <a:gd name="connsiteX168" fmla="*/ 10401086 w 10391775"/>
                <a:gd name="connsiteY168" fmla="*/ 5277803 h 6419850"/>
                <a:gd name="connsiteX169" fmla="*/ 5120426 w 10391775"/>
                <a:gd name="connsiteY169" fmla="*/ 4653915 h 6419850"/>
                <a:gd name="connsiteX170" fmla="*/ 5120426 w 10391775"/>
                <a:gd name="connsiteY170" fmla="*/ 4650105 h 6419850"/>
                <a:gd name="connsiteX171" fmla="*/ 5121378 w 10391775"/>
                <a:gd name="connsiteY171" fmla="*/ 4652010 h 6419850"/>
                <a:gd name="connsiteX172" fmla="*/ 5120426 w 10391775"/>
                <a:gd name="connsiteY172" fmla="*/ 4653915 h 6419850"/>
                <a:gd name="connsiteX173" fmla="*/ 5252823 w 10391775"/>
                <a:gd name="connsiteY173" fmla="*/ 3790950 h 6419850"/>
                <a:gd name="connsiteX174" fmla="*/ 5252823 w 10391775"/>
                <a:gd name="connsiteY174" fmla="*/ 3790950 h 6419850"/>
                <a:gd name="connsiteX175" fmla="*/ 5250919 w 10391775"/>
                <a:gd name="connsiteY175" fmla="*/ 3791903 h 6419850"/>
                <a:gd name="connsiteX176" fmla="*/ 5252823 w 10391775"/>
                <a:gd name="connsiteY176" fmla="*/ 3790950 h 6419850"/>
                <a:gd name="connsiteX177" fmla="*/ 5252823 w 10391775"/>
                <a:gd name="connsiteY177" fmla="*/ 3790950 h 6419850"/>
                <a:gd name="connsiteX178" fmla="*/ 5253776 w 10391775"/>
                <a:gd name="connsiteY178" fmla="*/ 3801428 h 6419850"/>
                <a:gd name="connsiteX179" fmla="*/ 5253776 w 10391775"/>
                <a:gd name="connsiteY179" fmla="*/ 3801428 h 6419850"/>
                <a:gd name="connsiteX180" fmla="*/ 5253776 w 10391775"/>
                <a:gd name="connsiteY180" fmla="*/ 3801428 h 6419850"/>
                <a:gd name="connsiteX181" fmla="*/ 5253776 w 10391775"/>
                <a:gd name="connsiteY181" fmla="*/ 3801428 h 6419850"/>
                <a:gd name="connsiteX182" fmla="*/ 5253776 w 10391775"/>
                <a:gd name="connsiteY182" fmla="*/ 3801428 h 6419850"/>
                <a:gd name="connsiteX183" fmla="*/ 5253776 w 10391775"/>
                <a:gd name="connsiteY183" fmla="*/ 3801428 h 6419850"/>
                <a:gd name="connsiteX184" fmla="*/ 7520726 w 10391775"/>
                <a:gd name="connsiteY184" fmla="*/ 5030153 h 6419850"/>
                <a:gd name="connsiteX185" fmla="*/ 7520726 w 10391775"/>
                <a:gd name="connsiteY185" fmla="*/ 5030153 h 6419850"/>
                <a:gd name="connsiteX186" fmla="*/ 7520726 w 10391775"/>
                <a:gd name="connsiteY186" fmla="*/ 5030153 h 6419850"/>
                <a:gd name="connsiteX187" fmla="*/ 7520726 w 10391775"/>
                <a:gd name="connsiteY187" fmla="*/ 5030153 h 6419850"/>
                <a:gd name="connsiteX188" fmla="*/ 7243548 w 10391775"/>
                <a:gd name="connsiteY188" fmla="*/ 2096453 h 6419850"/>
                <a:gd name="connsiteX189" fmla="*/ 7243548 w 10391775"/>
                <a:gd name="connsiteY189" fmla="*/ 2096453 h 6419850"/>
                <a:gd name="connsiteX190" fmla="*/ 7273076 w 10391775"/>
                <a:gd name="connsiteY190" fmla="*/ 1983105 h 6419850"/>
                <a:gd name="connsiteX191" fmla="*/ 7281648 w 10391775"/>
                <a:gd name="connsiteY191" fmla="*/ 1962150 h 6419850"/>
                <a:gd name="connsiteX192" fmla="*/ 7311176 w 10391775"/>
                <a:gd name="connsiteY192" fmla="*/ 1991678 h 6419850"/>
                <a:gd name="connsiteX193" fmla="*/ 7311176 w 10391775"/>
                <a:gd name="connsiteY193" fmla="*/ 1991678 h 6419850"/>
                <a:gd name="connsiteX194" fmla="*/ 7328321 w 10391775"/>
                <a:gd name="connsiteY194" fmla="*/ 2002155 h 6419850"/>
                <a:gd name="connsiteX195" fmla="*/ 7368326 w 10391775"/>
                <a:gd name="connsiteY195" fmla="*/ 2017395 h 6419850"/>
                <a:gd name="connsiteX196" fmla="*/ 7243548 w 10391775"/>
                <a:gd name="connsiteY196" fmla="*/ 2096453 h 6419850"/>
                <a:gd name="connsiteX197" fmla="*/ 7532156 w 10391775"/>
                <a:gd name="connsiteY197" fmla="*/ 1809750 h 6419850"/>
                <a:gd name="connsiteX198" fmla="*/ 7414046 w 10391775"/>
                <a:gd name="connsiteY198" fmla="*/ 1876425 h 6419850"/>
                <a:gd name="connsiteX199" fmla="*/ 7302603 w 10391775"/>
                <a:gd name="connsiteY199" fmla="*/ 1913573 h 6419850"/>
                <a:gd name="connsiteX200" fmla="*/ 7427381 w 10391775"/>
                <a:gd name="connsiteY200" fmla="*/ 1719263 h 6419850"/>
                <a:gd name="connsiteX201" fmla="*/ 7463576 w 10391775"/>
                <a:gd name="connsiteY201" fmla="*/ 1725930 h 6419850"/>
                <a:gd name="connsiteX202" fmla="*/ 7536919 w 10391775"/>
                <a:gd name="connsiteY202" fmla="*/ 1766888 h 6419850"/>
                <a:gd name="connsiteX203" fmla="*/ 7532156 w 10391775"/>
                <a:gd name="connsiteY203" fmla="*/ 1809750 h 6419850"/>
                <a:gd name="connsiteX204" fmla="*/ 7635026 w 10391775"/>
                <a:gd name="connsiteY204" fmla="*/ 2258378 h 6419850"/>
                <a:gd name="connsiteX205" fmla="*/ 7633121 w 10391775"/>
                <a:gd name="connsiteY205" fmla="*/ 2275523 h 6419850"/>
                <a:gd name="connsiteX206" fmla="*/ 7625501 w 10391775"/>
                <a:gd name="connsiteY206" fmla="*/ 2306003 h 6419850"/>
                <a:gd name="connsiteX207" fmla="*/ 7555969 w 10391775"/>
                <a:gd name="connsiteY207" fmla="*/ 2381250 h 6419850"/>
                <a:gd name="connsiteX208" fmla="*/ 7591211 w 10391775"/>
                <a:gd name="connsiteY208" fmla="*/ 2235518 h 6419850"/>
                <a:gd name="connsiteX209" fmla="*/ 7624548 w 10391775"/>
                <a:gd name="connsiteY209" fmla="*/ 2190750 h 6419850"/>
                <a:gd name="connsiteX210" fmla="*/ 7624548 w 10391775"/>
                <a:gd name="connsiteY210" fmla="*/ 2190750 h 6419850"/>
                <a:gd name="connsiteX211" fmla="*/ 7635026 w 10391775"/>
                <a:gd name="connsiteY211" fmla="*/ 2258378 h 6419850"/>
                <a:gd name="connsiteX212" fmla="*/ 7758851 w 10391775"/>
                <a:gd name="connsiteY212" fmla="*/ 1743075 h 6419850"/>
                <a:gd name="connsiteX213" fmla="*/ 7757898 w 10391775"/>
                <a:gd name="connsiteY213" fmla="*/ 1742123 h 6419850"/>
                <a:gd name="connsiteX214" fmla="*/ 7757898 w 10391775"/>
                <a:gd name="connsiteY214" fmla="*/ 1741170 h 6419850"/>
                <a:gd name="connsiteX215" fmla="*/ 7758851 w 10391775"/>
                <a:gd name="connsiteY215" fmla="*/ 1743075 h 6419850"/>
                <a:gd name="connsiteX216" fmla="*/ 7758851 w 10391775"/>
                <a:gd name="connsiteY216" fmla="*/ 1743075 h 6419850"/>
                <a:gd name="connsiteX217" fmla="*/ 9201888 w 10391775"/>
                <a:gd name="connsiteY217" fmla="*/ 6113145 h 6419850"/>
                <a:gd name="connsiteX218" fmla="*/ 9201888 w 10391775"/>
                <a:gd name="connsiteY218" fmla="*/ 6113145 h 6419850"/>
                <a:gd name="connsiteX219" fmla="*/ 9201888 w 10391775"/>
                <a:gd name="connsiteY219" fmla="*/ 6113145 h 6419850"/>
                <a:gd name="connsiteX220" fmla="*/ 9201888 w 10391775"/>
                <a:gd name="connsiteY220" fmla="*/ 6113145 h 6419850"/>
                <a:gd name="connsiteX221" fmla="*/ 9740050 w 10391775"/>
                <a:gd name="connsiteY221" fmla="*/ 5124450 h 6419850"/>
                <a:gd name="connsiteX222" fmla="*/ 8798029 w 10391775"/>
                <a:gd name="connsiteY222" fmla="*/ 5114925 h 6419850"/>
                <a:gd name="connsiteX223" fmla="*/ 8872323 w 10391775"/>
                <a:gd name="connsiteY223" fmla="*/ 4905375 h 6419850"/>
                <a:gd name="connsiteX224" fmla="*/ 8845654 w 10391775"/>
                <a:gd name="connsiteY224" fmla="*/ 4692015 h 6419850"/>
                <a:gd name="connsiteX225" fmla="*/ 8737069 w 10391775"/>
                <a:gd name="connsiteY225" fmla="*/ 4410075 h 6419850"/>
                <a:gd name="connsiteX226" fmla="*/ 8715161 w 10391775"/>
                <a:gd name="connsiteY226" fmla="*/ 4363403 h 6419850"/>
                <a:gd name="connsiteX227" fmla="*/ 8567523 w 10391775"/>
                <a:gd name="connsiteY227" fmla="*/ 4095750 h 6419850"/>
                <a:gd name="connsiteX228" fmla="*/ 8567523 w 10391775"/>
                <a:gd name="connsiteY228" fmla="*/ 4085273 h 6419850"/>
                <a:gd name="connsiteX229" fmla="*/ 8596098 w 10391775"/>
                <a:gd name="connsiteY229" fmla="*/ 4081463 h 6419850"/>
                <a:gd name="connsiteX230" fmla="*/ 9721000 w 10391775"/>
                <a:gd name="connsiteY230" fmla="*/ 5074920 h 6419850"/>
                <a:gd name="connsiteX231" fmla="*/ 9740050 w 10391775"/>
                <a:gd name="connsiteY231" fmla="*/ 5124450 h 641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Lst>
              <a:rect l="l" t="t" r="r" b="b"/>
              <a:pathLst>
                <a:path w="10391775" h="6419850">
                  <a:moveTo>
                    <a:pt x="10401086" y="5277803"/>
                  </a:moveTo>
                  <a:cubicBezTo>
                    <a:pt x="10401086" y="5239703"/>
                    <a:pt x="10386798" y="5218748"/>
                    <a:pt x="10346794" y="5213985"/>
                  </a:cubicBezTo>
                  <a:cubicBezTo>
                    <a:pt x="10317266" y="5211128"/>
                    <a:pt x="10286786" y="5209223"/>
                    <a:pt x="10257258" y="5204460"/>
                  </a:cubicBezTo>
                  <a:cubicBezTo>
                    <a:pt x="10189631" y="5195888"/>
                    <a:pt x="10120098" y="5205413"/>
                    <a:pt x="10055329" y="5180648"/>
                  </a:cubicBezTo>
                  <a:cubicBezTo>
                    <a:pt x="10047708" y="5176838"/>
                    <a:pt x="10006750" y="5147310"/>
                    <a:pt x="9990558" y="5137785"/>
                  </a:cubicBezTo>
                  <a:cubicBezTo>
                    <a:pt x="9990558" y="5136833"/>
                    <a:pt x="9956269" y="5098733"/>
                    <a:pt x="9946744" y="5097780"/>
                  </a:cubicBezTo>
                  <a:cubicBezTo>
                    <a:pt x="9945791" y="5097780"/>
                    <a:pt x="8933283" y="4197668"/>
                    <a:pt x="8430363" y="3751898"/>
                  </a:cubicBezTo>
                  <a:cubicBezTo>
                    <a:pt x="8431316" y="3739515"/>
                    <a:pt x="8434173" y="3712845"/>
                    <a:pt x="8434173" y="3711893"/>
                  </a:cubicBezTo>
                  <a:cubicBezTo>
                    <a:pt x="8437031" y="3708083"/>
                    <a:pt x="8415123" y="3489008"/>
                    <a:pt x="8403694" y="3470910"/>
                  </a:cubicBezTo>
                  <a:cubicBezTo>
                    <a:pt x="8390358" y="3449003"/>
                    <a:pt x="8318921" y="3241358"/>
                    <a:pt x="8289394" y="3220403"/>
                  </a:cubicBezTo>
                  <a:cubicBezTo>
                    <a:pt x="8268439" y="3205163"/>
                    <a:pt x="8266534" y="3159443"/>
                    <a:pt x="8270344" y="3156585"/>
                  </a:cubicBezTo>
                  <a:cubicBezTo>
                    <a:pt x="8292251" y="3105150"/>
                    <a:pt x="8252246" y="2997518"/>
                    <a:pt x="8249389" y="2998470"/>
                  </a:cubicBezTo>
                  <a:cubicBezTo>
                    <a:pt x="8244626" y="2986088"/>
                    <a:pt x="8232244" y="2961323"/>
                    <a:pt x="8235101" y="2959418"/>
                  </a:cubicBezTo>
                  <a:cubicBezTo>
                    <a:pt x="8247484" y="2932748"/>
                    <a:pt x="8253198" y="2858453"/>
                    <a:pt x="8251294" y="2849880"/>
                  </a:cubicBezTo>
                  <a:cubicBezTo>
                    <a:pt x="8258914" y="2816543"/>
                    <a:pt x="8245578" y="2745105"/>
                    <a:pt x="8243673" y="2742248"/>
                  </a:cubicBezTo>
                  <a:cubicBezTo>
                    <a:pt x="8234148" y="2697480"/>
                    <a:pt x="8199859" y="2673668"/>
                    <a:pt x="8164616" y="2652713"/>
                  </a:cubicBezTo>
                  <a:cubicBezTo>
                    <a:pt x="8080796" y="2603183"/>
                    <a:pt x="7994119" y="2558415"/>
                    <a:pt x="7905536" y="2518410"/>
                  </a:cubicBezTo>
                  <a:cubicBezTo>
                    <a:pt x="7905536" y="2517458"/>
                    <a:pt x="7905536" y="2517458"/>
                    <a:pt x="7904584" y="2516505"/>
                  </a:cubicBezTo>
                  <a:cubicBezTo>
                    <a:pt x="7902678" y="2508885"/>
                    <a:pt x="7899821" y="2501265"/>
                    <a:pt x="7896964" y="2493645"/>
                  </a:cubicBezTo>
                  <a:cubicBezTo>
                    <a:pt x="7932206" y="2446973"/>
                    <a:pt x="7962686" y="2397443"/>
                    <a:pt x="7984594" y="2342198"/>
                  </a:cubicBezTo>
                  <a:cubicBezTo>
                    <a:pt x="7987451" y="2333625"/>
                    <a:pt x="7990309" y="2326005"/>
                    <a:pt x="7993166" y="2317433"/>
                  </a:cubicBezTo>
                  <a:cubicBezTo>
                    <a:pt x="7996976" y="2315528"/>
                    <a:pt x="8006501" y="2279333"/>
                    <a:pt x="8005548" y="2270760"/>
                  </a:cubicBezTo>
                  <a:cubicBezTo>
                    <a:pt x="8011264" y="2224088"/>
                    <a:pt x="7985546" y="2184083"/>
                    <a:pt x="7965544" y="2142173"/>
                  </a:cubicBezTo>
                  <a:cubicBezTo>
                    <a:pt x="7952209" y="2108835"/>
                    <a:pt x="7956019" y="2073593"/>
                    <a:pt x="7956971" y="2039303"/>
                  </a:cubicBezTo>
                  <a:cubicBezTo>
                    <a:pt x="7958876" y="2039303"/>
                    <a:pt x="7959828" y="2038350"/>
                    <a:pt x="7962686" y="2036445"/>
                  </a:cubicBezTo>
                  <a:cubicBezTo>
                    <a:pt x="7990309" y="1985010"/>
                    <a:pt x="8002691" y="1932623"/>
                    <a:pt x="7979831" y="1876425"/>
                  </a:cubicBezTo>
                  <a:cubicBezTo>
                    <a:pt x="7977926" y="1875473"/>
                    <a:pt x="7976973" y="1875473"/>
                    <a:pt x="7975069" y="1875473"/>
                  </a:cubicBezTo>
                  <a:cubicBezTo>
                    <a:pt x="7974116" y="1857375"/>
                    <a:pt x="7962686" y="1844993"/>
                    <a:pt x="7950303" y="1832610"/>
                  </a:cubicBezTo>
                  <a:cubicBezTo>
                    <a:pt x="7912203" y="1793558"/>
                    <a:pt x="7862673" y="1771650"/>
                    <a:pt x="7813144" y="1753553"/>
                  </a:cubicBezTo>
                  <a:cubicBezTo>
                    <a:pt x="7795998" y="1747838"/>
                    <a:pt x="7783616" y="1740218"/>
                    <a:pt x="7776948" y="1728788"/>
                  </a:cubicBezTo>
                  <a:cubicBezTo>
                    <a:pt x="7779806" y="1721168"/>
                    <a:pt x="7743611" y="1327785"/>
                    <a:pt x="7735039" y="1305878"/>
                  </a:cubicBezTo>
                  <a:cubicBezTo>
                    <a:pt x="7732181" y="1303973"/>
                    <a:pt x="7720751" y="1257300"/>
                    <a:pt x="7711226" y="1237298"/>
                  </a:cubicBezTo>
                  <a:cubicBezTo>
                    <a:pt x="7695034" y="1154430"/>
                    <a:pt x="7636931" y="1104900"/>
                    <a:pt x="7568351" y="1065848"/>
                  </a:cubicBezTo>
                  <a:cubicBezTo>
                    <a:pt x="7568351" y="1031558"/>
                    <a:pt x="7569303" y="998220"/>
                    <a:pt x="7569303" y="963930"/>
                  </a:cubicBezTo>
                  <a:cubicBezTo>
                    <a:pt x="7569303" y="962978"/>
                    <a:pt x="7568351" y="962978"/>
                    <a:pt x="7568351" y="962025"/>
                  </a:cubicBezTo>
                  <a:cubicBezTo>
                    <a:pt x="7571209" y="961073"/>
                    <a:pt x="7595973" y="920115"/>
                    <a:pt x="7596926" y="897255"/>
                  </a:cubicBezTo>
                  <a:cubicBezTo>
                    <a:pt x="7596926" y="894398"/>
                    <a:pt x="7595973" y="873443"/>
                    <a:pt x="7595021" y="866775"/>
                  </a:cubicBezTo>
                  <a:cubicBezTo>
                    <a:pt x="7596926" y="865823"/>
                    <a:pt x="7599784" y="865823"/>
                    <a:pt x="7602641" y="864870"/>
                  </a:cubicBezTo>
                  <a:cubicBezTo>
                    <a:pt x="7616928" y="845820"/>
                    <a:pt x="7614071" y="790575"/>
                    <a:pt x="7610261" y="785813"/>
                  </a:cubicBezTo>
                  <a:cubicBezTo>
                    <a:pt x="7619786" y="742950"/>
                    <a:pt x="7615976" y="700088"/>
                    <a:pt x="7603594" y="657225"/>
                  </a:cubicBezTo>
                  <a:cubicBezTo>
                    <a:pt x="7596926" y="614363"/>
                    <a:pt x="7575971" y="577215"/>
                    <a:pt x="7553111" y="541020"/>
                  </a:cubicBezTo>
                  <a:cubicBezTo>
                    <a:pt x="7463576" y="401003"/>
                    <a:pt x="7356896" y="274320"/>
                    <a:pt x="7226403" y="168593"/>
                  </a:cubicBezTo>
                  <a:cubicBezTo>
                    <a:pt x="7178778" y="129540"/>
                    <a:pt x="7128296" y="93345"/>
                    <a:pt x="7071146" y="69533"/>
                  </a:cubicBezTo>
                  <a:cubicBezTo>
                    <a:pt x="7059716" y="61913"/>
                    <a:pt x="6952084" y="22860"/>
                    <a:pt x="6949226" y="19050"/>
                  </a:cubicBezTo>
                  <a:cubicBezTo>
                    <a:pt x="6931128" y="-3810"/>
                    <a:pt x="6901601" y="12383"/>
                    <a:pt x="6880646" y="0"/>
                  </a:cubicBezTo>
                  <a:cubicBezTo>
                    <a:pt x="6864453" y="0"/>
                    <a:pt x="6849214" y="0"/>
                    <a:pt x="6833021" y="0"/>
                  </a:cubicBezTo>
                  <a:cubicBezTo>
                    <a:pt x="6801589" y="0"/>
                    <a:pt x="6699671" y="0"/>
                    <a:pt x="6680621" y="0"/>
                  </a:cubicBezTo>
                  <a:cubicBezTo>
                    <a:pt x="6677764" y="0"/>
                    <a:pt x="6673953" y="0"/>
                    <a:pt x="6671096" y="0"/>
                  </a:cubicBezTo>
                  <a:cubicBezTo>
                    <a:pt x="6668239" y="17145"/>
                    <a:pt x="6648236" y="7620"/>
                    <a:pt x="6641569" y="18098"/>
                  </a:cubicBezTo>
                  <a:cubicBezTo>
                    <a:pt x="6602516" y="20955"/>
                    <a:pt x="6565369" y="34290"/>
                    <a:pt x="6529173" y="48578"/>
                  </a:cubicBezTo>
                  <a:cubicBezTo>
                    <a:pt x="6452021" y="69533"/>
                    <a:pt x="6383441" y="107633"/>
                    <a:pt x="6318671" y="153353"/>
                  </a:cubicBezTo>
                  <a:cubicBezTo>
                    <a:pt x="6210086" y="229553"/>
                    <a:pt x="6128171" y="326708"/>
                    <a:pt x="6091976" y="457200"/>
                  </a:cubicBezTo>
                  <a:cubicBezTo>
                    <a:pt x="6086261" y="471488"/>
                    <a:pt x="6071021" y="521970"/>
                    <a:pt x="6071973" y="533400"/>
                  </a:cubicBezTo>
                  <a:cubicBezTo>
                    <a:pt x="6064353" y="557213"/>
                    <a:pt x="6059591" y="581978"/>
                    <a:pt x="6060544" y="606743"/>
                  </a:cubicBezTo>
                  <a:cubicBezTo>
                    <a:pt x="6050066" y="628650"/>
                    <a:pt x="6051971" y="652463"/>
                    <a:pt x="6052923" y="676275"/>
                  </a:cubicBezTo>
                  <a:cubicBezTo>
                    <a:pt x="6050066" y="718185"/>
                    <a:pt x="6045303" y="761048"/>
                    <a:pt x="6044351" y="802958"/>
                  </a:cubicBezTo>
                  <a:cubicBezTo>
                    <a:pt x="6044351" y="826770"/>
                    <a:pt x="6037684" y="838200"/>
                    <a:pt x="6013871" y="847725"/>
                  </a:cubicBezTo>
                  <a:cubicBezTo>
                    <a:pt x="5900523" y="892493"/>
                    <a:pt x="5879569" y="941070"/>
                    <a:pt x="5919573" y="1057275"/>
                  </a:cubicBezTo>
                  <a:cubicBezTo>
                    <a:pt x="5940528" y="1131570"/>
                    <a:pt x="5973866" y="1201103"/>
                    <a:pt x="6011014" y="1267778"/>
                  </a:cubicBezTo>
                  <a:cubicBezTo>
                    <a:pt x="6010061" y="1270635"/>
                    <a:pt x="6011014" y="1273493"/>
                    <a:pt x="6011966" y="1276350"/>
                  </a:cubicBezTo>
                  <a:cubicBezTo>
                    <a:pt x="5963389" y="1356360"/>
                    <a:pt x="5913859" y="1436370"/>
                    <a:pt x="5880521" y="1524953"/>
                  </a:cubicBezTo>
                  <a:cubicBezTo>
                    <a:pt x="5839564" y="1611630"/>
                    <a:pt x="5811941" y="1702118"/>
                    <a:pt x="5801464" y="1797368"/>
                  </a:cubicBezTo>
                  <a:cubicBezTo>
                    <a:pt x="5792891" y="1806893"/>
                    <a:pt x="5793844" y="1818323"/>
                    <a:pt x="5794796" y="1829753"/>
                  </a:cubicBezTo>
                  <a:cubicBezTo>
                    <a:pt x="5793844" y="1835468"/>
                    <a:pt x="5793844" y="1841183"/>
                    <a:pt x="5792891" y="1846898"/>
                  </a:cubicBezTo>
                  <a:cubicBezTo>
                    <a:pt x="5792891" y="1846898"/>
                    <a:pt x="5792891" y="1846898"/>
                    <a:pt x="5792891" y="1846898"/>
                  </a:cubicBezTo>
                  <a:cubicBezTo>
                    <a:pt x="5784319" y="1862138"/>
                    <a:pt x="5783366" y="1879283"/>
                    <a:pt x="5785271" y="1896428"/>
                  </a:cubicBezTo>
                  <a:cubicBezTo>
                    <a:pt x="5772889" y="1932623"/>
                    <a:pt x="5773841" y="1969770"/>
                    <a:pt x="5772889" y="2006918"/>
                  </a:cubicBezTo>
                  <a:cubicBezTo>
                    <a:pt x="5763364" y="2025968"/>
                    <a:pt x="5765269" y="2046923"/>
                    <a:pt x="5766221" y="2067878"/>
                  </a:cubicBezTo>
                  <a:cubicBezTo>
                    <a:pt x="5762411" y="2092643"/>
                    <a:pt x="5758601" y="2118360"/>
                    <a:pt x="5754791" y="2143125"/>
                  </a:cubicBezTo>
                  <a:cubicBezTo>
                    <a:pt x="5743361" y="2145030"/>
                    <a:pt x="5731931" y="2143125"/>
                    <a:pt x="5722406" y="2151698"/>
                  </a:cubicBezTo>
                  <a:cubicBezTo>
                    <a:pt x="5722406" y="2151698"/>
                    <a:pt x="5722406" y="2151698"/>
                    <a:pt x="5722406" y="2151698"/>
                  </a:cubicBezTo>
                  <a:cubicBezTo>
                    <a:pt x="5662398" y="2156460"/>
                    <a:pt x="5321403" y="2220278"/>
                    <a:pt x="5310926" y="2225993"/>
                  </a:cubicBezTo>
                  <a:cubicBezTo>
                    <a:pt x="5309021" y="2226945"/>
                    <a:pt x="5308069" y="2227898"/>
                    <a:pt x="5306164" y="2228850"/>
                  </a:cubicBezTo>
                  <a:cubicBezTo>
                    <a:pt x="5284256" y="2232660"/>
                    <a:pt x="5218534" y="2239328"/>
                    <a:pt x="5209009" y="2246948"/>
                  </a:cubicBezTo>
                  <a:cubicBezTo>
                    <a:pt x="5209009" y="2246948"/>
                    <a:pt x="5209009" y="2246948"/>
                    <a:pt x="5209009" y="2246948"/>
                  </a:cubicBezTo>
                  <a:cubicBezTo>
                    <a:pt x="5168051" y="2251710"/>
                    <a:pt x="5127094" y="2260283"/>
                    <a:pt x="5085184" y="2249805"/>
                  </a:cubicBezTo>
                  <a:cubicBezTo>
                    <a:pt x="5067086" y="2245043"/>
                    <a:pt x="5008984" y="2274570"/>
                    <a:pt x="5001364" y="2286000"/>
                  </a:cubicBezTo>
                  <a:cubicBezTo>
                    <a:pt x="4980409" y="2307908"/>
                    <a:pt x="4975646" y="2336483"/>
                    <a:pt x="4965169" y="2363153"/>
                  </a:cubicBezTo>
                  <a:cubicBezTo>
                    <a:pt x="4958501" y="2394585"/>
                    <a:pt x="4927069" y="2492693"/>
                    <a:pt x="4912781" y="2507933"/>
                  </a:cubicBezTo>
                  <a:cubicBezTo>
                    <a:pt x="4826103" y="2599373"/>
                    <a:pt x="4698469" y="2922270"/>
                    <a:pt x="4687039" y="2970848"/>
                  </a:cubicBezTo>
                  <a:cubicBezTo>
                    <a:pt x="4680371" y="2976563"/>
                    <a:pt x="4641319" y="3111818"/>
                    <a:pt x="4620364" y="3170873"/>
                  </a:cubicBezTo>
                  <a:cubicBezTo>
                    <a:pt x="4587978" y="3260408"/>
                    <a:pt x="4397478" y="3664268"/>
                    <a:pt x="4391764" y="3722370"/>
                  </a:cubicBezTo>
                  <a:cubicBezTo>
                    <a:pt x="4389859" y="3725228"/>
                    <a:pt x="4388906" y="3728085"/>
                    <a:pt x="4388906" y="3730943"/>
                  </a:cubicBezTo>
                  <a:cubicBezTo>
                    <a:pt x="4381286" y="3750945"/>
                    <a:pt x="4374619" y="3810000"/>
                    <a:pt x="4373666" y="3818573"/>
                  </a:cubicBezTo>
                  <a:cubicBezTo>
                    <a:pt x="4366998" y="3857625"/>
                    <a:pt x="4343186" y="3886200"/>
                    <a:pt x="4318421" y="3914775"/>
                  </a:cubicBezTo>
                  <a:cubicBezTo>
                    <a:pt x="4270796" y="3970020"/>
                    <a:pt x="4134589" y="4238625"/>
                    <a:pt x="4151733" y="4318635"/>
                  </a:cubicBezTo>
                  <a:cubicBezTo>
                    <a:pt x="4151733" y="4321493"/>
                    <a:pt x="4125064" y="4431983"/>
                    <a:pt x="4112681" y="4448175"/>
                  </a:cubicBezTo>
                  <a:cubicBezTo>
                    <a:pt x="4037433" y="4547235"/>
                    <a:pt x="3948851" y="4632008"/>
                    <a:pt x="3847886" y="4705350"/>
                  </a:cubicBezTo>
                  <a:cubicBezTo>
                    <a:pt x="3847886" y="4705350"/>
                    <a:pt x="3847886" y="4705350"/>
                    <a:pt x="3847886" y="4705350"/>
                  </a:cubicBezTo>
                  <a:cubicBezTo>
                    <a:pt x="3785973" y="4709160"/>
                    <a:pt x="3726918" y="4724400"/>
                    <a:pt x="3669768" y="4745355"/>
                  </a:cubicBezTo>
                  <a:cubicBezTo>
                    <a:pt x="3606903" y="4759643"/>
                    <a:pt x="3564993" y="4800600"/>
                    <a:pt x="3535466" y="4855845"/>
                  </a:cubicBezTo>
                  <a:cubicBezTo>
                    <a:pt x="3527846" y="4870133"/>
                    <a:pt x="3507843" y="4890135"/>
                    <a:pt x="3506891" y="4887278"/>
                  </a:cubicBezTo>
                  <a:cubicBezTo>
                    <a:pt x="3379256" y="4489133"/>
                    <a:pt x="3251621" y="4090988"/>
                    <a:pt x="3123986" y="3693795"/>
                  </a:cubicBezTo>
                  <a:cubicBezTo>
                    <a:pt x="3116366" y="3669030"/>
                    <a:pt x="3103983" y="3659505"/>
                    <a:pt x="3077314" y="3657600"/>
                  </a:cubicBezTo>
                  <a:cubicBezTo>
                    <a:pt x="2791564" y="3633788"/>
                    <a:pt x="444603" y="3435668"/>
                    <a:pt x="48363" y="3403283"/>
                  </a:cubicBezTo>
                  <a:cubicBezTo>
                    <a:pt x="-5929" y="3398520"/>
                    <a:pt x="-7834" y="3402330"/>
                    <a:pt x="10263" y="3453765"/>
                  </a:cubicBezTo>
                  <a:cubicBezTo>
                    <a:pt x="68366" y="3618548"/>
                    <a:pt x="722733" y="5509260"/>
                    <a:pt x="783693" y="5687378"/>
                  </a:cubicBezTo>
                  <a:cubicBezTo>
                    <a:pt x="797028" y="5724525"/>
                    <a:pt x="821793" y="5742623"/>
                    <a:pt x="858941" y="5751195"/>
                  </a:cubicBezTo>
                  <a:cubicBezTo>
                    <a:pt x="1196126" y="5827395"/>
                    <a:pt x="3562136" y="6356033"/>
                    <a:pt x="3812644" y="6414135"/>
                  </a:cubicBezTo>
                  <a:cubicBezTo>
                    <a:pt x="3835503" y="6419850"/>
                    <a:pt x="3858364" y="6423660"/>
                    <a:pt x="3882176" y="6414135"/>
                  </a:cubicBezTo>
                  <a:cubicBezTo>
                    <a:pt x="3978378" y="6374130"/>
                    <a:pt x="5427131" y="5882640"/>
                    <a:pt x="5439514" y="5869305"/>
                  </a:cubicBezTo>
                  <a:cubicBezTo>
                    <a:pt x="5436656" y="5863590"/>
                    <a:pt x="5498569" y="5767388"/>
                    <a:pt x="5500473" y="5750243"/>
                  </a:cubicBezTo>
                  <a:cubicBezTo>
                    <a:pt x="5514761" y="5647373"/>
                    <a:pt x="5511903" y="5643563"/>
                    <a:pt x="5409986" y="5628323"/>
                  </a:cubicBezTo>
                  <a:cubicBezTo>
                    <a:pt x="5058514" y="5574030"/>
                    <a:pt x="4707994" y="5520690"/>
                    <a:pt x="4356521" y="5469255"/>
                  </a:cubicBezTo>
                  <a:cubicBezTo>
                    <a:pt x="4266034" y="5455920"/>
                    <a:pt x="4175546" y="5434965"/>
                    <a:pt x="4083153" y="5431155"/>
                  </a:cubicBezTo>
                  <a:cubicBezTo>
                    <a:pt x="4077439" y="5432108"/>
                    <a:pt x="4023146" y="5385435"/>
                    <a:pt x="4065056" y="5359718"/>
                  </a:cubicBezTo>
                  <a:cubicBezTo>
                    <a:pt x="4068866" y="5359718"/>
                    <a:pt x="4120301" y="5326380"/>
                    <a:pt x="4126969" y="5299710"/>
                  </a:cubicBezTo>
                  <a:cubicBezTo>
                    <a:pt x="4135541" y="5267325"/>
                    <a:pt x="4155544" y="5253990"/>
                    <a:pt x="4185071" y="5245418"/>
                  </a:cubicBezTo>
                  <a:cubicBezTo>
                    <a:pt x="4251746" y="5226368"/>
                    <a:pt x="4318421" y="5204460"/>
                    <a:pt x="4386048" y="5192078"/>
                  </a:cubicBezTo>
                  <a:cubicBezTo>
                    <a:pt x="4443198" y="5181600"/>
                    <a:pt x="4478441" y="5154930"/>
                    <a:pt x="4485109" y="5096828"/>
                  </a:cubicBezTo>
                  <a:cubicBezTo>
                    <a:pt x="4490823" y="5081588"/>
                    <a:pt x="4499396" y="5043488"/>
                    <a:pt x="4500348" y="5039678"/>
                  </a:cubicBezTo>
                  <a:cubicBezTo>
                    <a:pt x="4511778" y="5033963"/>
                    <a:pt x="4640366" y="4949190"/>
                    <a:pt x="4657511" y="4881563"/>
                  </a:cubicBezTo>
                  <a:cubicBezTo>
                    <a:pt x="4657511" y="4881563"/>
                    <a:pt x="4657511" y="4881563"/>
                    <a:pt x="4657511" y="4880610"/>
                  </a:cubicBezTo>
                  <a:cubicBezTo>
                    <a:pt x="4659416" y="4880610"/>
                    <a:pt x="4685134" y="4797743"/>
                    <a:pt x="4685134" y="4792028"/>
                  </a:cubicBezTo>
                  <a:cubicBezTo>
                    <a:pt x="4694659" y="4772025"/>
                    <a:pt x="4710851" y="4756785"/>
                    <a:pt x="4729901" y="4742498"/>
                  </a:cubicBezTo>
                  <a:cubicBezTo>
                    <a:pt x="4836581" y="4663440"/>
                    <a:pt x="5026128" y="4291965"/>
                    <a:pt x="5028034" y="4289108"/>
                  </a:cubicBezTo>
                  <a:cubicBezTo>
                    <a:pt x="5040416" y="4272915"/>
                    <a:pt x="5043273" y="4254818"/>
                    <a:pt x="5041369" y="4235768"/>
                  </a:cubicBezTo>
                  <a:cubicBezTo>
                    <a:pt x="5040416" y="4232910"/>
                    <a:pt x="5088994" y="4015740"/>
                    <a:pt x="5100423" y="3920490"/>
                  </a:cubicBezTo>
                  <a:cubicBezTo>
                    <a:pt x="5104234" y="3910965"/>
                    <a:pt x="5139476" y="3823335"/>
                    <a:pt x="5154716" y="3794760"/>
                  </a:cubicBezTo>
                  <a:cubicBezTo>
                    <a:pt x="5181386" y="3772853"/>
                    <a:pt x="5205198" y="3748088"/>
                    <a:pt x="5224248" y="3719513"/>
                  </a:cubicBezTo>
                  <a:cubicBezTo>
                    <a:pt x="5247109" y="3740468"/>
                    <a:pt x="5233773" y="3769995"/>
                    <a:pt x="5241394" y="3794760"/>
                  </a:cubicBezTo>
                  <a:cubicBezTo>
                    <a:pt x="5241394" y="3801428"/>
                    <a:pt x="5239489" y="3874770"/>
                    <a:pt x="5235678" y="3905250"/>
                  </a:cubicBezTo>
                  <a:cubicBezTo>
                    <a:pt x="5234726" y="3915728"/>
                    <a:pt x="5239489" y="3988118"/>
                    <a:pt x="5229964" y="4012883"/>
                  </a:cubicBezTo>
                  <a:cubicBezTo>
                    <a:pt x="5219486" y="4065270"/>
                    <a:pt x="5198531" y="4115753"/>
                    <a:pt x="5192816" y="4169093"/>
                  </a:cubicBezTo>
                  <a:cubicBezTo>
                    <a:pt x="5194721" y="4172903"/>
                    <a:pt x="5161384" y="4284345"/>
                    <a:pt x="5158526" y="4288155"/>
                  </a:cubicBezTo>
                  <a:cubicBezTo>
                    <a:pt x="5119473" y="4337685"/>
                    <a:pt x="5117569" y="4396740"/>
                    <a:pt x="5112806" y="4455795"/>
                  </a:cubicBezTo>
                  <a:cubicBezTo>
                    <a:pt x="5111853" y="4461510"/>
                    <a:pt x="5102328" y="4538663"/>
                    <a:pt x="5102328" y="4551045"/>
                  </a:cubicBezTo>
                  <a:cubicBezTo>
                    <a:pt x="5101376" y="4561523"/>
                    <a:pt x="5106139" y="4607243"/>
                    <a:pt x="5102328" y="4606290"/>
                  </a:cubicBezTo>
                  <a:cubicBezTo>
                    <a:pt x="5088994" y="4625340"/>
                    <a:pt x="5089946" y="4848225"/>
                    <a:pt x="5086136" y="4851083"/>
                  </a:cubicBezTo>
                  <a:cubicBezTo>
                    <a:pt x="5078516" y="4900613"/>
                    <a:pt x="5083278" y="5044440"/>
                    <a:pt x="5083278" y="5066348"/>
                  </a:cubicBezTo>
                  <a:cubicBezTo>
                    <a:pt x="5083278" y="5172075"/>
                    <a:pt x="5083278" y="5172075"/>
                    <a:pt x="5190911" y="5172075"/>
                  </a:cubicBezTo>
                  <a:cubicBezTo>
                    <a:pt x="5940528" y="5172075"/>
                    <a:pt x="7475006" y="5172075"/>
                    <a:pt x="7493103" y="5171123"/>
                  </a:cubicBezTo>
                  <a:cubicBezTo>
                    <a:pt x="7530251" y="5170170"/>
                    <a:pt x="7550253" y="5153978"/>
                    <a:pt x="7540728" y="5113973"/>
                  </a:cubicBezTo>
                  <a:cubicBezTo>
                    <a:pt x="7538823" y="5087303"/>
                    <a:pt x="7544539" y="5060633"/>
                    <a:pt x="7531203" y="5035868"/>
                  </a:cubicBezTo>
                  <a:cubicBezTo>
                    <a:pt x="7529298" y="5033010"/>
                    <a:pt x="7526441" y="4953000"/>
                    <a:pt x="7530251" y="4920615"/>
                  </a:cubicBezTo>
                  <a:cubicBezTo>
                    <a:pt x="7530251" y="4893945"/>
                    <a:pt x="7519773" y="4828223"/>
                    <a:pt x="7515964" y="4822508"/>
                  </a:cubicBezTo>
                  <a:cubicBezTo>
                    <a:pt x="7515964" y="4748213"/>
                    <a:pt x="7527394" y="4462463"/>
                    <a:pt x="7527394" y="4438650"/>
                  </a:cubicBezTo>
                  <a:cubicBezTo>
                    <a:pt x="7531203" y="4432935"/>
                    <a:pt x="7638836" y="4023360"/>
                    <a:pt x="7640741" y="4023360"/>
                  </a:cubicBezTo>
                  <a:cubicBezTo>
                    <a:pt x="7640741" y="4024313"/>
                    <a:pt x="7640741" y="4025265"/>
                    <a:pt x="7640741" y="4026218"/>
                  </a:cubicBezTo>
                  <a:cubicBezTo>
                    <a:pt x="7653123" y="4068128"/>
                    <a:pt x="7693128" y="4152900"/>
                    <a:pt x="7695986" y="4155758"/>
                  </a:cubicBezTo>
                  <a:cubicBezTo>
                    <a:pt x="7695034" y="4184333"/>
                    <a:pt x="7801714" y="4412933"/>
                    <a:pt x="7802666" y="4413885"/>
                  </a:cubicBezTo>
                  <a:cubicBezTo>
                    <a:pt x="7826478" y="4495800"/>
                    <a:pt x="7801714" y="4456748"/>
                    <a:pt x="7836956" y="4534853"/>
                  </a:cubicBezTo>
                  <a:cubicBezTo>
                    <a:pt x="7836003" y="4539615"/>
                    <a:pt x="7885534" y="4655820"/>
                    <a:pt x="7897916" y="4672965"/>
                  </a:cubicBezTo>
                  <a:cubicBezTo>
                    <a:pt x="7944589" y="4787265"/>
                    <a:pt x="8016978" y="4935855"/>
                    <a:pt x="8019836" y="4934903"/>
                  </a:cubicBezTo>
                  <a:cubicBezTo>
                    <a:pt x="8132231" y="5106353"/>
                    <a:pt x="8221766" y="5200650"/>
                    <a:pt x="8265581" y="5229225"/>
                  </a:cubicBezTo>
                  <a:cubicBezTo>
                    <a:pt x="8268439" y="5229225"/>
                    <a:pt x="8308444" y="5266373"/>
                    <a:pt x="8308444" y="5270183"/>
                  </a:cubicBezTo>
                  <a:cubicBezTo>
                    <a:pt x="8322731" y="5306378"/>
                    <a:pt x="8289394" y="5299710"/>
                    <a:pt x="8274153" y="5303520"/>
                  </a:cubicBezTo>
                  <a:cubicBezTo>
                    <a:pt x="8111276" y="5343525"/>
                    <a:pt x="7950303" y="5387340"/>
                    <a:pt x="7787426" y="5428298"/>
                  </a:cubicBezTo>
                  <a:cubicBezTo>
                    <a:pt x="7758851" y="5435918"/>
                    <a:pt x="7733134" y="5445443"/>
                    <a:pt x="7721703" y="5471160"/>
                  </a:cubicBezTo>
                  <a:cubicBezTo>
                    <a:pt x="7721703" y="5471160"/>
                    <a:pt x="7721703" y="5471160"/>
                    <a:pt x="7721703" y="5471160"/>
                  </a:cubicBezTo>
                  <a:cubicBezTo>
                    <a:pt x="7721703" y="5471160"/>
                    <a:pt x="7721703" y="5471160"/>
                    <a:pt x="7721703" y="5472113"/>
                  </a:cubicBezTo>
                  <a:cubicBezTo>
                    <a:pt x="7719798" y="5476875"/>
                    <a:pt x="7711226" y="5553075"/>
                    <a:pt x="7720751" y="5585460"/>
                  </a:cubicBezTo>
                  <a:cubicBezTo>
                    <a:pt x="7743611" y="5622608"/>
                    <a:pt x="7885534" y="5739765"/>
                    <a:pt x="7937921" y="5749290"/>
                  </a:cubicBezTo>
                  <a:cubicBezTo>
                    <a:pt x="8046506" y="5769293"/>
                    <a:pt x="8536091" y="5876925"/>
                    <a:pt x="8677061" y="5865495"/>
                  </a:cubicBezTo>
                  <a:cubicBezTo>
                    <a:pt x="8724686" y="5861685"/>
                    <a:pt x="8771358" y="5853113"/>
                    <a:pt x="8818983" y="5855018"/>
                  </a:cubicBezTo>
                  <a:cubicBezTo>
                    <a:pt x="8849463" y="5855970"/>
                    <a:pt x="8865656" y="5865495"/>
                    <a:pt x="8869466" y="5896928"/>
                  </a:cubicBezTo>
                  <a:cubicBezTo>
                    <a:pt x="8875181" y="5945505"/>
                    <a:pt x="8882800" y="5994083"/>
                    <a:pt x="8889469" y="6042660"/>
                  </a:cubicBezTo>
                  <a:cubicBezTo>
                    <a:pt x="8893279" y="6075998"/>
                    <a:pt x="8904708" y="6104573"/>
                    <a:pt x="8942808" y="6113145"/>
                  </a:cubicBezTo>
                  <a:cubicBezTo>
                    <a:pt x="8995196" y="6125528"/>
                    <a:pt x="9045679" y="6144578"/>
                    <a:pt x="9099019" y="6154103"/>
                  </a:cubicBezTo>
                  <a:cubicBezTo>
                    <a:pt x="9149500" y="6162675"/>
                    <a:pt x="9242846" y="6126480"/>
                    <a:pt x="9242846" y="6126480"/>
                  </a:cubicBezTo>
                  <a:cubicBezTo>
                    <a:pt x="9287613" y="6126480"/>
                    <a:pt x="9319046" y="6111240"/>
                    <a:pt x="9308569" y="6058853"/>
                  </a:cubicBezTo>
                  <a:cubicBezTo>
                    <a:pt x="9303806" y="6035993"/>
                    <a:pt x="9346669" y="6026468"/>
                    <a:pt x="9356194" y="6027420"/>
                  </a:cubicBezTo>
                  <a:cubicBezTo>
                    <a:pt x="9378100" y="6028373"/>
                    <a:pt x="9400008" y="6025515"/>
                    <a:pt x="9422869" y="6022658"/>
                  </a:cubicBezTo>
                  <a:cubicBezTo>
                    <a:pt x="9649563" y="5992178"/>
                    <a:pt x="9875306" y="5959793"/>
                    <a:pt x="10102000" y="5926455"/>
                  </a:cubicBezTo>
                  <a:cubicBezTo>
                    <a:pt x="10142006" y="5920740"/>
                    <a:pt x="10166771" y="5928360"/>
                    <a:pt x="10171533" y="5972175"/>
                  </a:cubicBezTo>
                  <a:cubicBezTo>
                    <a:pt x="10175344" y="6005513"/>
                    <a:pt x="10196298" y="6016943"/>
                    <a:pt x="10227731" y="6017895"/>
                  </a:cubicBezTo>
                  <a:cubicBezTo>
                    <a:pt x="10262973" y="6018848"/>
                    <a:pt x="10297263" y="6011228"/>
                    <a:pt x="10331554" y="6008370"/>
                  </a:cubicBezTo>
                  <a:cubicBezTo>
                    <a:pt x="10384894" y="6004560"/>
                    <a:pt x="10399181" y="5991225"/>
                    <a:pt x="10399181" y="5937885"/>
                  </a:cubicBezTo>
                  <a:cubicBezTo>
                    <a:pt x="10402038" y="5715953"/>
                    <a:pt x="10401086" y="5496878"/>
                    <a:pt x="10401086" y="5277803"/>
                  </a:cubicBezTo>
                  <a:close/>
                  <a:moveTo>
                    <a:pt x="5120426" y="4653915"/>
                  </a:moveTo>
                  <a:cubicBezTo>
                    <a:pt x="5120426" y="4652963"/>
                    <a:pt x="5120426" y="4652010"/>
                    <a:pt x="5120426" y="4650105"/>
                  </a:cubicBezTo>
                  <a:cubicBezTo>
                    <a:pt x="5120426" y="4651058"/>
                    <a:pt x="5120426" y="4651058"/>
                    <a:pt x="5121378" y="4652010"/>
                  </a:cubicBezTo>
                  <a:cubicBezTo>
                    <a:pt x="5121378" y="4652010"/>
                    <a:pt x="5120426" y="4652963"/>
                    <a:pt x="5120426" y="4653915"/>
                  </a:cubicBezTo>
                  <a:close/>
                  <a:moveTo>
                    <a:pt x="5252823" y="3790950"/>
                  </a:moveTo>
                  <a:cubicBezTo>
                    <a:pt x="5252823" y="3790950"/>
                    <a:pt x="5252823" y="3791903"/>
                    <a:pt x="5252823" y="3790950"/>
                  </a:cubicBezTo>
                  <a:cubicBezTo>
                    <a:pt x="5251871" y="3791903"/>
                    <a:pt x="5251871" y="3791903"/>
                    <a:pt x="5250919" y="3791903"/>
                  </a:cubicBezTo>
                  <a:cubicBezTo>
                    <a:pt x="5251871" y="3791903"/>
                    <a:pt x="5252823" y="3790950"/>
                    <a:pt x="5252823" y="3790950"/>
                  </a:cubicBezTo>
                  <a:cubicBezTo>
                    <a:pt x="5252823" y="3790950"/>
                    <a:pt x="5252823" y="3790950"/>
                    <a:pt x="5252823" y="3790950"/>
                  </a:cubicBezTo>
                  <a:close/>
                  <a:moveTo>
                    <a:pt x="5253776" y="3801428"/>
                  </a:move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lose/>
                  <a:moveTo>
                    <a:pt x="7520726" y="5030153"/>
                  </a:moveTo>
                  <a:cubicBezTo>
                    <a:pt x="7520726" y="5030153"/>
                    <a:pt x="7520726" y="5030153"/>
                    <a:pt x="7520726" y="5030153"/>
                  </a:cubicBezTo>
                  <a:cubicBezTo>
                    <a:pt x="7520726" y="5030153"/>
                    <a:pt x="7520726" y="5030153"/>
                    <a:pt x="7520726" y="5030153"/>
                  </a:cubicBezTo>
                  <a:cubicBezTo>
                    <a:pt x="7520726" y="5030153"/>
                    <a:pt x="7520726" y="5030153"/>
                    <a:pt x="7520726" y="5030153"/>
                  </a:cubicBezTo>
                  <a:close/>
                  <a:moveTo>
                    <a:pt x="7243548" y="2096453"/>
                  </a:moveTo>
                  <a:cubicBezTo>
                    <a:pt x="7243548" y="2095500"/>
                    <a:pt x="7243548" y="2095500"/>
                    <a:pt x="7243548" y="2096453"/>
                  </a:cubicBezTo>
                  <a:cubicBezTo>
                    <a:pt x="7227356" y="2051685"/>
                    <a:pt x="7243548" y="2016443"/>
                    <a:pt x="7273076" y="1983105"/>
                  </a:cubicBezTo>
                  <a:cubicBezTo>
                    <a:pt x="7277839" y="1977390"/>
                    <a:pt x="7281648" y="1969770"/>
                    <a:pt x="7281648" y="1962150"/>
                  </a:cubicBezTo>
                  <a:cubicBezTo>
                    <a:pt x="7292126" y="1971675"/>
                    <a:pt x="7301651" y="1981200"/>
                    <a:pt x="7311176" y="1991678"/>
                  </a:cubicBezTo>
                  <a:lnTo>
                    <a:pt x="7311176" y="1991678"/>
                  </a:lnTo>
                  <a:cubicBezTo>
                    <a:pt x="7314986" y="1999298"/>
                    <a:pt x="7319748" y="2003108"/>
                    <a:pt x="7328321" y="2002155"/>
                  </a:cubicBezTo>
                  <a:cubicBezTo>
                    <a:pt x="7339751" y="2006918"/>
                    <a:pt x="7351181" y="2010728"/>
                    <a:pt x="7368326" y="2017395"/>
                  </a:cubicBezTo>
                  <a:cubicBezTo>
                    <a:pt x="7321653" y="2038350"/>
                    <a:pt x="7280696" y="2064068"/>
                    <a:pt x="7243548" y="2096453"/>
                  </a:cubicBezTo>
                  <a:close/>
                  <a:moveTo>
                    <a:pt x="7532156" y="1809750"/>
                  </a:moveTo>
                  <a:cubicBezTo>
                    <a:pt x="7492151" y="1830705"/>
                    <a:pt x="7453098" y="1853565"/>
                    <a:pt x="7414046" y="1876425"/>
                  </a:cubicBezTo>
                  <a:cubicBezTo>
                    <a:pt x="7376898" y="1888808"/>
                    <a:pt x="7339751" y="1901190"/>
                    <a:pt x="7302603" y="1913573"/>
                  </a:cubicBezTo>
                  <a:cubicBezTo>
                    <a:pt x="7344514" y="1848803"/>
                    <a:pt x="7385471" y="1784033"/>
                    <a:pt x="7427381" y="1719263"/>
                  </a:cubicBezTo>
                  <a:cubicBezTo>
                    <a:pt x="7439764" y="1721168"/>
                    <a:pt x="7452146" y="1723073"/>
                    <a:pt x="7463576" y="1725930"/>
                  </a:cubicBezTo>
                  <a:cubicBezTo>
                    <a:pt x="7485484" y="1744028"/>
                    <a:pt x="7515964" y="1744980"/>
                    <a:pt x="7536919" y="1766888"/>
                  </a:cubicBezTo>
                  <a:cubicBezTo>
                    <a:pt x="7552159" y="1784985"/>
                    <a:pt x="7559778" y="1795463"/>
                    <a:pt x="7532156" y="1809750"/>
                  </a:cubicBezTo>
                  <a:close/>
                  <a:moveTo>
                    <a:pt x="7635026" y="2258378"/>
                  </a:moveTo>
                  <a:cubicBezTo>
                    <a:pt x="7634073" y="2264093"/>
                    <a:pt x="7634073" y="2269808"/>
                    <a:pt x="7633121" y="2275523"/>
                  </a:cubicBezTo>
                  <a:cubicBezTo>
                    <a:pt x="7626453" y="2285048"/>
                    <a:pt x="7624548" y="2294573"/>
                    <a:pt x="7625501" y="2306003"/>
                  </a:cubicBezTo>
                  <a:cubicBezTo>
                    <a:pt x="7610261" y="2336483"/>
                    <a:pt x="7592164" y="2366010"/>
                    <a:pt x="7555969" y="2381250"/>
                  </a:cubicBezTo>
                  <a:cubicBezTo>
                    <a:pt x="7543586" y="2325053"/>
                    <a:pt x="7547396" y="2276475"/>
                    <a:pt x="7591211" y="2235518"/>
                  </a:cubicBezTo>
                  <a:cubicBezTo>
                    <a:pt x="7604546" y="2223135"/>
                    <a:pt x="7613119" y="2205990"/>
                    <a:pt x="7624548" y="2190750"/>
                  </a:cubicBezTo>
                  <a:cubicBezTo>
                    <a:pt x="7624548" y="2190750"/>
                    <a:pt x="7624548" y="2190750"/>
                    <a:pt x="7624548" y="2190750"/>
                  </a:cubicBezTo>
                  <a:cubicBezTo>
                    <a:pt x="7647409" y="2210753"/>
                    <a:pt x="7626453" y="2236470"/>
                    <a:pt x="7635026" y="2258378"/>
                  </a:cubicBezTo>
                  <a:close/>
                  <a:moveTo>
                    <a:pt x="7758851" y="1743075"/>
                  </a:moveTo>
                  <a:cubicBezTo>
                    <a:pt x="7758851" y="1743075"/>
                    <a:pt x="7757898" y="1742123"/>
                    <a:pt x="7757898" y="1742123"/>
                  </a:cubicBezTo>
                  <a:cubicBezTo>
                    <a:pt x="7757898" y="1742123"/>
                    <a:pt x="7757898" y="1742123"/>
                    <a:pt x="7757898" y="1741170"/>
                  </a:cubicBezTo>
                  <a:cubicBezTo>
                    <a:pt x="7757898" y="1742123"/>
                    <a:pt x="7758851" y="1742123"/>
                    <a:pt x="7758851" y="1743075"/>
                  </a:cubicBezTo>
                  <a:cubicBezTo>
                    <a:pt x="7758851" y="1743075"/>
                    <a:pt x="7758851" y="1743075"/>
                    <a:pt x="7758851" y="1743075"/>
                  </a:cubicBezTo>
                  <a:close/>
                  <a:moveTo>
                    <a:pt x="9201888" y="6113145"/>
                  </a:moveTo>
                  <a:cubicBezTo>
                    <a:pt x="9201888" y="6113145"/>
                    <a:pt x="9200936" y="6113145"/>
                    <a:pt x="9201888" y="6113145"/>
                  </a:cubicBezTo>
                  <a:cubicBezTo>
                    <a:pt x="9201888" y="6112193"/>
                    <a:pt x="9201888" y="6112193"/>
                    <a:pt x="9201888" y="6113145"/>
                  </a:cubicBezTo>
                  <a:cubicBezTo>
                    <a:pt x="9201888" y="6112193"/>
                    <a:pt x="9201888" y="6113145"/>
                    <a:pt x="9201888" y="6113145"/>
                  </a:cubicBezTo>
                  <a:close/>
                  <a:moveTo>
                    <a:pt x="9740050" y="5124450"/>
                  </a:moveTo>
                  <a:cubicBezTo>
                    <a:pt x="9733383" y="5117783"/>
                    <a:pt x="9089494" y="5115878"/>
                    <a:pt x="8798029" y="5114925"/>
                  </a:cubicBezTo>
                  <a:cubicBezTo>
                    <a:pt x="8795171" y="5104448"/>
                    <a:pt x="8874229" y="4975860"/>
                    <a:pt x="8872323" y="4905375"/>
                  </a:cubicBezTo>
                  <a:cubicBezTo>
                    <a:pt x="8877086" y="4879658"/>
                    <a:pt x="8853273" y="4698683"/>
                    <a:pt x="8845654" y="4692015"/>
                  </a:cubicBezTo>
                  <a:cubicBezTo>
                    <a:pt x="8826604" y="4610100"/>
                    <a:pt x="8740879" y="4419600"/>
                    <a:pt x="8737069" y="4410075"/>
                  </a:cubicBezTo>
                  <a:cubicBezTo>
                    <a:pt x="8730400" y="4394835"/>
                    <a:pt x="8723733" y="4378643"/>
                    <a:pt x="8715161" y="4363403"/>
                  </a:cubicBezTo>
                  <a:cubicBezTo>
                    <a:pt x="8666583" y="4273868"/>
                    <a:pt x="8567523" y="4095750"/>
                    <a:pt x="8567523" y="4095750"/>
                  </a:cubicBezTo>
                  <a:cubicBezTo>
                    <a:pt x="8567523" y="4095750"/>
                    <a:pt x="8567523" y="4089083"/>
                    <a:pt x="8567523" y="4085273"/>
                  </a:cubicBezTo>
                  <a:cubicBezTo>
                    <a:pt x="8573238" y="4057650"/>
                    <a:pt x="8585621" y="4071938"/>
                    <a:pt x="8596098" y="4081463"/>
                  </a:cubicBezTo>
                  <a:cubicBezTo>
                    <a:pt x="8678013" y="4153853"/>
                    <a:pt x="9679091" y="5034915"/>
                    <a:pt x="9721000" y="5074920"/>
                  </a:cubicBezTo>
                  <a:cubicBezTo>
                    <a:pt x="9733383" y="5087303"/>
                    <a:pt x="9767673" y="5095875"/>
                    <a:pt x="9740050" y="5124450"/>
                  </a:cubicBezTo>
                  <a:close/>
                </a:path>
              </a:pathLst>
            </a:custGeom>
            <a:solidFill>
              <a:schemeClr val="accent5"/>
            </a:solidFill>
            <a:ln w="9525" cap="flat">
              <a:noFill/>
              <a:prstDash val="solid"/>
              <a:miter/>
            </a:ln>
          </p:spPr>
          <p:txBody>
            <a:bodyPr rtlCol="0" anchor="ctr"/>
            <a:lstStyle/>
            <a:p>
              <a:endParaRPr lang="en-US"/>
            </a:p>
          </p:txBody>
        </p:sp>
        <p:sp>
          <p:nvSpPr>
            <p:cNvPr id="5" name="Plus Sign 4">
              <a:extLst>
                <a:ext uri="{FF2B5EF4-FFF2-40B4-BE49-F238E27FC236}">
                  <a16:creationId xmlns:a16="http://schemas.microsoft.com/office/drawing/2014/main" id="{09D4715A-92C7-4853-B7BE-051ACE2CCDE9}"/>
                </a:ext>
              </a:extLst>
            </p:cNvPr>
            <p:cNvSpPr/>
            <p:nvPr/>
          </p:nvSpPr>
          <p:spPr>
            <a:xfrm>
              <a:off x="9615333" y="4240313"/>
              <a:ext cx="448003" cy="448003"/>
            </a:xfrm>
            <a:prstGeom prst="mathPlu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E2681D84-B042-43FD-9804-E12F936BD43F}"/>
                </a:ext>
              </a:extLst>
            </p:cNvPr>
            <p:cNvGrpSpPr/>
            <p:nvPr/>
          </p:nvGrpSpPr>
          <p:grpSpPr>
            <a:xfrm rot="20857237">
              <a:off x="9024574" y="3519587"/>
              <a:ext cx="1109031" cy="1274933"/>
              <a:chOff x="8873991" y="3923317"/>
              <a:chExt cx="1109031" cy="1274933"/>
            </a:xfrm>
          </p:grpSpPr>
          <p:grpSp>
            <p:nvGrpSpPr>
              <p:cNvPr id="7" name="Group 6">
                <a:extLst>
                  <a:ext uri="{FF2B5EF4-FFF2-40B4-BE49-F238E27FC236}">
                    <a16:creationId xmlns:a16="http://schemas.microsoft.com/office/drawing/2014/main" id="{B0D7A995-E16C-44B4-A88B-9E2327CF2D5F}"/>
                  </a:ext>
                </a:extLst>
              </p:cNvPr>
              <p:cNvGrpSpPr/>
              <p:nvPr/>
            </p:nvGrpSpPr>
            <p:grpSpPr>
              <a:xfrm>
                <a:off x="8932620" y="3923317"/>
                <a:ext cx="1050402" cy="1274933"/>
                <a:chOff x="8772175" y="4670224"/>
                <a:chExt cx="1050402" cy="1274933"/>
              </a:xfrm>
              <a:solidFill>
                <a:schemeClr val="bg1"/>
              </a:solidFill>
            </p:grpSpPr>
            <p:sp>
              <p:nvSpPr>
                <p:cNvPr id="11" name="Freeform: Shape 10">
                  <a:extLst>
                    <a:ext uri="{FF2B5EF4-FFF2-40B4-BE49-F238E27FC236}">
                      <a16:creationId xmlns:a16="http://schemas.microsoft.com/office/drawing/2014/main" id="{3C7C7204-B0AC-48CB-9A5C-4220110A607D}"/>
                    </a:ext>
                  </a:extLst>
                </p:cNvPr>
                <p:cNvSpPr/>
                <p:nvPr/>
              </p:nvSpPr>
              <p:spPr>
                <a:xfrm rot="567401">
                  <a:off x="8772175" y="4670224"/>
                  <a:ext cx="116160" cy="704068"/>
                </a:xfrm>
                <a:custGeom>
                  <a:avLst/>
                  <a:gdLst>
                    <a:gd name="connsiteX0" fmla="*/ 31309 w 197809"/>
                    <a:gd name="connsiteY0" fmla="*/ 0 h 1198955"/>
                    <a:gd name="connsiteX1" fmla="*/ 8623 w 197809"/>
                    <a:gd name="connsiteY1" fmla="*/ 96358 h 1198955"/>
                    <a:gd name="connsiteX2" fmla="*/ 0 w 197809"/>
                    <a:gd name="connsiteY2" fmla="*/ 226395 h 1198955"/>
                    <a:gd name="connsiteX3" fmla="*/ 143760 w 197809"/>
                    <a:gd name="connsiteY3" fmla="*/ 1179118 h 1198955"/>
                    <a:gd name="connsiteX4" fmla="*/ 197367 w 197809"/>
                    <a:gd name="connsiteY4" fmla="*/ 1176683 h 1198955"/>
                    <a:gd name="connsiteX5" fmla="*/ 116958 w 197809"/>
                    <a:gd name="connsiteY5" fmla="*/ 812404 h 1198955"/>
                    <a:gd name="connsiteX6" fmla="*/ 51170 w 197809"/>
                    <a:gd name="connsiteY6" fmla="*/ 176444 h 1198955"/>
                    <a:gd name="connsiteX7" fmla="*/ 54101 w 197809"/>
                    <a:gd name="connsiteY7" fmla="*/ 106809 h 1198955"/>
                    <a:gd name="connsiteX8" fmla="*/ 61676 w 197809"/>
                    <a:gd name="connsiteY8" fmla="*/ 57582 h 119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09" h="1198955">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grpFill/>
                <a:ln w="685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CED0C4E-D3B0-42AC-BB83-EE47FC7E5C40}"/>
                    </a:ext>
                  </a:extLst>
                </p:cNvPr>
                <p:cNvSpPr/>
                <p:nvPr/>
              </p:nvSpPr>
              <p:spPr>
                <a:xfrm rot="2624473">
                  <a:off x="9205359" y="5419204"/>
                  <a:ext cx="175807" cy="376730"/>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grpFill/>
                <a:ln w="6854"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55E08D90-57A3-44A9-B9C3-A1DC2F2716D6}"/>
                    </a:ext>
                  </a:extLst>
                </p:cNvPr>
                <p:cNvSpPr/>
                <p:nvPr/>
              </p:nvSpPr>
              <p:spPr>
                <a:xfrm rot="2624473">
                  <a:off x="9453204" y="5568427"/>
                  <a:ext cx="92090" cy="376730"/>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grpFill/>
                <a:ln w="685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EA5F39BF-3476-49BC-9CAD-EA8038AED485}"/>
                    </a:ext>
                  </a:extLst>
                </p:cNvPr>
                <p:cNvSpPr/>
                <p:nvPr/>
              </p:nvSpPr>
              <p:spPr>
                <a:xfrm rot="2624473">
                  <a:off x="9373440" y="5030162"/>
                  <a:ext cx="449137" cy="527241"/>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 name="connsiteX0" fmla="*/ 9624 w 360810"/>
                    <a:gd name="connsiteY0" fmla="*/ 4565 h 454288"/>
                    <a:gd name="connsiteX1" fmla="*/ 128953 w 360810"/>
                    <a:gd name="connsiteY1" fmla="*/ 113607 h 454288"/>
                    <a:gd name="connsiteX2" fmla="*/ 163243 w 360810"/>
                    <a:gd name="connsiteY2" fmla="*/ 165728 h 454288"/>
                    <a:gd name="connsiteX3" fmla="*/ 190675 w 360810"/>
                    <a:gd name="connsiteY3" fmla="*/ 194532 h 454288"/>
                    <a:gd name="connsiteX4" fmla="*/ 235938 w 360810"/>
                    <a:gd name="connsiteY4" fmla="*/ 204819 h 454288"/>
                    <a:gd name="connsiteX5" fmla="*/ 302461 w 360810"/>
                    <a:gd name="connsiteY5" fmla="*/ 275456 h 454288"/>
                    <a:gd name="connsiteX6" fmla="*/ 360754 w 360810"/>
                    <a:gd name="connsiteY6" fmla="*/ 411930 h 454288"/>
                    <a:gd name="connsiteX7" fmla="*/ 342923 w 360810"/>
                    <a:gd name="connsiteY7" fmla="*/ 429761 h 454288"/>
                    <a:gd name="connsiteX8" fmla="*/ 283944 w 360810"/>
                    <a:gd name="connsiteY8" fmla="*/ 296030 h 454288"/>
                    <a:gd name="connsiteX9" fmla="*/ 207135 w 360810"/>
                    <a:gd name="connsiteY9" fmla="*/ 220592 h 454288"/>
                    <a:gd name="connsiteX10" fmla="*/ 156385 w 360810"/>
                    <a:gd name="connsiteY10" fmla="*/ 232936 h 454288"/>
                    <a:gd name="connsiteX11" fmla="*/ 110437 w 360810"/>
                    <a:gd name="connsiteY11" fmla="*/ 374211 h 454288"/>
                    <a:gd name="connsiteX12" fmla="*/ 124153 w 360810"/>
                    <a:gd name="connsiteY12" fmla="*/ 451707 h 454288"/>
                    <a:gd name="connsiteX13" fmla="*/ 102207 w 360810"/>
                    <a:gd name="connsiteY13" fmla="*/ 450335 h 454288"/>
                    <a:gd name="connsiteX14" fmla="*/ 80947 w 360810"/>
                    <a:gd name="connsiteY14" fmla="*/ 355009 h 454288"/>
                    <a:gd name="connsiteX15" fmla="*/ 141984 w 360810"/>
                    <a:gd name="connsiteY15" fmla="*/ 209619 h 454288"/>
                    <a:gd name="connsiteX16" fmla="*/ 137869 w 360810"/>
                    <a:gd name="connsiteY16" fmla="*/ 180816 h 454288"/>
                    <a:gd name="connsiteX17" fmla="*/ 116609 w 360810"/>
                    <a:gd name="connsiteY17" fmla="*/ 142411 h 454288"/>
                    <a:gd name="connsiteX18" fmla="*/ 45286 w 360810"/>
                    <a:gd name="connsiteY18" fmla="*/ 68344 h 454288"/>
                    <a:gd name="connsiteX19" fmla="*/ 17168 w 360810"/>
                    <a:gd name="connsiteY19" fmla="*/ 42970 h 454288"/>
                    <a:gd name="connsiteX20" fmla="*/ 8233 w 360810"/>
                    <a:gd name="connsiteY20" fmla="*/ 22698 h 454288"/>
                    <a:gd name="connsiteX21" fmla="*/ 9624 w 360810"/>
                    <a:gd name="connsiteY21" fmla="*/ 4565 h 454288"/>
                    <a:gd name="connsiteX0" fmla="*/ 17456 w 368642"/>
                    <a:gd name="connsiteY0" fmla="*/ 3522 h 453245"/>
                    <a:gd name="connsiteX1" fmla="*/ 136785 w 368642"/>
                    <a:gd name="connsiteY1" fmla="*/ 112564 h 453245"/>
                    <a:gd name="connsiteX2" fmla="*/ 171075 w 368642"/>
                    <a:gd name="connsiteY2" fmla="*/ 164685 h 453245"/>
                    <a:gd name="connsiteX3" fmla="*/ 198507 w 368642"/>
                    <a:gd name="connsiteY3" fmla="*/ 193489 h 453245"/>
                    <a:gd name="connsiteX4" fmla="*/ 243770 w 368642"/>
                    <a:gd name="connsiteY4" fmla="*/ 203776 h 453245"/>
                    <a:gd name="connsiteX5" fmla="*/ 310293 w 368642"/>
                    <a:gd name="connsiteY5" fmla="*/ 274413 h 453245"/>
                    <a:gd name="connsiteX6" fmla="*/ 368586 w 368642"/>
                    <a:gd name="connsiteY6" fmla="*/ 410887 h 453245"/>
                    <a:gd name="connsiteX7" fmla="*/ 350755 w 368642"/>
                    <a:gd name="connsiteY7" fmla="*/ 428718 h 453245"/>
                    <a:gd name="connsiteX8" fmla="*/ 291776 w 368642"/>
                    <a:gd name="connsiteY8" fmla="*/ 294987 h 453245"/>
                    <a:gd name="connsiteX9" fmla="*/ 214967 w 368642"/>
                    <a:gd name="connsiteY9" fmla="*/ 219549 h 453245"/>
                    <a:gd name="connsiteX10" fmla="*/ 164217 w 368642"/>
                    <a:gd name="connsiteY10" fmla="*/ 231893 h 453245"/>
                    <a:gd name="connsiteX11" fmla="*/ 118269 w 368642"/>
                    <a:gd name="connsiteY11" fmla="*/ 373168 h 453245"/>
                    <a:gd name="connsiteX12" fmla="*/ 131985 w 368642"/>
                    <a:gd name="connsiteY12" fmla="*/ 450664 h 453245"/>
                    <a:gd name="connsiteX13" fmla="*/ 110039 w 368642"/>
                    <a:gd name="connsiteY13" fmla="*/ 449292 h 453245"/>
                    <a:gd name="connsiteX14" fmla="*/ 88779 w 368642"/>
                    <a:gd name="connsiteY14" fmla="*/ 353966 h 453245"/>
                    <a:gd name="connsiteX15" fmla="*/ 149816 w 368642"/>
                    <a:gd name="connsiteY15" fmla="*/ 208576 h 453245"/>
                    <a:gd name="connsiteX16" fmla="*/ 145701 w 368642"/>
                    <a:gd name="connsiteY16" fmla="*/ 179773 h 453245"/>
                    <a:gd name="connsiteX17" fmla="*/ 124441 w 368642"/>
                    <a:gd name="connsiteY17" fmla="*/ 141368 h 453245"/>
                    <a:gd name="connsiteX18" fmla="*/ 53118 w 368642"/>
                    <a:gd name="connsiteY18" fmla="*/ 67301 h 453245"/>
                    <a:gd name="connsiteX19" fmla="*/ 25000 w 368642"/>
                    <a:gd name="connsiteY19" fmla="*/ 41927 h 453245"/>
                    <a:gd name="connsiteX20" fmla="*/ 761 w 368642"/>
                    <a:gd name="connsiteY20" fmla="*/ 33027 h 453245"/>
                    <a:gd name="connsiteX21" fmla="*/ 17456 w 368642"/>
                    <a:gd name="connsiteY21" fmla="*/ 3522 h 453245"/>
                    <a:gd name="connsiteX0" fmla="*/ 35749 w 367948"/>
                    <a:gd name="connsiteY0" fmla="*/ 4556 h 442990"/>
                    <a:gd name="connsiteX1" fmla="*/ 136091 w 367948"/>
                    <a:gd name="connsiteY1" fmla="*/ 102309 h 442990"/>
                    <a:gd name="connsiteX2" fmla="*/ 170381 w 367948"/>
                    <a:gd name="connsiteY2" fmla="*/ 154430 h 442990"/>
                    <a:gd name="connsiteX3" fmla="*/ 197813 w 367948"/>
                    <a:gd name="connsiteY3" fmla="*/ 183234 h 442990"/>
                    <a:gd name="connsiteX4" fmla="*/ 243076 w 367948"/>
                    <a:gd name="connsiteY4" fmla="*/ 193521 h 442990"/>
                    <a:gd name="connsiteX5" fmla="*/ 309599 w 367948"/>
                    <a:gd name="connsiteY5" fmla="*/ 264158 h 442990"/>
                    <a:gd name="connsiteX6" fmla="*/ 367892 w 367948"/>
                    <a:gd name="connsiteY6" fmla="*/ 400632 h 442990"/>
                    <a:gd name="connsiteX7" fmla="*/ 350061 w 367948"/>
                    <a:gd name="connsiteY7" fmla="*/ 418463 h 442990"/>
                    <a:gd name="connsiteX8" fmla="*/ 291082 w 367948"/>
                    <a:gd name="connsiteY8" fmla="*/ 284732 h 442990"/>
                    <a:gd name="connsiteX9" fmla="*/ 214273 w 367948"/>
                    <a:gd name="connsiteY9" fmla="*/ 209294 h 442990"/>
                    <a:gd name="connsiteX10" fmla="*/ 163523 w 367948"/>
                    <a:gd name="connsiteY10" fmla="*/ 221638 h 442990"/>
                    <a:gd name="connsiteX11" fmla="*/ 117575 w 367948"/>
                    <a:gd name="connsiteY11" fmla="*/ 362913 h 442990"/>
                    <a:gd name="connsiteX12" fmla="*/ 131291 w 367948"/>
                    <a:gd name="connsiteY12" fmla="*/ 440409 h 442990"/>
                    <a:gd name="connsiteX13" fmla="*/ 109345 w 367948"/>
                    <a:gd name="connsiteY13" fmla="*/ 439037 h 442990"/>
                    <a:gd name="connsiteX14" fmla="*/ 88085 w 367948"/>
                    <a:gd name="connsiteY14" fmla="*/ 343711 h 442990"/>
                    <a:gd name="connsiteX15" fmla="*/ 149122 w 367948"/>
                    <a:gd name="connsiteY15" fmla="*/ 198321 h 442990"/>
                    <a:gd name="connsiteX16" fmla="*/ 145007 w 367948"/>
                    <a:gd name="connsiteY16" fmla="*/ 169518 h 442990"/>
                    <a:gd name="connsiteX17" fmla="*/ 123747 w 367948"/>
                    <a:gd name="connsiteY17" fmla="*/ 131113 h 442990"/>
                    <a:gd name="connsiteX18" fmla="*/ 52424 w 367948"/>
                    <a:gd name="connsiteY18" fmla="*/ 57046 h 442990"/>
                    <a:gd name="connsiteX19" fmla="*/ 24306 w 367948"/>
                    <a:gd name="connsiteY19" fmla="*/ 31672 h 442990"/>
                    <a:gd name="connsiteX20" fmla="*/ 67 w 367948"/>
                    <a:gd name="connsiteY20" fmla="*/ 22772 h 442990"/>
                    <a:gd name="connsiteX21" fmla="*/ 35749 w 367948"/>
                    <a:gd name="connsiteY21" fmla="*/ 4556 h 442990"/>
                    <a:gd name="connsiteX0" fmla="*/ 35721 w 367920"/>
                    <a:gd name="connsiteY0" fmla="*/ 867 h 439301"/>
                    <a:gd name="connsiteX1" fmla="*/ 136063 w 367920"/>
                    <a:gd name="connsiteY1" fmla="*/ 98620 h 439301"/>
                    <a:gd name="connsiteX2" fmla="*/ 170353 w 367920"/>
                    <a:gd name="connsiteY2" fmla="*/ 150741 h 439301"/>
                    <a:gd name="connsiteX3" fmla="*/ 197785 w 367920"/>
                    <a:gd name="connsiteY3" fmla="*/ 179545 h 439301"/>
                    <a:gd name="connsiteX4" fmla="*/ 243048 w 367920"/>
                    <a:gd name="connsiteY4" fmla="*/ 189832 h 439301"/>
                    <a:gd name="connsiteX5" fmla="*/ 309571 w 367920"/>
                    <a:gd name="connsiteY5" fmla="*/ 260469 h 439301"/>
                    <a:gd name="connsiteX6" fmla="*/ 367864 w 367920"/>
                    <a:gd name="connsiteY6" fmla="*/ 396943 h 439301"/>
                    <a:gd name="connsiteX7" fmla="*/ 350033 w 367920"/>
                    <a:gd name="connsiteY7" fmla="*/ 414774 h 439301"/>
                    <a:gd name="connsiteX8" fmla="*/ 291054 w 367920"/>
                    <a:gd name="connsiteY8" fmla="*/ 281043 h 439301"/>
                    <a:gd name="connsiteX9" fmla="*/ 214245 w 367920"/>
                    <a:gd name="connsiteY9" fmla="*/ 205605 h 439301"/>
                    <a:gd name="connsiteX10" fmla="*/ 163495 w 367920"/>
                    <a:gd name="connsiteY10" fmla="*/ 217949 h 439301"/>
                    <a:gd name="connsiteX11" fmla="*/ 117547 w 367920"/>
                    <a:gd name="connsiteY11" fmla="*/ 359224 h 439301"/>
                    <a:gd name="connsiteX12" fmla="*/ 131263 w 367920"/>
                    <a:gd name="connsiteY12" fmla="*/ 436720 h 439301"/>
                    <a:gd name="connsiteX13" fmla="*/ 109317 w 367920"/>
                    <a:gd name="connsiteY13" fmla="*/ 435348 h 439301"/>
                    <a:gd name="connsiteX14" fmla="*/ 88057 w 367920"/>
                    <a:gd name="connsiteY14" fmla="*/ 340022 h 439301"/>
                    <a:gd name="connsiteX15" fmla="*/ 149094 w 367920"/>
                    <a:gd name="connsiteY15" fmla="*/ 194632 h 439301"/>
                    <a:gd name="connsiteX16" fmla="*/ 144979 w 367920"/>
                    <a:gd name="connsiteY16" fmla="*/ 165829 h 439301"/>
                    <a:gd name="connsiteX17" fmla="*/ 123719 w 367920"/>
                    <a:gd name="connsiteY17" fmla="*/ 127424 h 439301"/>
                    <a:gd name="connsiteX18" fmla="*/ 52396 w 367920"/>
                    <a:gd name="connsiteY18" fmla="*/ 53357 h 439301"/>
                    <a:gd name="connsiteX19" fmla="*/ 24278 w 367920"/>
                    <a:gd name="connsiteY19" fmla="*/ 27983 h 439301"/>
                    <a:gd name="connsiteX20" fmla="*/ 39 w 367920"/>
                    <a:gd name="connsiteY20" fmla="*/ 19083 h 439301"/>
                    <a:gd name="connsiteX21" fmla="*/ 35721 w 367920"/>
                    <a:gd name="connsiteY21" fmla="*/ 867 h 439301"/>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43 w 367924"/>
                    <a:gd name="connsiteY0" fmla="*/ 5470 h 431907"/>
                    <a:gd name="connsiteX1" fmla="*/ 136067 w 367924"/>
                    <a:gd name="connsiteY1" fmla="*/ 91226 h 431907"/>
                    <a:gd name="connsiteX2" fmla="*/ 170357 w 367924"/>
                    <a:gd name="connsiteY2" fmla="*/ 143347 h 431907"/>
                    <a:gd name="connsiteX3" fmla="*/ 197789 w 367924"/>
                    <a:gd name="connsiteY3" fmla="*/ 172151 h 431907"/>
                    <a:gd name="connsiteX4" fmla="*/ 243052 w 367924"/>
                    <a:gd name="connsiteY4" fmla="*/ 182438 h 431907"/>
                    <a:gd name="connsiteX5" fmla="*/ 309575 w 367924"/>
                    <a:gd name="connsiteY5" fmla="*/ 253075 h 431907"/>
                    <a:gd name="connsiteX6" fmla="*/ 367868 w 367924"/>
                    <a:gd name="connsiteY6" fmla="*/ 389549 h 431907"/>
                    <a:gd name="connsiteX7" fmla="*/ 350037 w 367924"/>
                    <a:gd name="connsiteY7" fmla="*/ 407380 h 431907"/>
                    <a:gd name="connsiteX8" fmla="*/ 291058 w 367924"/>
                    <a:gd name="connsiteY8" fmla="*/ 273649 h 431907"/>
                    <a:gd name="connsiteX9" fmla="*/ 214249 w 367924"/>
                    <a:gd name="connsiteY9" fmla="*/ 198211 h 431907"/>
                    <a:gd name="connsiteX10" fmla="*/ 163499 w 367924"/>
                    <a:gd name="connsiteY10" fmla="*/ 210555 h 431907"/>
                    <a:gd name="connsiteX11" fmla="*/ 117551 w 367924"/>
                    <a:gd name="connsiteY11" fmla="*/ 351830 h 431907"/>
                    <a:gd name="connsiteX12" fmla="*/ 131267 w 367924"/>
                    <a:gd name="connsiteY12" fmla="*/ 429326 h 431907"/>
                    <a:gd name="connsiteX13" fmla="*/ 109321 w 367924"/>
                    <a:gd name="connsiteY13" fmla="*/ 427954 h 431907"/>
                    <a:gd name="connsiteX14" fmla="*/ 88061 w 367924"/>
                    <a:gd name="connsiteY14" fmla="*/ 332628 h 431907"/>
                    <a:gd name="connsiteX15" fmla="*/ 149098 w 367924"/>
                    <a:gd name="connsiteY15" fmla="*/ 187238 h 431907"/>
                    <a:gd name="connsiteX16" fmla="*/ 144983 w 367924"/>
                    <a:gd name="connsiteY16" fmla="*/ 158435 h 431907"/>
                    <a:gd name="connsiteX17" fmla="*/ 123723 w 367924"/>
                    <a:gd name="connsiteY17" fmla="*/ 120030 h 431907"/>
                    <a:gd name="connsiteX18" fmla="*/ 52400 w 367924"/>
                    <a:gd name="connsiteY18" fmla="*/ 45963 h 431907"/>
                    <a:gd name="connsiteX19" fmla="*/ 24282 w 367924"/>
                    <a:gd name="connsiteY19" fmla="*/ 20589 h 431907"/>
                    <a:gd name="connsiteX20" fmla="*/ 43 w 367924"/>
                    <a:gd name="connsiteY20" fmla="*/ 11689 h 431907"/>
                    <a:gd name="connsiteX21" fmla="*/ 48843 w 367924"/>
                    <a:gd name="connsiteY21" fmla="*/ 5470 h 431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7924" h="431907">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grpFill/>
                <a:ln w="6854" cap="flat">
                  <a:noFill/>
                  <a:prstDash val="solid"/>
                  <a:miter/>
                </a:ln>
              </p:spPr>
              <p:txBody>
                <a:bodyPr rtlCol="0" anchor="ctr"/>
                <a:lstStyle/>
                <a:p>
                  <a:endParaRPr lang="en-US" dirty="0"/>
                </a:p>
              </p:txBody>
            </p:sp>
          </p:grpSp>
          <p:grpSp>
            <p:nvGrpSpPr>
              <p:cNvPr id="8" name="Group 7">
                <a:extLst>
                  <a:ext uri="{FF2B5EF4-FFF2-40B4-BE49-F238E27FC236}">
                    <a16:creationId xmlns:a16="http://schemas.microsoft.com/office/drawing/2014/main" id="{D2697508-147C-4139-8800-4B69A0EF92AF}"/>
                  </a:ext>
                </a:extLst>
              </p:cNvPr>
              <p:cNvGrpSpPr/>
              <p:nvPr/>
            </p:nvGrpSpPr>
            <p:grpSpPr>
              <a:xfrm>
                <a:off x="8873991" y="4601281"/>
                <a:ext cx="193168" cy="193168"/>
                <a:chOff x="8682887" y="5354471"/>
                <a:chExt cx="193168" cy="193168"/>
              </a:xfrm>
              <a:solidFill>
                <a:schemeClr val="bg1"/>
              </a:solidFill>
            </p:grpSpPr>
            <p:sp>
              <p:nvSpPr>
                <p:cNvPr id="9" name="Freeform: Shape 8">
                  <a:extLst>
                    <a:ext uri="{FF2B5EF4-FFF2-40B4-BE49-F238E27FC236}">
                      <a16:creationId xmlns:a16="http://schemas.microsoft.com/office/drawing/2014/main" id="{7F6F7B55-9F84-42F0-B40E-552056BCE9D8}"/>
                    </a:ext>
                  </a:extLst>
                </p:cNvPr>
                <p:cNvSpPr/>
                <p:nvPr/>
              </p:nvSpPr>
              <p:spPr>
                <a:xfrm rot="567401">
                  <a:off x="8682887" y="5354471"/>
                  <a:ext cx="193168" cy="193168"/>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66" h="185166">
                      <a:moveTo>
                        <a:pt x="64571" y="1778"/>
                      </a:moveTo>
                      <a:cubicBezTo>
                        <a:pt x="98175" y="406"/>
                        <a:pt x="107776" y="-5080"/>
                        <a:pt x="135208" y="14122"/>
                      </a:cubicBezTo>
                      <a:cubicBezTo>
                        <a:pt x="176356" y="37439"/>
                        <a:pt x="193501" y="74473"/>
                        <a:pt x="183214" y="116306"/>
                      </a:cubicBezTo>
                      <a:cubicBezTo>
                        <a:pt x="172927" y="158826"/>
                        <a:pt x="137952" y="187630"/>
                        <a:pt x="95432" y="189001"/>
                      </a:cubicBezTo>
                      <a:cubicBezTo>
                        <a:pt x="53598" y="190373"/>
                        <a:pt x="15193" y="162255"/>
                        <a:pt x="3535" y="121107"/>
                      </a:cubicBezTo>
                      <a:cubicBezTo>
                        <a:pt x="-8124" y="79273"/>
                        <a:pt x="9707" y="36754"/>
                        <a:pt x="47426" y="12751"/>
                      </a:cubicBezTo>
                      <a:cubicBezTo>
                        <a:pt x="52912" y="9322"/>
                        <a:pt x="54284" y="4521"/>
                        <a:pt x="64571" y="1778"/>
                      </a:cubicBezTo>
                      <a:close/>
                    </a:path>
                  </a:pathLst>
                </a:custGeom>
                <a:grpFill/>
                <a:ln w="6854"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89BE58A9-0F22-4EC3-8CCD-7DEE01BA7243}"/>
                    </a:ext>
                  </a:extLst>
                </p:cNvPr>
                <p:cNvSpPr/>
                <p:nvPr/>
              </p:nvSpPr>
              <p:spPr>
                <a:xfrm rot="567401">
                  <a:off x="8709149" y="5384737"/>
                  <a:ext cx="135933" cy="135933"/>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lumMod val="50000"/>
                  </a:schemeClr>
                </a:solidFill>
                <a:ln w="6854" cap="flat">
                  <a:noFill/>
                  <a:prstDash val="solid"/>
                  <a:miter/>
                </a:ln>
              </p:spPr>
              <p:txBody>
                <a:bodyPr rtlCol="0" anchor="ctr"/>
                <a:lstStyle/>
                <a:p>
                  <a:endParaRPr lang="en-US"/>
                </a:p>
              </p:txBody>
            </p:sp>
          </p:grpSp>
        </p:grpSp>
      </p:grpSp>
      <p:sp>
        <p:nvSpPr>
          <p:cNvPr id="4" name="TextBox 3">
            <a:extLst>
              <a:ext uri="{FF2B5EF4-FFF2-40B4-BE49-F238E27FC236}">
                <a16:creationId xmlns:a16="http://schemas.microsoft.com/office/drawing/2014/main" id="{85EAA9B0-BBA0-A4DA-9EA2-210113493DEE}"/>
              </a:ext>
            </a:extLst>
          </p:cNvPr>
          <p:cNvSpPr txBox="1"/>
          <p:nvPr/>
        </p:nvSpPr>
        <p:spPr>
          <a:xfrm>
            <a:off x="600891" y="1402080"/>
            <a:ext cx="7802880" cy="3831818"/>
          </a:xfrm>
          <a:prstGeom prst="rect">
            <a:avLst/>
          </a:prstGeom>
          <a:noFill/>
        </p:spPr>
        <p:txBody>
          <a:bodyPr wrap="square" rtlCol="0">
            <a:spAutoFit/>
          </a:bodyPr>
          <a:lstStyle/>
          <a:p>
            <a:pPr algn="l">
              <a:lnSpc>
                <a:spcPct val="150000"/>
              </a:lnSpc>
            </a:pPr>
            <a:r>
              <a:rPr lang="en-US" sz="2400" kern="50" dirty="0">
                <a:effectLst/>
                <a:latin typeface="Calibri" panose="020F0502020204030204" pitchFamily="34" charset="0"/>
                <a:ea typeface="SimSun" panose="02010600030101010101" pitchFamily="2" charset="-122"/>
                <a:cs typeface="Calibri" panose="020F0502020204030204" pitchFamily="34" charset="0"/>
              </a:rPr>
              <a:t>Purpose :- </a:t>
            </a:r>
            <a:r>
              <a:rPr lang="en-US" sz="1800" kern="50" dirty="0">
                <a:solidFill>
                  <a:schemeClr val="bg2">
                    <a:lumMod val="50000"/>
                  </a:schemeClr>
                </a:solidFill>
                <a:effectLst/>
                <a:latin typeface="Calibri" panose="020F0502020204030204" pitchFamily="34" charset="0"/>
                <a:ea typeface="SimSun" panose="02010600030101010101" pitchFamily="2" charset="-122"/>
                <a:cs typeface="Calibri" panose="020F0502020204030204" pitchFamily="34" charset="0"/>
              </a:rPr>
              <a:t>The purpose of our Project “</a:t>
            </a:r>
            <a:r>
              <a:rPr lang="en-US" sz="1800" kern="50" dirty="0" err="1">
                <a:solidFill>
                  <a:schemeClr val="bg2">
                    <a:lumMod val="50000"/>
                  </a:schemeClr>
                </a:solidFill>
                <a:effectLst/>
                <a:latin typeface="Calibri" panose="020F0502020204030204" pitchFamily="34" charset="0"/>
                <a:ea typeface="SimSun" panose="02010600030101010101" pitchFamily="2" charset="-122"/>
                <a:cs typeface="Calibri" panose="020F0502020204030204" pitchFamily="34" charset="0"/>
              </a:rPr>
              <a:t>ClinApp</a:t>
            </a:r>
            <a:r>
              <a:rPr lang="en-US" sz="1800" kern="50" dirty="0">
                <a:solidFill>
                  <a:schemeClr val="bg2">
                    <a:lumMod val="50000"/>
                  </a:schemeClr>
                </a:solidFill>
                <a:effectLst/>
                <a:latin typeface="Calibri" panose="020F0502020204030204" pitchFamily="34" charset="0"/>
                <a:ea typeface="SimSun" panose="02010600030101010101" pitchFamily="2" charset="-122"/>
                <a:cs typeface="Calibri" panose="020F0502020204030204" pitchFamily="34" charset="0"/>
              </a:rPr>
              <a:t>” is to automate the process of getting medical treatment and health checkup in a way that saves both time and effort. It manages all the information of patient and doctors. The project is developed at administrative end and thus only the administrator is guaranteed to have access to everything. The purpose of this project is to create a web application that reduces the manual efforts of looking for a doctor and booking appointments.</a:t>
            </a:r>
            <a:endParaRPr lang="en-IN" sz="1800" kern="50" dirty="0">
              <a:solidFill>
                <a:schemeClr val="bg2">
                  <a:lumMod val="50000"/>
                </a:schemeClr>
              </a:solidFill>
              <a:effectLst/>
              <a:latin typeface="Calibri" panose="020F0502020204030204" pitchFamily="34" charset="0"/>
              <a:ea typeface="SimSun" panose="02010600030101010101" pitchFamily="2" charset="-122"/>
              <a:cs typeface="Calibri" panose="020F0502020204030204" pitchFamily="34" charset="0"/>
            </a:endParaRPr>
          </a:p>
          <a:p>
            <a:pPr>
              <a:lnSpc>
                <a:spcPct val="150000"/>
              </a:lnSpc>
            </a:pPr>
            <a:endParaRPr lang="en-IN" dirty="0"/>
          </a:p>
          <a:p>
            <a:endParaRPr lang="en-IN" dirty="0"/>
          </a:p>
        </p:txBody>
      </p:sp>
    </p:spTree>
    <p:extLst>
      <p:ext uri="{BB962C8B-B14F-4D97-AF65-F5344CB8AC3E}">
        <p14:creationId xmlns:p14="http://schemas.microsoft.com/office/powerpoint/2010/main" val="273794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1508B73-E98A-4BF0-96B7-98C16747B1F7}"/>
              </a:ext>
            </a:extLst>
          </p:cNvPr>
          <p:cNvSpPr/>
          <p:nvPr/>
        </p:nvSpPr>
        <p:spPr>
          <a:xfrm>
            <a:off x="0" y="6072562"/>
            <a:ext cx="12192000" cy="7854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339509"/>
            <a:ext cx="11573197" cy="724247"/>
          </a:xfrm>
        </p:spPr>
        <p:txBody>
          <a:bodyPr/>
          <a:lstStyle/>
          <a:p>
            <a:r>
              <a:rPr lang="en-US" dirty="0"/>
              <a:t>Need</a:t>
            </a:r>
          </a:p>
        </p:txBody>
      </p:sp>
      <p:grpSp>
        <p:nvGrpSpPr>
          <p:cNvPr id="3" name="Group 2">
            <a:extLst>
              <a:ext uri="{FF2B5EF4-FFF2-40B4-BE49-F238E27FC236}">
                <a16:creationId xmlns:a16="http://schemas.microsoft.com/office/drawing/2014/main" id="{D4E9D8A3-9C7B-44A7-8AA0-2C64763B3FEF}"/>
              </a:ext>
            </a:extLst>
          </p:cNvPr>
          <p:cNvGrpSpPr/>
          <p:nvPr/>
        </p:nvGrpSpPr>
        <p:grpSpPr>
          <a:xfrm>
            <a:off x="6271099" y="3211245"/>
            <a:ext cx="5775854" cy="3568219"/>
            <a:chOff x="5814569" y="2460779"/>
            <a:chExt cx="5833992" cy="3604135"/>
          </a:xfrm>
        </p:grpSpPr>
        <p:sp>
          <p:nvSpPr>
            <p:cNvPr id="16" name="Freeform: Shape 15">
              <a:extLst>
                <a:ext uri="{FF2B5EF4-FFF2-40B4-BE49-F238E27FC236}">
                  <a16:creationId xmlns:a16="http://schemas.microsoft.com/office/drawing/2014/main" id="{C18B4465-35A1-441A-B6AA-B282E6BEA4EB}"/>
                </a:ext>
              </a:extLst>
            </p:cNvPr>
            <p:cNvSpPr/>
            <p:nvPr/>
          </p:nvSpPr>
          <p:spPr>
            <a:xfrm>
              <a:off x="5814569" y="2460779"/>
              <a:ext cx="5833992" cy="3604135"/>
            </a:xfrm>
            <a:custGeom>
              <a:avLst/>
              <a:gdLst>
                <a:gd name="connsiteX0" fmla="*/ 10401086 w 10391775"/>
                <a:gd name="connsiteY0" fmla="*/ 5277803 h 6419850"/>
                <a:gd name="connsiteX1" fmla="*/ 10346794 w 10391775"/>
                <a:gd name="connsiteY1" fmla="*/ 5213985 h 6419850"/>
                <a:gd name="connsiteX2" fmla="*/ 10257258 w 10391775"/>
                <a:gd name="connsiteY2" fmla="*/ 5204460 h 6419850"/>
                <a:gd name="connsiteX3" fmla="*/ 10055329 w 10391775"/>
                <a:gd name="connsiteY3" fmla="*/ 5180648 h 6419850"/>
                <a:gd name="connsiteX4" fmla="*/ 9990558 w 10391775"/>
                <a:gd name="connsiteY4" fmla="*/ 5137785 h 6419850"/>
                <a:gd name="connsiteX5" fmla="*/ 9946744 w 10391775"/>
                <a:gd name="connsiteY5" fmla="*/ 5097780 h 6419850"/>
                <a:gd name="connsiteX6" fmla="*/ 8430363 w 10391775"/>
                <a:gd name="connsiteY6" fmla="*/ 3751898 h 6419850"/>
                <a:gd name="connsiteX7" fmla="*/ 8434173 w 10391775"/>
                <a:gd name="connsiteY7" fmla="*/ 3711893 h 6419850"/>
                <a:gd name="connsiteX8" fmla="*/ 8403694 w 10391775"/>
                <a:gd name="connsiteY8" fmla="*/ 3470910 h 6419850"/>
                <a:gd name="connsiteX9" fmla="*/ 8289394 w 10391775"/>
                <a:gd name="connsiteY9" fmla="*/ 3220403 h 6419850"/>
                <a:gd name="connsiteX10" fmla="*/ 8270344 w 10391775"/>
                <a:gd name="connsiteY10" fmla="*/ 3156585 h 6419850"/>
                <a:gd name="connsiteX11" fmla="*/ 8249389 w 10391775"/>
                <a:gd name="connsiteY11" fmla="*/ 2998470 h 6419850"/>
                <a:gd name="connsiteX12" fmla="*/ 8235101 w 10391775"/>
                <a:gd name="connsiteY12" fmla="*/ 2959418 h 6419850"/>
                <a:gd name="connsiteX13" fmla="*/ 8251294 w 10391775"/>
                <a:gd name="connsiteY13" fmla="*/ 2849880 h 6419850"/>
                <a:gd name="connsiteX14" fmla="*/ 8243673 w 10391775"/>
                <a:gd name="connsiteY14" fmla="*/ 2742248 h 6419850"/>
                <a:gd name="connsiteX15" fmla="*/ 8164616 w 10391775"/>
                <a:gd name="connsiteY15" fmla="*/ 2652713 h 6419850"/>
                <a:gd name="connsiteX16" fmla="*/ 7905536 w 10391775"/>
                <a:gd name="connsiteY16" fmla="*/ 2518410 h 6419850"/>
                <a:gd name="connsiteX17" fmla="*/ 7904584 w 10391775"/>
                <a:gd name="connsiteY17" fmla="*/ 2516505 h 6419850"/>
                <a:gd name="connsiteX18" fmla="*/ 7896964 w 10391775"/>
                <a:gd name="connsiteY18" fmla="*/ 2493645 h 6419850"/>
                <a:gd name="connsiteX19" fmla="*/ 7984594 w 10391775"/>
                <a:gd name="connsiteY19" fmla="*/ 2342198 h 6419850"/>
                <a:gd name="connsiteX20" fmla="*/ 7993166 w 10391775"/>
                <a:gd name="connsiteY20" fmla="*/ 2317433 h 6419850"/>
                <a:gd name="connsiteX21" fmla="*/ 8005548 w 10391775"/>
                <a:gd name="connsiteY21" fmla="*/ 2270760 h 6419850"/>
                <a:gd name="connsiteX22" fmla="*/ 7965544 w 10391775"/>
                <a:gd name="connsiteY22" fmla="*/ 2142173 h 6419850"/>
                <a:gd name="connsiteX23" fmla="*/ 7956971 w 10391775"/>
                <a:gd name="connsiteY23" fmla="*/ 2039303 h 6419850"/>
                <a:gd name="connsiteX24" fmla="*/ 7962686 w 10391775"/>
                <a:gd name="connsiteY24" fmla="*/ 2036445 h 6419850"/>
                <a:gd name="connsiteX25" fmla="*/ 7979831 w 10391775"/>
                <a:gd name="connsiteY25" fmla="*/ 1876425 h 6419850"/>
                <a:gd name="connsiteX26" fmla="*/ 7975069 w 10391775"/>
                <a:gd name="connsiteY26" fmla="*/ 1875473 h 6419850"/>
                <a:gd name="connsiteX27" fmla="*/ 7950303 w 10391775"/>
                <a:gd name="connsiteY27" fmla="*/ 1832610 h 6419850"/>
                <a:gd name="connsiteX28" fmla="*/ 7813144 w 10391775"/>
                <a:gd name="connsiteY28" fmla="*/ 1753553 h 6419850"/>
                <a:gd name="connsiteX29" fmla="*/ 7776948 w 10391775"/>
                <a:gd name="connsiteY29" fmla="*/ 1728788 h 6419850"/>
                <a:gd name="connsiteX30" fmla="*/ 7735039 w 10391775"/>
                <a:gd name="connsiteY30" fmla="*/ 1305878 h 6419850"/>
                <a:gd name="connsiteX31" fmla="*/ 7711226 w 10391775"/>
                <a:gd name="connsiteY31" fmla="*/ 1237298 h 6419850"/>
                <a:gd name="connsiteX32" fmla="*/ 7568351 w 10391775"/>
                <a:gd name="connsiteY32" fmla="*/ 1065848 h 6419850"/>
                <a:gd name="connsiteX33" fmla="*/ 7569303 w 10391775"/>
                <a:gd name="connsiteY33" fmla="*/ 963930 h 6419850"/>
                <a:gd name="connsiteX34" fmla="*/ 7568351 w 10391775"/>
                <a:gd name="connsiteY34" fmla="*/ 962025 h 6419850"/>
                <a:gd name="connsiteX35" fmla="*/ 7596926 w 10391775"/>
                <a:gd name="connsiteY35" fmla="*/ 897255 h 6419850"/>
                <a:gd name="connsiteX36" fmla="*/ 7595021 w 10391775"/>
                <a:gd name="connsiteY36" fmla="*/ 866775 h 6419850"/>
                <a:gd name="connsiteX37" fmla="*/ 7602641 w 10391775"/>
                <a:gd name="connsiteY37" fmla="*/ 864870 h 6419850"/>
                <a:gd name="connsiteX38" fmla="*/ 7610261 w 10391775"/>
                <a:gd name="connsiteY38" fmla="*/ 785813 h 6419850"/>
                <a:gd name="connsiteX39" fmla="*/ 7603594 w 10391775"/>
                <a:gd name="connsiteY39" fmla="*/ 657225 h 6419850"/>
                <a:gd name="connsiteX40" fmla="*/ 7553111 w 10391775"/>
                <a:gd name="connsiteY40" fmla="*/ 541020 h 6419850"/>
                <a:gd name="connsiteX41" fmla="*/ 7226403 w 10391775"/>
                <a:gd name="connsiteY41" fmla="*/ 168593 h 6419850"/>
                <a:gd name="connsiteX42" fmla="*/ 7071146 w 10391775"/>
                <a:gd name="connsiteY42" fmla="*/ 69533 h 6419850"/>
                <a:gd name="connsiteX43" fmla="*/ 6949226 w 10391775"/>
                <a:gd name="connsiteY43" fmla="*/ 19050 h 6419850"/>
                <a:gd name="connsiteX44" fmla="*/ 6880646 w 10391775"/>
                <a:gd name="connsiteY44" fmla="*/ 0 h 6419850"/>
                <a:gd name="connsiteX45" fmla="*/ 6833021 w 10391775"/>
                <a:gd name="connsiteY45" fmla="*/ 0 h 6419850"/>
                <a:gd name="connsiteX46" fmla="*/ 6680621 w 10391775"/>
                <a:gd name="connsiteY46" fmla="*/ 0 h 6419850"/>
                <a:gd name="connsiteX47" fmla="*/ 6671096 w 10391775"/>
                <a:gd name="connsiteY47" fmla="*/ 0 h 6419850"/>
                <a:gd name="connsiteX48" fmla="*/ 6641569 w 10391775"/>
                <a:gd name="connsiteY48" fmla="*/ 18098 h 6419850"/>
                <a:gd name="connsiteX49" fmla="*/ 6529173 w 10391775"/>
                <a:gd name="connsiteY49" fmla="*/ 48578 h 6419850"/>
                <a:gd name="connsiteX50" fmla="*/ 6318671 w 10391775"/>
                <a:gd name="connsiteY50" fmla="*/ 153353 h 6419850"/>
                <a:gd name="connsiteX51" fmla="*/ 6091976 w 10391775"/>
                <a:gd name="connsiteY51" fmla="*/ 457200 h 6419850"/>
                <a:gd name="connsiteX52" fmla="*/ 6071973 w 10391775"/>
                <a:gd name="connsiteY52" fmla="*/ 533400 h 6419850"/>
                <a:gd name="connsiteX53" fmla="*/ 6060544 w 10391775"/>
                <a:gd name="connsiteY53" fmla="*/ 606743 h 6419850"/>
                <a:gd name="connsiteX54" fmla="*/ 6052923 w 10391775"/>
                <a:gd name="connsiteY54" fmla="*/ 676275 h 6419850"/>
                <a:gd name="connsiteX55" fmla="*/ 6044351 w 10391775"/>
                <a:gd name="connsiteY55" fmla="*/ 802958 h 6419850"/>
                <a:gd name="connsiteX56" fmla="*/ 6013871 w 10391775"/>
                <a:gd name="connsiteY56" fmla="*/ 847725 h 6419850"/>
                <a:gd name="connsiteX57" fmla="*/ 5919573 w 10391775"/>
                <a:gd name="connsiteY57" fmla="*/ 1057275 h 6419850"/>
                <a:gd name="connsiteX58" fmla="*/ 6011014 w 10391775"/>
                <a:gd name="connsiteY58" fmla="*/ 1267778 h 6419850"/>
                <a:gd name="connsiteX59" fmla="*/ 6011966 w 10391775"/>
                <a:gd name="connsiteY59" fmla="*/ 1276350 h 6419850"/>
                <a:gd name="connsiteX60" fmla="*/ 5880521 w 10391775"/>
                <a:gd name="connsiteY60" fmla="*/ 1524953 h 6419850"/>
                <a:gd name="connsiteX61" fmla="*/ 5801464 w 10391775"/>
                <a:gd name="connsiteY61" fmla="*/ 1797368 h 6419850"/>
                <a:gd name="connsiteX62" fmla="*/ 5794796 w 10391775"/>
                <a:gd name="connsiteY62" fmla="*/ 1829753 h 6419850"/>
                <a:gd name="connsiteX63" fmla="*/ 5792891 w 10391775"/>
                <a:gd name="connsiteY63" fmla="*/ 1846898 h 6419850"/>
                <a:gd name="connsiteX64" fmla="*/ 5792891 w 10391775"/>
                <a:gd name="connsiteY64" fmla="*/ 1846898 h 6419850"/>
                <a:gd name="connsiteX65" fmla="*/ 5785271 w 10391775"/>
                <a:gd name="connsiteY65" fmla="*/ 1896428 h 6419850"/>
                <a:gd name="connsiteX66" fmla="*/ 5772889 w 10391775"/>
                <a:gd name="connsiteY66" fmla="*/ 2006918 h 6419850"/>
                <a:gd name="connsiteX67" fmla="*/ 5766221 w 10391775"/>
                <a:gd name="connsiteY67" fmla="*/ 2067878 h 6419850"/>
                <a:gd name="connsiteX68" fmla="*/ 5754791 w 10391775"/>
                <a:gd name="connsiteY68" fmla="*/ 2143125 h 6419850"/>
                <a:gd name="connsiteX69" fmla="*/ 5722406 w 10391775"/>
                <a:gd name="connsiteY69" fmla="*/ 2151698 h 6419850"/>
                <a:gd name="connsiteX70" fmla="*/ 5722406 w 10391775"/>
                <a:gd name="connsiteY70" fmla="*/ 2151698 h 6419850"/>
                <a:gd name="connsiteX71" fmla="*/ 5310926 w 10391775"/>
                <a:gd name="connsiteY71" fmla="*/ 2225993 h 6419850"/>
                <a:gd name="connsiteX72" fmla="*/ 5306164 w 10391775"/>
                <a:gd name="connsiteY72" fmla="*/ 2228850 h 6419850"/>
                <a:gd name="connsiteX73" fmla="*/ 5209009 w 10391775"/>
                <a:gd name="connsiteY73" fmla="*/ 2246948 h 6419850"/>
                <a:gd name="connsiteX74" fmla="*/ 5209009 w 10391775"/>
                <a:gd name="connsiteY74" fmla="*/ 2246948 h 6419850"/>
                <a:gd name="connsiteX75" fmla="*/ 5085184 w 10391775"/>
                <a:gd name="connsiteY75" fmla="*/ 2249805 h 6419850"/>
                <a:gd name="connsiteX76" fmla="*/ 5001364 w 10391775"/>
                <a:gd name="connsiteY76" fmla="*/ 2286000 h 6419850"/>
                <a:gd name="connsiteX77" fmla="*/ 4965169 w 10391775"/>
                <a:gd name="connsiteY77" fmla="*/ 2363153 h 6419850"/>
                <a:gd name="connsiteX78" fmla="*/ 4912781 w 10391775"/>
                <a:gd name="connsiteY78" fmla="*/ 2507933 h 6419850"/>
                <a:gd name="connsiteX79" fmla="*/ 4687039 w 10391775"/>
                <a:gd name="connsiteY79" fmla="*/ 2970848 h 6419850"/>
                <a:gd name="connsiteX80" fmla="*/ 4620364 w 10391775"/>
                <a:gd name="connsiteY80" fmla="*/ 3170873 h 6419850"/>
                <a:gd name="connsiteX81" fmla="*/ 4391764 w 10391775"/>
                <a:gd name="connsiteY81" fmla="*/ 3722370 h 6419850"/>
                <a:gd name="connsiteX82" fmla="*/ 4388906 w 10391775"/>
                <a:gd name="connsiteY82" fmla="*/ 3730943 h 6419850"/>
                <a:gd name="connsiteX83" fmla="*/ 4373666 w 10391775"/>
                <a:gd name="connsiteY83" fmla="*/ 3818573 h 6419850"/>
                <a:gd name="connsiteX84" fmla="*/ 4318421 w 10391775"/>
                <a:gd name="connsiteY84" fmla="*/ 3914775 h 6419850"/>
                <a:gd name="connsiteX85" fmla="*/ 4151733 w 10391775"/>
                <a:gd name="connsiteY85" fmla="*/ 4318635 h 6419850"/>
                <a:gd name="connsiteX86" fmla="*/ 4112681 w 10391775"/>
                <a:gd name="connsiteY86" fmla="*/ 4448175 h 6419850"/>
                <a:gd name="connsiteX87" fmla="*/ 3847886 w 10391775"/>
                <a:gd name="connsiteY87" fmla="*/ 4705350 h 6419850"/>
                <a:gd name="connsiteX88" fmla="*/ 3847886 w 10391775"/>
                <a:gd name="connsiteY88" fmla="*/ 4705350 h 6419850"/>
                <a:gd name="connsiteX89" fmla="*/ 3669768 w 10391775"/>
                <a:gd name="connsiteY89" fmla="*/ 4745355 h 6419850"/>
                <a:gd name="connsiteX90" fmla="*/ 3535466 w 10391775"/>
                <a:gd name="connsiteY90" fmla="*/ 4855845 h 6419850"/>
                <a:gd name="connsiteX91" fmla="*/ 3506891 w 10391775"/>
                <a:gd name="connsiteY91" fmla="*/ 4887278 h 6419850"/>
                <a:gd name="connsiteX92" fmla="*/ 3123986 w 10391775"/>
                <a:gd name="connsiteY92" fmla="*/ 3693795 h 6419850"/>
                <a:gd name="connsiteX93" fmla="*/ 3077314 w 10391775"/>
                <a:gd name="connsiteY93" fmla="*/ 3657600 h 6419850"/>
                <a:gd name="connsiteX94" fmla="*/ 48363 w 10391775"/>
                <a:gd name="connsiteY94" fmla="*/ 3403283 h 6419850"/>
                <a:gd name="connsiteX95" fmla="*/ 10263 w 10391775"/>
                <a:gd name="connsiteY95" fmla="*/ 3453765 h 6419850"/>
                <a:gd name="connsiteX96" fmla="*/ 783693 w 10391775"/>
                <a:gd name="connsiteY96" fmla="*/ 5687378 h 6419850"/>
                <a:gd name="connsiteX97" fmla="*/ 858941 w 10391775"/>
                <a:gd name="connsiteY97" fmla="*/ 5751195 h 6419850"/>
                <a:gd name="connsiteX98" fmla="*/ 3812644 w 10391775"/>
                <a:gd name="connsiteY98" fmla="*/ 6414135 h 6419850"/>
                <a:gd name="connsiteX99" fmla="*/ 3882176 w 10391775"/>
                <a:gd name="connsiteY99" fmla="*/ 6414135 h 6419850"/>
                <a:gd name="connsiteX100" fmla="*/ 5439514 w 10391775"/>
                <a:gd name="connsiteY100" fmla="*/ 5869305 h 6419850"/>
                <a:gd name="connsiteX101" fmla="*/ 5500473 w 10391775"/>
                <a:gd name="connsiteY101" fmla="*/ 5750243 h 6419850"/>
                <a:gd name="connsiteX102" fmla="*/ 5409986 w 10391775"/>
                <a:gd name="connsiteY102" fmla="*/ 5628323 h 6419850"/>
                <a:gd name="connsiteX103" fmla="*/ 4356521 w 10391775"/>
                <a:gd name="connsiteY103" fmla="*/ 5469255 h 6419850"/>
                <a:gd name="connsiteX104" fmla="*/ 4083153 w 10391775"/>
                <a:gd name="connsiteY104" fmla="*/ 5431155 h 6419850"/>
                <a:gd name="connsiteX105" fmla="*/ 4065056 w 10391775"/>
                <a:gd name="connsiteY105" fmla="*/ 5359718 h 6419850"/>
                <a:gd name="connsiteX106" fmla="*/ 4126969 w 10391775"/>
                <a:gd name="connsiteY106" fmla="*/ 5299710 h 6419850"/>
                <a:gd name="connsiteX107" fmla="*/ 4185071 w 10391775"/>
                <a:gd name="connsiteY107" fmla="*/ 5245418 h 6419850"/>
                <a:gd name="connsiteX108" fmla="*/ 4386048 w 10391775"/>
                <a:gd name="connsiteY108" fmla="*/ 5192078 h 6419850"/>
                <a:gd name="connsiteX109" fmla="*/ 4485109 w 10391775"/>
                <a:gd name="connsiteY109" fmla="*/ 5096828 h 6419850"/>
                <a:gd name="connsiteX110" fmla="*/ 4500348 w 10391775"/>
                <a:gd name="connsiteY110" fmla="*/ 5039678 h 6419850"/>
                <a:gd name="connsiteX111" fmla="*/ 4657511 w 10391775"/>
                <a:gd name="connsiteY111" fmla="*/ 4881563 h 6419850"/>
                <a:gd name="connsiteX112" fmla="*/ 4657511 w 10391775"/>
                <a:gd name="connsiteY112" fmla="*/ 4880610 h 6419850"/>
                <a:gd name="connsiteX113" fmla="*/ 4685134 w 10391775"/>
                <a:gd name="connsiteY113" fmla="*/ 4792028 h 6419850"/>
                <a:gd name="connsiteX114" fmla="*/ 4729901 w 10391775"/>
                <a:gd name="connsiteY114" fmla="*/ 4742498 h 6419850"/>
                <a:gd name="connsiteX115" fmla="*/ 5028034 w 10391775"/>
                <a:gd name="connsiteY115" fmla="*/ 4289108 h 6419850"/>
                <a:gd name="connsiteX116" fmla="*/ 5041369 w 10391775"/>
                <a:gd name="connsiteY116" fmla="*/ 4235768 h 6419850"/>
                <a:gd name="connsiteX117" fmla="*/ 5100423 w 10391775"/>
                <a:gd name="connsiteY117" fmla="*/ 3920490 h 6419850"/>
                <a:gd name="connsiteX118" fmla="*/ 5154716 w 10391775"/>
                <a:gd name="connsiteY118" fmla="*/ 3794760 h 6419850"/>
                <a:gd name="connsiteX119" fmla="*/ 5224248 w 10391775"/>
                <a:gd name="connsiteY119" fmla="*/ 3719513 h 6419850"/>
                <a:gd name="connsiteX120" fmla="*/ 5241394 w 10391775"/>
                <a:gd name="connsiteY120" fmla="*/ 3794760 h 6419850"/>
                <a:gd name="connsiteX121" fmla="*/ 5235678 w 10391775"/>
                <a:gd name="connsiteY121" fmla="*/ 3905250 h 6419850"/>
                <a:gd name="connsiteX122" fmla="*/ 5229964 w 10391775"/>
                <a:gd name="connsiteY122" fmla="*/ 4012883 h 6419850"/>
                <a:gd name="connsiteX123" fmla="*/ 5192816 w 10391775"/>
                <a:gd name="connsiteY123" fmla="*/ 4169093 h 6419850"/>
                <a:gd name="connsiteX124" fmla="*/ 5158526 w 10391775"/>
                <a:gd name="connsiteY124" fmla="*/ 4288155 h 6419850"/>
                <a:gd name="connsiteX125" fmla="*/ 5112806 w 10391775"/>
                <a:gd name="connsiteY125" fmla="*/ 4455795 h 6419850"/>
                <a:gd name="connsiteX126" fmla="*/ 5102328 w 10391775"/>
                <a:gd name="connsiteY126" fmla="*/ 4551045 h 6419850"/>
                <a:gd name="connsiteX127" fmla="*/ 5102328 w 10391775"/>
                <a:gd name="connsiteY127" fmla="*/ 4606290 h 6419850"/>
                <a:gd name="connsiteX128" fmla="*/ 5086136 w 10391775"/>
                <a:gd name="connsiteY128" fmla="*/ 4851083 h 6419850"/>
                <a:gd name="connsiteX129" fmla="*/ 5083278 w 10391775"/>
                <a:gd name="connsiteY129" fmla="*/ 5066348 h 6419850"/>
                <a:gd name="connsiteX130" fmla="*/ 5190911 w 10391775"/>
                <a:gd name="connsiteY130" fmla="*/ 5172075 h 6419850"/>
                <a:gd name="connsiteX131" fmla="*/ 7493103 w 10391775"/>
                <a:gd name="connsiteY131" fmla="*/ 5171123 h 6419850"/>
                <a:gd name="connsiteX132" fmla="*/ 7540728 w 10391775"/>
                <a:gd name="connsiteY132" fmla="*/ 5113973 h 6419850"/>
                <a:gd name="connsiteX133" fmla="*/ 7531203 w 10391775"/>
                <a:gd name="connsiteY133" fmla="*/ 5035868 h 6419850"/>
                <a:gd name="connsiteX134" fmla="*/ 7530251 w 10391775"/>
                <a:gd name="connsiteY134" fmla="*/ 4920615 h 6419850"/>
                <a:gd name="connsiteX135" fmla="*/ 7515964 w 10391775"/>
                <a:gd name="connsiteY135" fmla="*/ 4822508 h 6419850"/>
                <a:gd name="connsiteX136" fmla="*/ 7527394 w 10391775"/>
                <a:gd name="connsiteY136" fmla="*/ 4438650 h 6419850"/>
                <a:gd name="connsiteX137" fmla="*/ 7640741 w 10391775"/>
                <a:gd name="connsiteY137" fmla="*/ 4023360 h 6419850"/>
                <a:gd name="connsiteX138" fmla="*/ 7640741 w 10391775"/>
                <a:gd name="connsiteY138" fmla="*/ 4026218 h 6419850"/>
                <a:gd name="connsiteX139" fmla="*/ 7695986 w 10391775"/>
                <a:gd name="connsiteY139" fmla="*/ 4155758 h 6419850"/>
                <a:gd name="connsiteX140" fmla="*/ 7802666 w 10391775"/>
                <a:gd name="connsiteY140" fmla="*/ 4413885 h 6419850"/>
                <a:gd name="connsiteX141" fmla="*/ 7836956 w 10391775"/>
                <a:gd name="connsiteY141" fmla="*/ 4534853 h 6419850"/>
                <a:gd name="connsiteX142" fmla="*/ 7897916 w 10391775"/>
                <a:gd name="connsiteY142" fmla="*/ 4672965 h 6419850"/>
                <a:gd name="connsiteX143" fmla="*/ 8019836 w 10391775"/>
                <a:gd name="connsiteY143" fmla="*/ 4934903 h 6419850"/>
                <a:gd name="connsiteX144" fmla="*/ 8265581 w 10391775"/>
                <a:gd name="connsiteY144" fmla="*/ 5229225 h 6419850"/>
                <a:gd name="connsiteX145" fmla="*/ 8308444 w 10391775"/>
                <a:gd name="connsiteY145" fmla="*/ 5270183 h 6419850"/>
                <a:gd name="connsiteX146" fmla="*/ 8274153 w 10391775"/>
                <a:gd name="connsiteY146" fmla="*/ 5303520 h 6419850"/>
                <a:gd name="connsiteX147" fmla="*/ 7787426 w 10391775"/>
                <a:gd name="connsiteY147" fmla="*/ 5428298 h 6419850"/>
                <a:gd name="connsiteX148" fmla="*/ 7721703 w 10391775"/>
                <a:gd name="connsiteY148" fmla="*/ 5471160 h 6419850"/>
                <a:gd name="connsiteX149" fmla="*/ 7721703 w 10391775"/>
                <a:gd name="connsiteY149" fmla="*/ 5471160 h 6419850"/>
                <a:gd name="connsiteX150" fmla="*/ 7721703 w 10391775"/>
                <a:gd name="connsiteY150" fmla="*/ 5472113 h 6419850"/>
                <a:gd name="connsiteX151" fmla="*/ 7720751 w 10391775"/>
                <a:gd name="connsiteY151" fmla="*/ 5585460 h 6419850"/>
                <a:gd name="connsiteX152" fmla="*/ 7937921 w 10391775"/>
                <a:gd name="connsiteY152" fmla="*/ 5749290 h 6419850"/>
                <a:gd name="connsiteX153" fmla="*/ 8677061 w 10391775"/>
                <a:gd name="connsiteY153" fmla="*/ 5865495 h 6419850"/>
                <a:gd name="connsiteX154" fmla="*/ 8818983 w 10391775"/>
                <a:gd name="connsiteY154" fmla="*/ 5855018 h 6419850"/>
                <a:gd name="connsiteX155" fmla="*/ 8869466 w 10391775"/>
                <a:gd name="connsiteY155" fmla="*/ 5896928 h 6419850"/>
                <a:gd name="connsiteX156" fmla="*/ 8889469 w 10391775"/>
                <a:gd name="connsiteY156" fmla="*/ 6042660 h 6419850"/>
                <a:gd name="connsiteX157" fmla="*/ 8942808 w 10391775"/>
                <a:gd name="connsiteY157" fmla="*/ 6113145 h 6419850"/>
                <a:gd name="connsiteX158" fmla="*/ 9099019 w 10391775"/>
                <a:gd name="connsiteY158" fmla="*/ 6154103 h 6419850"/>
                <a:gd name="connsiteX159" fmla="*/ 9242846 w 10391775"/>
                <a:gd name="connsiteY159" fmla="*/ 6126480 h 6419850"/>
                <a:gd name="connsiteX160" fmla="*/ 9308569 w 10391775"/>
                <a:gd name="connsiteY160" fmla="*/ 6058853 h 6419850"/>
                <a:gd name="connsiteX161" fmla="*/ 9356194 w 10391775"/>
                <a:gd name="connsiteY161" fmla="*/ 6027420 h 6419850"/>
                <a:gd name="connsiteX162" fmla="*/ 9422869 w 10391775"/>
                <a:gd name="connsiteY162" fmla="*/ 6022658 h 6419850"/>
                <a:gd name="connsiteX163" fmla="*/ 10102000 w 10391775"/>
                <a:gd name="connsiteY163" fmla="*/ 5926455 h 6419850"/>
                <a:gd name="connsiteX164" fmla="*/ 10171533 w 10391775"/>
                <a:gd name="connsiteY164" fmla="*/ 5972175 h 6419850"/>
                <a:gd name="connsiteX165" fmla="*/ 10227731 w 10391775"/>
                <a:gd name="connsiteY165" fmla="*/ 6017895 h 6419850"/>
                <a:gd name="connsiteX166" fmla="*/ 10331554 w 10391775"/>
                <a:gd name="connsiteY166" fmla="*/ 6008370 h 6419850"/>
                <a:gd name="connsiteX167" fmla="*/ 10399181 w 10391775"/>
                <a:gd name="connsiteY167" fmla="*/ 5937885 h 6419850"/>
                <a:gd name="connsiteX168" fmla="*/ 10401086 w 10391775"/>
                <a:gd name="connsiteY168" fmla="*/ 5277803 h 6419850"/>
                <a:gd name="connsiteX169" fmla="*/ 5120426 w 10391775"/>
                <a:gd name="connsiteY169" fmla="*/ 4653915 h 6419850"/>
                <a:gd name="connsiteX170" fmla="*/ 5120426 w 10391775"/>
                <a:gd name="connsiteY170" fmla="*/ 4650105 h 6419850"/>
                <a:gd name="connsiteX171" fmla="*/ 5121378 w 10391775"/>
                <a:gd name="connsiteY171" fmla="*/ 4652010 h 6419850"/>
                <a:gd name="connsiteX172" fmla="*/ 5120426 w 10391775"/>
                <a:gd name="connsiteY172" fmla="*/ 4653915 h 6419850"/>
                <a:gd name="connsiteX173" fmla="*/ 5252823 w 10391775"/>
                <a:gd name="connsiteY173" fmla="*/ 3790950 h 6419850"/>
                <a:gd name="connsiteX174" fmla="*/ 5252823 w 10391775"/>
                <a:gd name="connsiteY174" fmla="*/ 3790950 h 6419850"/>
                <a:gd name="connsiteX175" fmla="*/ 5250919 w 10391775"/>
                <a:gd name="connsiteY175" fmla="*/ 3791903 h 6419850"/>
                <a:gd name="connsiteX176" fmla="*/ 5252823 w 10391775"/>
                <a:gd name="connsiteY176" fmla="*/ 3790950 h 6419850"/>
                <a:gd name="connsiteX177" fmla="*/ 5252823 w 10391775"/>
                <a:gd name="connsiteY177" fmla="*/ 3790950 h 6419850"/>
                <a:gd name="connsiteX178" fmla="*/ 5253776 w 10391775"/>
                <a:gd name="connsiteY178" fmla="*/ 3801428 h 6419850"/>
                <a:gd name="connsiteX179" fmla="*/ 5253776 w 10391775"/>
                <a:gd name="connsiteY179" fmla="*/ 3801428 h 6419850"/>
                <a:gd name="connsiteX180" fmla="*/ 5253776 w 10391775"/>
                <a:gd name="connsiteY180" fmla="*/ 3801428 h 6419850"/>
                <a:gd name="connsiteX181" fmla="*/ 5253776 w 10391775"/>
                <a:gd name="connsiteY181" fmla="*/ 3801428 h 6419850"/>
                <a:gd name="connsiteX182" fmla="*/ 5253776 w 10391775"/>
                <a:gd name="connsiteY182" fmla="*/ 3801428 h 6419850"/>
                <a:gd name="connsiteX183" fmla="*/ 5253776 w 10391775"/>
                <a:gd name="connsiteY183" fmla="*/ 3801428 h 6419850"/>
                <a:gd name="connsiteX184" fmla="*/ 7520726 w 10391775"/>
                <a:gd name="connsiteY184" fmla="*/ 5030153 h 6419850"/>
                <a:gd name="connsiteX185" fmla="*/ 7520726 w 10391775"/>
                <a:gd name="connsiteY185" fmla="*/ 5030153 h 6419850"/>
                <a:gd name="connsiteX186" fmla="*/ 7520726 w 10391775"/>
                <a:gd name="connsiteY186" fmla="*/ 5030153 h 6419850"/>
                <a:gd name="connsiteX187" fmla="*/ 7520726 w 10391775"/>
                <a:gd name="connsiteY187" fmla="*/ 5030153 h 6419850"/>
                <a:gd name="connsiteX188" fmla="*/ 7243548 w 10391775"/>
                <a:gd name="connsiteY188" fmla="*/ 2096453 h 6419850"/>
                <a:gd name="connsiteX189" fmla="*/ 7243548 w 10391775"/>
                <a:gd name="connsiteY189" fmla="*/ 2096453 h 6419850"/>
                <a:gd name="connsiteX190" fmla="*/ 7273076 w 10391775"/>
                <a:gd name="connsiteY190" fmla="*/ 1983105 h 6419850"/>
                <a:gd name="connsiteX191" fmla="*/ 7281648 w 10391775"/>
                <a:gd name="connsiteY191" fmla="*/ 1962150 h 6419850"/>
                <a:gd name="connsiteX192" fmla="*/ 7311176 w 10391775"/>
                <a:gd name="connsiteY192" fmla="*/ 1991678 h 6419850"/>
                <a:gd name="connsiteX193" fmla="*/ 7311176 w 10391775"/>
                <a:gd name="connsiteY193" fmla="*/ 1991678 h 6419850"/>
                <a:gd name="connsiteX194" fmla="*/ 7328321 w 10391775"/>
                <a:gd name="connsiteY194" fmla="*/ 2002155 h 6419850"/>
                <a:gd name="connsiteX195" fmla="*/ 7368326 w 10391775"/>
                <a:gd name="connsiteY195" fmla="*/ 2017395 h 6419850"/>
                <a:gd name="connsiteX196" fmla="*/ 7243548 w 10391775"/>
                <a:gd name="connsiteY196" fmla="*/ 2096453 h 6419850"/>
                <a:gd name="connsiteX197" fmla="*/ 7532156 w 10391775"/>
                <a:gd name="connsiteY197" fmla="*/ 1809750 h 6419850"/>
                <a:gd name="connsiteX198" fmla="*/ 7414046 w 10391775"/>
                <a:gd name="connsiteY198" fmla="*/ 1876425 h 6419850"/>
                <a:gd name="connsiteX199" fmla="*/ 7302603 w 10391775"/>
                <a:gd name="connsiteY199" fmla="*/ 1913573 h 6419850"/>
                <a:gd name="connsiteX200" fmla="*/ 7427381 w 10391775"/>
                <a:gd name="connsiteY200" fmla="*/ 1719263 h 6419850"/>
                <a:gd name="connsiteX201" fmla="*/ 7463576 w 10391775"/>
                <a:gd name="connsiteY201" fmla="*/ 1725930 h 6419850"/>
                <a:gd name="connsiteX202" fmla="*/ 7536919 w 10391775"/>
                <a:gd name="connsiteY202" fmla="*/ 1766888 h 6419850"/>
                <a:gd name="connsiteX203" fmla="*/ 7532156 w 10391775"/>
                <a:gd name="connsiteY203" fmla="*/ 1809750 h 6419850"/>
                <a:gd name="connsiteX204" fmla="*/ 7635026 w 10391775"/>
                <a:gd name="connsiteY204" fmla="*/ 2258378 h 6419850"/>
                <a:gd name="connsiteX205" fmla="*/ 7633121 w 10391775"/>
                <a:gd name="connsiteY205" fmla="*/ 2275523 h 6419850"/>
                <a:gd name="connsiteX206" fmla="*/ 7625501 w 10391775"/>
                <a:gd name="connsiteY206" fmla="*/ 2306003 h 6419850"/>
                <a:gd name="connsiteX207" fmla="*/ 7555969 w 10391775"/>
                <a:gd name="connsiteY207" fmla="*/ 2381250 h 6419850"/>
                <a:gd name="connsiteX208" fmla="*/ 7591211 w 10391775"/>
                <a:gd name="connsiteY208" fmla="*/ 2235518 h 6419850"/>
                <a:gd name="connsiteX209" fmla="*/ 7624548 w 10391775"/>
                <a:gd name="connsiteY209" fmla="*/ 2190750 h 6419850"/>
                <a:gd name="connsiteX210" fmla="*/ 7624548 w 10391775"/>
                <a:gd name="connsiteY210" fmla="*/ 2190750 h 6419850"/>
                <a:gd name="connsiteX211" fmla="*/ 7635026 w 10391775"/>
                <a:gd name="connsiteY211" fmla="*/ 2258378 h 6419850"/>
                <a:gd name="connsiteX212" fmla="*/ 7758851 w 10391775"/>
                <a:gd name="connsiteY212" fmla="*/ 1743075 h 6419850"/>
                <a:gd name="connsiteX213" fmla="*/ 7757898 w 10391775"/>
                <a:gd name="connsiteY213" fmla="*/ 1742123 h 6419850"/>
                <a:gd name="connsiteX214" fmla="*/ 7757898 w 10391775"/>
                <a:gd name="connsiteY214" fmla="*/ 1741170 h 6419850"/>
                <a:gd name="connsiteX215" fmla="*/ 7758851 w 10391775"/>
                <a:gd name="connsiteY215" fmla="*/ 1743075 h 6419850"/>
                <a:gd name="connsiteX216" fmla="*/ 7758851 w 10391775"/>
                <a:gd name="connsiteY216" fmla="*/ 1743075 h 6419850"/>
                <a:gd name="connsiteX217" fmla="*/ 9201888 w 10391775"/>
                <a:gd name="connsiteY217" fmla="*/ 6113145 h 6419850"/>
                <a:gd name="connsiteX218" fmla="*/ 9201888 w 10391775"/>
                <a:gd name="connsiteY218" fmla="*/ 6113145 h 6419850"/>
                <a:gd name="connsiteX219" fmla="*/ 9201888 w 10391775"/>
                <a:gd name="connsiteY219" fmla="*/ 6113145 h 6419850"/>
                <a:gd name="connsiteX220" fmla="*/ 9201888 w 10391775"/>
                <a:gd name="connsiteY220" fmla="*/ 6113145 h 6419850"/>
                <a:gd name="connsiteX221" fmla="*/ 9740050 w 10391775"/>
                <a:gd name="connsiteY221" fmla="*/ 5124450 h 6419850"/>
                <a:gd name="connsiteX222" fmla="*/ 8798029 w 10391775"/>
                <a:gd name="connsiteY222" fmla="*/ 5114925 h 6419850"/>
                <a:gd name="connsiteX223" fmla="*/ 8872323 w 10391775"/>
                <a:gd name="connsiteY223" fmla="*/ 4905375 h 6419850"/>
                <a:gd name="connsiteX224" fmla="*/ 8845654 w 10391775"/>
                <a:gd name="connsiteY224" fmla="*/ 4692015 h 6419850"/>
                <a:gd name="connsiteX225" fmla="*/ 8737069 w 10391775"/>
                <a:gd name="connsiteY225" fmla="*/ 4410075 h 6419850"/>
                <a:gd name="connsiteX226" fmla="*/ 8715161 w 10391775"/>
                <a:gd name="connsiteY226" fmla="*/ 4363403 h 6419850"/>
                <a:gd name="connsiteX227" fmla="*/ 8567523 w 10391775"/>
                <a:gd name="connsiteY227" fmla="*/ 4095750 h 6419850"/>
                <a:gd name="connsiteX228" fmla="*/ 8567523 w 10391775"/>
                <a:gd name="connsiteY228" fmla="*/ 4085273 h 6419850"/>
                <a:gd name="connsiteX229" fmla="*/ 8596098 w 10391775"/>
                <a:gd name="connsiteY229" fmla="*/ 4081463 h 6419850"/>
                <a:gd name="connsiteX230" fmla="*/ 9721000 w 10391775"/>
                <a:gd name="connsiteY230" fmla="*/ 5074920 h 6419850"/>
                <a:gd name="connsiteX231" fmla="*/ 9740050 w 10391775"/>
                <a:gd name="connsiteY231" fmla="*/ 5124450 h 641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Lst>
              <a:rect l="l" t="t" r="r" b="b"/>
              <a:pathLst>
                <a:path w="10391775" h="6419850">
                  <a:moveTo>
                    <a:pt x="10401086" y="5277803"/>
                  </a:moveTo>
                  <a:cubicBezTo>
                    <a:pt x="10401086" y="5239703"/>
                    <a:pt x="10386798" y="5218748"/>
                    <a:pt x="10346794" y="5213985"/>
                  </a:cubicBezTo>
                  <a:cubicBezTo>
                    <a:pt x="10317266" y="5211128"/>
                    <a:pt x="10286786" y="5209223"/>
                    <a:pt x="10257258" y="5204460"/>
                  </a:cubicBezTo>
                  <a:cubicBezTo>
                    <a:pt x="10189631" y="5195888"/>
                    <a:pt x="10120098" y="5205413"/>
                    <a:pt x="10055329" y="5180648"/>
                  </a:cubicBezTo>
                  <a:cubicBezTo>
                    <a:pt x="10047708" y="5176838"/>
                    <a:pt x="10006750" y="5147310"/>
                    <a:pt x="9990558" y="5137785"/>
                  </a:cubicBezTo>
                  <a:cubicBezTo>
                    <a:pt x="9990558" y="5136833"/>
                    <a:pt x="9956269" y="5098733"/>
                    <a:pt x="9946744" y="5097780"/>
                  </a:cubicBezTo>
                  <a:cubicBezTo>
                    <a:pt x="9945791" y="5097780"/>
                    <a:pt x="8933283" y="4197668"/>
                    <a:pt x="8430363" y="3751898"/>
                  </a:cubicBezTo>
                  <a:cubicBezTo>
                    <a:pt x="8431316" y="3739515"/>
                    <a:pt x="8434173" y="3712845"/>
                    <a:pt x="8434173" y="3711893"/>
                  </a:cubicBezTo>
                  <a:cubicBezTo>
                    <a:pt x="8437031" y="3708083"/>
                    <a:pt x="8415123" y="3489008"/>
                    <a:pt x="8403694" y="3470910"/>
                  </a:cubicBezTo>
                  <a:cubicBezTo>
                    <a:pt x="8390358" y="3449003"/>
                    <a:pt x="8318921" y="3241358"/>
                    <a:pt x="8289394" y="3220403"/>
                  </a:cubicBezTo>
                  <a:cubicBezTo>
                    <a:pt x="8268439" y="3205163"/>
                    <a:pt x="8266534" y="3159443"/>
                    <a:pt x="8270344" y="3156585"/>
                  </a:cubicBezTo>
                  <a:cubicBezTo>
                    <a:pt x="8292251" y="3105150"/>
                    <a:pt x="8252246" y="2997518"/>
                    <a:pt x="8249389" y="2998470"/>
                  </a:cubicBezTo>
                  <a:cubicBezTo>
                    <a:pt x="8244626" y="2986088"/>
                    <a:pt x="8232244" y="2961323"/>
                    <a:pt x="8235101" y="2959418"/>
                  </a:cubicBezTo>
                  <a:cubicBezTo>
                    <a:pt x="8247484" y="2932748"/>
                    <a:pt x="8253198" y="2858453"/>
                    <a:pt x="8251294" y="2849880"/>
                  </a:cubicBezTo>
                  <a:cubicBezTo>
                    <a:pt x="8258914" y="2816543"/>
                    <a:pt x="8245578" y="2745105"/>
                    <a:pt x="8243673" y="2742248"/>
                  </a:cubicBezTo>
                  <a:cubicBezTo>
                    <a:pt x="8234148" y="2697480"/>
                    <a:pt x="8199859" y="2673668"/>
                    <a:pt x="8164616" y="2652713"/>
                  </a:cubicBezTo>
                  <a:cubicBezTo>
                    <a:pt x="8080796" y="2603183"/>
                    <a:pt x="7994119" y="2558415"/>
                    <a:pt x="7905536" y="2518410"/>
                  </a:cubicBezTo>
                  <a:cubicBezTo>
                    <a:pt x="7905536" y="2517458"/>
                    <a:pt x="7905536" y="2517458"/>
                    <a:pt x="7904584" y="2516505"/>
                  </a:cubicBezTo>
                  <a:cubicBezTo>
                    <a:pt x="7902678" y="2508885"/>
                    <a:pt x="7899821" y="2501265"/>
                    <a:pt x="7896964" y="2493645"/>
                  </a:cubicBezTo>
                  <a:cubicBezTo>
                    <a:pt x="7932206" y="2446973"/>
                    <a:pt x="7962686" y="2397443"/>
                    <a:pt x="7984594" y="2342198"/>
                  </a:cubicBezTo>
                  <a:cubicBezTo>
                    <a:pt x="7987451" y="2333625"/>
                    <a:pt x="7990309" y="2326005"/>
                    <a:pt x="7993166" y="2317433"/>
                  </a:cubicBezTo>
                  <a:cubicBezTo>
                    <a:pt x="7996976" y="2315528"/>
                    <a:pt x="8006501" y="2279333"/>
                    <a:pt x="8005548" y="2270760"/>
                  </a:cubicBezTo>
                  <a:cubicBezTo>
                    <a:pt x="8011264" y="2224088"/>
                    <a:pt x="7985546" y="2184083"/>
                    <a:pt x="7965544" y="2142173"/>
                  </a:cubicBezTo>
                  <a:cubicBezTo>
                    <a:pt x="7952209" y="2108835"/>
                    <a:pt x="7956019" y="2073593"/>
                    <a:pt x="7956971" y="2039303"/>
                  </a:cubicBezTo>
                  <a:cubicBezTo>
                    <a:pt x="7958876" y="2039303"/>
                    <a:pt x="7959828" y="2038350"/>
                    <a:pt x="7962686" y="2036445"/>
                  </a:cubicBezTo>
                  <a:cubicBezTo>
                    <a:pt x="7990309" y="1985010"/>
                    <a:pt x="8002691" y="1932623"/>
                    <a:pt x="7979831" y="1876425"/>
                  </a:cubicBezTo>
                  <a:cubicBezTo>
                    <a:pt x="7977926" y="1875473"/>
                    <a:pt x="7976973" y="1875473"/>
                    <a:pt x="7975069" y="1875473"/>
                  </a:cubicBezTo>
                  <a:cubicBezTo>
                    <a:pt x="7974116" y="1857375"/>
                    <a:pt x="7962686" y="1844993"/>
                    <a:pt x="7950303" y="1832610"/>
                  </a:cubicBezTo>
                  <a:cubicBezTo>
                    <a:pt x="7912203" y="1793558"/>
                    <a:pt x="7862673" y="1771650"/>
                    <a:pt x="7813144" y="1753553"/>
                  </a:cubicBezTo>
                  <a:cubicBezTo>
                    <a:pt x="7795998" y="1747838"/>
                    <a:pt x="7783616" y="1740218"/>
                    <a:pt x="7776948" y="1728788"/>
                  </a:cubicBezTo>
                  <a:cubicBezTo>
                    <a:pt x="7779806" y="1721168"/>
                    <a:pt x="7743611" y="1327785"/>
                    <a:pt x="7735039" y="1305878"/>
                  </a:cubicBezTo>
                  <a:cubicBezTo>
                    <a:pt x="7732181" y="1303973"/>
                    <a:pt x="7720751" y="1257300"/>
                    <a:pt x="7711226" y="1237298"/>
                  </a:cubicBezTo>
                  <a:cubicBezTo>
                    <a:pt x="7695034" y="1154430"/>
                    <a:pt x="7636931" y="1104900"/>
                    <a:pt x="7568351" y="1065848"/>
                  </a:cubicBezTo>
                  <a:cubicBezTo>
                    <a:pt x="7568351" y="1031558"/>
                    <a:pt x="7569303" y="998220"/>
                    <a:pt x="7569303" y="963930"/>
                  </a:cubicBezTo>
                  <a:cubicBezTo>
                    <a:pt x="7569303" y="962978"/>
                    <a:pt x="7568351" y="962978"/>
                    <a:pt x="7568351" y="962025"/>
                  </a:cubicBezTo>
                  <a:cubicBezTo>
                    <a:pt x="7571209" y="961073"/>
                    <a:pt x="7595973" y="920115"/>
                    <a:pt x="7596926" y="897255"/>
                  </a:cubicBezTo>
                  <a:cubicBezTo>
                    <a:pt x="7596926" y="894398"/>
                    <a:pt x="7595973" y="873443"/>
                    <a:pt x="7595021" y="866775"/>
                  </a:cubicBezTo>
                  <a:cubicBezTo>
                    <a:pt x="7596926" y="865823"/>
                    <a:pt x="7599784" y="865823"/>
                    <a:pt x="7602641" y="864870"/>
                  </a:cubicBezTo>
                  <a:cubicBezTo>
                    <a:pt x="7616928" y="845820"/>
                    <a:pt x="7614071" y="790575"/>
                    <a:pt x="7610261" y="785813"/>
                  </a:cubicBezTo>
                  <a:cubicBezTo>
                    <a:pt x="7619786" y="742950"/>
                    <a:pt x="7615976" y="700088"/>
                    <a:pt x="7603594" y="657225"/>
                  </a:cubicBezTo>
                  <a:cubicBezTo>
                    <a:pt x="7596926" y="614363"/>
                    <a:pt x="7575971" y="577215"/>
                    <a:pt x="7553111" y="541020"/>
                  </a:cubicBezTo>
                  <a:cubicBezTo>
                    <a:pt x="7463576" y="401003"/>
                    <a:pt x="7356896" y="274320"/>
                    <a:pt x="7226403" y="168593"/>
                  </a:cubicBezTo>
                  <a:cubicBezTo>
                    <a:pt x="7178778" y="129540"/>
                    <a:pt x="7128296" y="93345"/>
                    <a:pt x="7071146" y="69533"/>
                  </a:cubicBezTo>
                  <a:cubicBezTo>
                    <a:pt x="7059716" y="61913"/>
                    <a:pt x="6952084" y="22860"/>
                    <a:pt x="6949226" y="19050"/>
                  </a:cubicBezTo>
                  <a:cubicBezTo>
                    <a:pt x="6931128" y="-3810"/>
                    <a:pt x="6901601" y="12383"/>
                    <a:pt x="6880646" y="0"/>
                  </a:cubicBezTo>
                  <a:cubicBezTo>
                    <a:pt x="6864453" y="0"/>
                    <a:pt x="6849214" y="0"/>
                    <a:pt x="6833021" y="0"/>
                  </a:cubicBezTo>
                  <a:cubicBezTo>
                    <a:pt x="6801589" y="0"/>
                    <a:pt x="6699671" y="0"/>
                    <a:pt x="6680621" y="0"/>
                  </a:cubicBezTo>
                  <a:cubicBezTo>
                    <a:pt x="6677764" y="0"/>
                    <a:pt x="6673953" y="0"/>
                    <a:pt x="6671096" y="0"/>
                  </a:cubicBezTo>
                  <a:cubicBezTo>
                    <a:pt x="6668239" y="17145"/>
                    <a:pt x="6648236" y="7620"/>
                    <a:pt x="6641569" y="18098"/>
                  </a:cubicBezTo>
                  <a:cubicBezTo>
                    <a:pt x="6602516" y="20955"/>
                    <a:pt x="6565369" y="34290"/>
                    <a:pt x="6529173" y="48578"/>
                  </a:cubicBezTo>
                  <a:cubicBezTo>
                    <a:pt x="6452021" y="69533"/>
                    <a:pt x="6383441" y="107633"/>
                    <a:pt x="6318671" y="153353"/>
                  </a:cubicBezTo>
                  <a:cubicBezTo>
                    <a:pt x="6210086" y="229553"/>
                    <a:pt x="6128171" y="326708"/>
                    <a:pt x="6091976" y="457200"/>
                  </a:cubicBezTo>
                  <a:cubicBezTo>
                    <a:pt x="6086261" y="471488"/>
                    <a:pt x="6071021" y="521970"/>
                    <a:pt x="6071973" y="533400"/>
                  </a:cubicBezTo>
                  <a:cubicBezTo>
                    <a:pt x="6064353" y="557213"/>
                    <a:pt x="6059591" y="581978"/>
                    <a:pt x="6060544" y="606743"/>
                  </a:cubicBezTo>
                  <a:cubicBezTo>
                    <a:pt x="6050066" y="628650"/>
                    <a:pt x="6051971" y="652463"/>
                    <a:pt x="6052923" y="676275"/>
                  </a:cubicBezTo>
                  <a:cubicBezTo>
                    <a:pt x="6050066" y="718185"/>
                    <a:pt x="6045303" y="761048"/>
                    <a:pt x="6044351" y="802958"/>
                  </a:cubicBezTo>
                  <a:cubicBezTo>
                    <a:pt x="6044351" y="826770"/>
                    <a:pt x="6037684" y="838200"/>
                    <a:pt x="6013871" y="847725"/>
                  </a:cubicBezTo>
                  <a:cubicBezTo>
                    <a:pt x="5900523" y="892493"/>
                    <a:pt x="5879569" y="941070"/>
                    <a:pt x="5919573" y="1057275"/>
                  </a:cubicBezTo>
                  <a:cubicBezTo>
                    <a:pt x="5940528" y="1131570"/>
                    <a:pt x="5973866" y="1201103"/>
                    <a:pt x="6011014" y="1267778"/>
                  </a:cubicBezTo>
                  <a:cubicBezTo>
                    <a:pt x="6010061" y="1270635"/>
                    <a:pt x="6011014" y="1273493"/>
                    <a:pt x="6011966" y="1276350"/>
                  </a:cubicBezTo>
                  <a:cubicBezTo>
                    <a:pt x="5963389" y="1356360"/>
                    <a:pt x="5913859" y="1436370"/>
                    <a:pt x="5880521" y="1524953"/>
                  </a:cubicBezTo>
                  <a:cubicBezTo>
                    <a:pt x="5839564" y="1611630"/>
                    <a:pt x="5811941" y="1702118"/>
                    <a:pt x="5801464" y="1797368"/>
                  </a:cubicBezTo>
                  <a:cubicBezTo>
                    <a:pt x="5792891" y="1806893"/>
                    <a:pt x="5793844" y="1818323"/>
                    <a:pt x="5794796" y="1829753"/>
                  </a:cubicBezTo>
                  <a:cubicBezTo>
                    <a:pt x="5793844" y="1835468"/>
                    <a:pt x="5793844" y="1841183"/>
                    <a:pt x="5792891" y="1846898"/>
                  </a:cubicBezTo>
                  <a:cubicBezTo>
                    <a:pt x="5792891" y="1846898"/>
                    <a:pt x="5792891" y="1846898"/>
                    <a:pt x="5792891" y="1846898"/>
                  </a:cubicBezTo>
                  <a:cubicBezTo>
                    <a:pt x="5784319" y="1862138"/>
                    <a:pt x="5783366" y="1879283"/>
                    <a:pt x="5785271" y="1896428"/>
                  </a:cubicBezTo>
                  <a:cubicBezTo>
                    <a:pt x="5772889" y="1932623"/>
                    <a:pt x="5773841" y="1969770"/>
                    <a:pt x="5772889" y="2006918"/>
                  </a:cubicBezTo>
                  <a:cubicBezTo>
                    <a:pt x="5763364" y="2025968"/>
                    <a:pt x="5765269" y="2046923"/>
                    <a:pt x="5766221" y="2067878"/>
                  </a:cubicBezTo>
                  <a:cubicBezTo>
                    <a:pt x="5762411" y="2092643"/>
                    <a:pt x="5758601" y="2118360"/>
                    <a:pt x="5754791" y="2143125"/>
                  </a:cubicBezTo>
                  <a:cubicBezTo>
                    <a:pt x="5743361" y="2145030"/>
                    <a:pt x="5731931" y="2143125"/>
                    <a:pt x="5722406" y="2151698"/>
                  </a:cubicBezTo>
                  <a:cubicBezTo>
                    <a:pt x="5722406" y="2151698"/>
                    <a:pt x="5722406" y="2151698"/>
                    <a:pt x="5722406" y="2151698"/>
                  </a:cubicBezTo>
                  <a:cubicBezTo>
                    <a:pt x="5662398" y="2156460"/>
                    <a:pt x="5321403" y="2220278"/>
                    <a:pt x="5310926" y="2225993"/>
                  </a:cubicBezTo>
                  <a:cubicBezTo>
                    <a:pt x="5309021" y="2226945"/>
                    <a:pt x="5308069" y="2227898"/>
                    <a:pt x="5306164" y="2228850"/>
                  </a:cubicBezTo>
                  <a:cubicBezTo>
                    <a:pt x="5284256" y="2232660"/>
                    <a:pt x="5218534" y="2239328"/>
                    <a:pt x="5209009" y="2246948"/>
                  </a:cubicBezTo>
                  <a:cubicBezTo>
                    <a:pt x="5209009" y="2246948"/>
                    <a:pt x="5209009" y="2246948"/>
                    <a:pt x="5209009" y="2246948"/>
                  </a:cubicBezTo>
                  <a:cubicBezTo>
                    <a:pt x="5168051" y="2251710"/>
                    <a:pt x="5127094" y="2260283"/>
                    <a:pt x="5085184" y="2249805"/>
                  </a:cubicBezTo>
                  <a:cubicBezTo>
                    <a:pt x="5067086" y="2245043"/>
                    <a:pt x="5008984" y="2274570"/>
                    <a:pt x="5001364" y="2286000"/>
                  </a:cubicBezTo>
                  <a:cubicBezTo>
                    <a:pt x="4980409" y="2307908"/>
                    <a:pt x="4975646" y="2336483"/>
                    <a:pt x="4965169" y="2363153"/>
                  </a:cubicBezTo>
                  <a:cubicBezTo>
                    <a:pt x="4958501" y="2394585"/>
                    <a:pt x="4927069" y="2492693"/>
                    <a:pt x="4912781" y="2507933"/>
                  </a:cubicBezTo>
                  <a:cubicBezTo>
                    <a:pt x="4826103" y="2599373"/>
                    <a:pt x="4698469" y="2922270"/>
                    <a:pt x="4687039" y="2970848"/>
                  </a:cubicBezTo>
                  <a:cubicBezTo>
                    <a:pt x="4680371" y="2976563"/>
                    <a:pt x="4641319" y="3111818"/>
                    <a:pt x="4620364" y="3170873"/>
                  </a:cubicBezTo>
                  <a:cubicBezTo>
                    <a:pt x="4587978" y="3260408"/>
                    <a:pt x="4397478" y="3664268"/>
                    <a:pt x="4391764" y="3722370"/>
                  </a:cubicBezTo>
                  <a:cubicBezTo>
                    <a:pt x="4389859" y="3725228"/>
                    <a:pt x="4388906" y="3728085"/>
                    <a:pt x="4388906" y="3730943"/>
                  </a:cubicBezTo>
                  <a:cubicBezTo>
                    <a:pt x="4381286" y="3750945"/>
                    <a:pt x="4374619" y="3810000"/>
                    <a:pt x="4373666" y="3818573"/>
                  </a:cubicBezTo>
                  <a:cubicBezTo>
                    <a:pt x="4366998" y="3857625"/>
                    <a:pt x="4343186" y="3886200"/>
                    <a:pt x="4318421" y="3914775"/>
                  </a:cubicBezTo>
                  <a:cubicBezTo>
                    <a:pt x="4270796" y="3970020"/>
                    <a:pt x="4134589" y="4238625"/>
                    <a:pt x="4151733" y="4318635"/>
                  </a:cubicBezTo>
                  <a:cubicBezTo>
                    <a:pt x="4151733" y="4321493"/>
                    <a:pt x="4125064" y="4431983"/>
                    <a:pt x="4112681" y="4448175"/>
                  </a:cubicBezTo>
                  <a:cubicBezTo>
                    <a:pt x="4037433" y="4547235"/>
                    <a:pt x="3948851" y="4632008"/>
                    <a:pt x="3847886" y="4705350"/>
                  </a:cubicBezTo>
                  <a:cubicBezTo>
                    <a:pt x="3847886" y="4705350"/>
                    <a:pt x="3847886" y="4705350"/>
                    <a:pt x="3847886" y="4705350"/>
                  </a:cubicBezTo>
                  <a:cubicBezTo>
                    <a:pt x="3785973" y="4709160"/>
                    <a:pt x="3726918" y="4724400"/>
                    <a:pt x="3669768" y="4745355"/>
                  </a:cubicBezTo>
                  <a:cubicBezTo>
                    <a:pt x="3606903" y="4759643"/>
                    <a:pt x="3564993" y="4800600"/>
                    <a:pt x="3535466" y="4855845"/>
                  </a:cubicBezTo>
                  <a:cubicBezTo>
                    <a:pt x="3527846" y="4870133"/>
                    <a:pt x="3507843" y="4890135"/>
                    <a:pt x="3506891" y="4887278"/>
                  </a:cubicBezTo>
                  <a:cubicBezTo>
                    <a:pt x="3379256" y="4489133"/>
                    <a:pt x="3251621" y="4090988"/>
                    <a:pt x="3123986" y="3693795"/>
                  </a:cubicBezTo>
                  <a:cubicBezTo>
                    <a:pt x="3116366" y="3669030"/>
                    <a:pt x="3103983" y="3659505"/>
                    <a:pt x="3077314" y="3657600"/>
                  </a:cubicBezTo>
                  <a:cubicBezTo>
                    <a:pt x="2791564" y="3633788"/>
                    <a:pt x="444603" y="3435668"/>
                    <a:pt x="48363" y="3403283"/>
                  </a:cubicBezTo>
                  <a:cubicBezTo>
                    <a:pt x="-5929" y="3398520"/>
                    <a:pt x="-7834" y="3402330"/>
                    <a:pt x="10263" y="3453765"/>
                  </a:cubicBezTo>
                  <a:cubicBezTo>
                    <a:pt x="68366" y="3618548"/>
                    <a:pt x="722733" y="5509260"/>
                    <a:pt x="783693" y="5687378"/>
                  </a:cubicBezTo>
                  <a:cubicBezTo>
                    <a:pt x="797028" y="5724525"/>
                    <a:pt x="821793" y="5742623"/>
                    <a:pt x="858941" y="5751195"/>
                  </a:cubicBezTo>
                  <a:cubicBezTo>
                    <a:pt x="1196126" y="5827395"/>
                    <a:pt x="3562136" y="6356033"/>
                    <a:pt x="3812644" y="6414135"/>
                  </a:cubicBezTo>
                  <a:cubicBezTo>
                    <a:pt x="3835503" y="6419850"/>
                    <a:pt x="3858364" y="6423660"/>
                    <a:pt x="3882176" y="6414135"/>
                  </a:cubicBezTo>
                  <a:cubicBezTo>
                    <a:pt x="3978378" y="6374130"/>
                    <a:pt x="5427131" y="5882640"/>
                    <a:pt x="5439514" y="5869305"/>
                  </a:cubicBezTo>
                  <a:cubicBezTo>
                    <a:pt x="5436656" y="5863590"/>
                    <a:pt x="5498569" y="5767388"/>
                    <a:pt x="5500473" y="5750243"/>
                  </a:cubicBezTo>
                  <a:cubicBezTo>
                    <a:pt x="5514761" y="5647373"/>
                    <a:pt x="5511903" y="5643563"/>
                    <a:pt x="5409986" y="5628323"/>
                  </a:cubicBezTo>
                  <a:cubicBezTo>
                    <a:pt x="5058514" y="5574030"/>
                    <a:pt x="4707994" y="5520690"/>
                    <a:pt x="4356521" y="5469255"/>
                  </a:cubicBezTo>
                  <a:cubicBezTo>
                    <a:pt x="4266034" y="5455920"/>
                    <a:pt x="4175546" y="5434965"/>
                    <a:pt x="4083153" y="5431155"/>
                  </a:cubicBezTo>
                  <a:cubicBezTo>
                    <a:pt x="4077439" y="5432108"/>
                    <a:pt x="4023146" y="5385435"/>
                    <a:pt x="4065056" y="5359718"/>
                  </a:cubicBezTo>
                  <a:cubicBezTo>
                    <a:pt x="4068866" y="5359718"/>
                    <a:pt x="4120301" y="5326380"/>
                    <a:pt x="4126969" y="5299710"/>
                  </a:cubicBezTo>
                  <a:cubicBezTo>
                    <a:pt x="4135541" y="5267325"/>
                    <a:pt x="4155544" y="5253990"/>
                    <a:pt x="4185071" y="5245418"/>
                  </a:cubicBezTo>
                  <a:cubicBezTo>
                    <a:pt x="4251746" y="5226368"/>
                    <a:pt x="4318421" y="5204460"/>
                    <a:pt x="4386048" y="5192078"/>
                  </a:cubicBezTo>
                  <a:cubicBezTo>
                    <a:pt x="4443198" y="5181600"/>
                    <a:pt x="4478441" y="5154930"/>
                    <a:pt x="4485109" y="5096828"/>
                  </a:cubicBezTo>
                  <a:cubicBezTo>
                    <a:pt x="4490823" y="5081588"/>
                    <a:pt x="4499396" y="5043488"/>
                    <a:pt x="4500348" y="5039678"/>
                  </a:cubicBezTo>
                  <a:cubicBezTo>
                    <a:pt x="4511778" y="5033963"/>
                    <a:pt x="4640366" y="4949190"/>
                    <a:pt x="4657511" y="4881563"/>
                  </a:cubicBezTo>
                  <a:cubicBezTo>
                    <a:pt x="4657511" y="4881563"/>
                    <a:pt x="4657511" y="4881563"/>
                    <a:pt x="4657511" y="4880610"/>
                  </a:cubicBezTo>
                  <a:cubicBezTo>
                    <a:pt x="4659416" y="4880610"/>
                    <a:pt x="4685134" y="4797743"/>
                    <a:pt x="4685134" y="4792028"/>
                  </a:cubicBezTo>
                  <a:cubicBezTo>
                    <a:pt x="4694659" y="4772025"/>
                    <a:pt x="4710851" y="4756785"/>
                    <a:pt x="4729901" y="4742498"/>
                  </a:cubicBezTo>
                  <a:cubicBezTo>
                    <a:pt x="4836581" y="4663440"/>
                    <a:pt x="5026128" y="4291965"/>
                    <a:pt x="5028034" y="4289108"/>
                  </a:cubicBezTo>
                  <a:cubicBezTo>
                    <a:pt x="5040416" y="4272915"/>
                    <a:pt x="5043273" y="4254818"/>
                    <a:pt x="5041369" y="4235768"/>
                  </a:cubicBezTo>
                  <a:cubicBezTo>
                    <a:pt x="5040416" y="4232910"/>
                    <a:pt x="5088994" y="4015740"/>
                    <a:pt x="5100423" y="3920490"/>
                  </a:cubicBezTo>
                  <a:cubicBezTo>
                    <a:pt x="5104234" y="3910965"/>
                    <a:pt x="5139476" y="3823335"/>
                    <a:pt x="5154716" y="3794760"/>
                  </a:cubicBezTo>
                  <a:cubicBezTo>
                    <a:pt x="5181386" y="3772853"/>
                    <a:pt x="5205198" y="3748088"/>
                    <a:pt x="5224248" y="3719513"/>
                  </a:cubicBezTo>
                  <a:cubicBezTo>
                    <a:pt x="5247109" y="3740468"/>
                    <a:pt x="5233773" y="3769995"/>
                    <a:pt x="5241394" y="3794760"/>
                  </a:cubicBezTo>
                  <a:cubicBezTo>
                    <a:pt x="5241394" y="3801428"/>
                    <a:pt x="5239489" y="3874770"/>
                    <a:pt x="5235678" y="3905250"/>
                  </a:cubicBezTo>
                  <a:cubicBezTo>
                    <a:pt x="5234726" y="3915728"/>
                    <a:pt x="5239489" y="3988118"/>
                    <a:pt x="5229964" y="4012883"/>
                  </a:cubicBezTo>
                  <a:cubicBezTo>
                    <a:pt x="5219486" y="4065270"/>
                    <a:pt x="5198531" y="4115753"/>
                    <a:pt x="5192816" y="4169093"/>
                  </a:cubicBezTo>
                  <a:cubicBezTo>
                    <a:pt x="5194721" y="4172903"/>
                    <a:pt x="5161384" y="4284345"/>
                    <a:pt x="5158526" y="4288155"/>
                  </a:cubicBezTo>
                  <a:cubicBezTo>
                    <a:pt x="5119473" y="4337685"/>
                    <a:pt x="5117569" y="4396740"/>
                    <a:pt x="5112806" y="4455795"/>
                  </a:cubicBezTo>
                  <a:cubicBezTo>
                    <a:pt x="5111853" y="4461510"/>
                    <a:pt x="5102328" y="4538663"/>
                    <a:pt x="5102328" y="4551045"/>
                  </a:cubicBezTo>
                  <a:cubicBezTo>
                    <a:pt x="5101376" y="4561523"/>
                    <a:pt x="5106139" y="4607243"/>
                    <a:pt x="5102328" y="4606290"/>
                  </a:cubicBezTo>
                  <a:cubicBezTo>
                    <a:pt x="5088994" y="4625340"/>
                    <a:pt x="5089946" y="4848225"/>
                    <a:pt x="5086136" y="4851083"/>
                  </a:cubicBezTo>
                  <a:cubicBezTo>
                    <a:pt x="5078516" y="4900613"/>
                    <a:pt x="5083278" y="5044440"/>
                    <a:pt x="5083278" y="5066348"/>
                  </a:cubicBezTo>
                  <a:cubicBezTo>
                    <a:pt x="5083278" y="5172075"/>
                    <a:pt x="5083278" y="5172075"/>
                    <a:pt x="5190911" y="5172075"/>
                  </a:cubicBezTo>
                  <a:cubicBezTo>
                    <a:pt x="5940528" y="5172075"/>
                    <a:pt x="7475006" y="5172075"/>
                    <a:pt x="7493103" y="5171123"/>
                  </a:cubicBezTo>
                  <a:cubicBezTo>
                    <a:pt x="7530251" y="5170170"/>
                    <a:pt x="7550253" y="5153978"/>
                    <a:pt x="7540728" y="5113973"/>
                  </a:cubicBezTo>
                  <a:cubicBezTo>
                    <a:pt x="7538823" y="5087303"/>
                    <a:pt x="7544539" y="5060633"/>
                    <a:pt x="7531203" y="5035868"/>
                  </a:cubicBezTo>
                  <a:cubicBezTo>
                    <a:pt x="7529298" y="5033010"/>
                    <a:pt x="7526441" y="4953000"/>
                    <a:pt x="7530251" y="4920615"/>
                  </a:cubicBezTo>
                  <a:cubicBezTo>
                    <a:pt x="7530251" y="4893945"/>
                    <a:pt x="7519773" y="4828223"/>
                    <a:pt x="7515964" y="4822508"/>
                  </a:cubicBezTo>
                  <a:cubicBezTo>
                    <a:pt x="7515964" y="4748213"/>
                    <a:pt x="7527394" y="4462463"/>
                    <a:pt x="7527394" y="4438650"/>
                  </a:cubicBezTo>
                  <a:cubicBezTo>
                    <a:pt x="7531203" y="4432935"/>
                    <a:pt x="7638836" y="4023360"/>
                    <a:pt x="7640741" y="4023360"/>
                  </a:cubicBezTo>
                  <a:cubicBezTo>
                    <a:pt x="7640741" y="4024313"/>
                    <a:pt x="7640741" y="4025265"/>
                    <a:pt x="7640741" y="4026218"/>
                  </a:cubicBezTo>
                  <a:cubicBezTo>
                    <a:pt x="7653123" y="4068128"/>
                    <a:pt x="7693128" y="4152900"/>
                    <a:pt x="7695986" y="4155758"/>
                  </a:cubicBezTo>
                  <a:cubicBezTo>
                    <a:pt x="7695034" y="4184333"/>
                    <a:pt x="7801714" y="4412933"/>
                    <a:pt x="7802666" y="4413885"/>
                  </a:cubicBezTo>
                  <a:cubicBezTo>
                    <a:pt x="7826478" y="4495800"/>
                    <a:pt x="7801714" y="4456748"/>
                    <a:pt x="7836956" y="4534853"/>
                  </a:cubicBezTo>
                  <a:cubicBezTo>
                    <a:pt x="7836003" y="4539615"/>
                    <a:pt x="7885534" y="4655820"/>
                    <a:pt x="7897916" y="4672965"/>
                  </a:cubicBezTo>
                  <a:cubicBezTo>
                    <a:pt x="7944589" y="4787265"/>
                    <a:pt x="8016978" y="4935855"/>
                    <a:pt x="8019836" y="4934903"/>
                  </a:cubicBezTo>
                  <a:cubicBezTo>
                    <a:pt x="8132231" y="5106353"/>
                    <a:pt x="8221766" y="5200650"/>
                    <a:pt x="8265581" y="5229225"/>
                  </a:cubicBezTo>
                  <a:cubicBezTo>
                    <a:pt x="8268439" y="5229225"/>
                    <a:pt x="8308444" y="5266373"/>
                    <a:pt x="8308444" y="5270183"/>
                  </a:cubicBezTo>
                  <a:cubicBezTo>
                    <a:pt x="8322731" y="5306378"/>
                    <a:pt x="8289394" y="5299710"/>
                    <a:pt x="8274153" y="5303520"/>
                  </a:cubicBezTo>
                  <a:cubicBezTo>
                    <a:pt x="8111276" y="5343525"/>
                    <a:pt x="7950303" y="5387340"/>
                    <a:pt x="7787426" y="5428298"/>
                  </a:cubicBezTo>
                  <a:cubicBezTo>
                    <a:pt x="7758851" y="5435918"/>
                    <a:pt x="7733134" y="5445443"/>
                    <a:pt x="7721703" y="5471160"/>
                  </a:cubicBezTo>
                  <a:cubicBezTo>
                    <a:pt x="7721703" y="5471160"/>
                    <a:pt x="7721703" y="5471160"/>
                    <a:pt x="7721703" y="5471160"/>
                  </a:cubicBezTo>
                  <a:cubicBezTo>
                    <a:pt x="7721703" y="5471160"/>
                    <a:pt x="7721703" y="5471160"/>
                    <a:pt x="7721703" y="5472113"/>
                  </a:cubicBezTo>
                  <a:cubicBezTo>
                    <a:pt x="7719798" y="5476875"/>
                    <a:pt x="7711226" y="5553075"/>
                    <a:pt x="7720751" y="5585460"/>
                  </a:cubicBezTo>
                  <a:cubicBezTo>
                    <a:pt x="7743611" y="5622608"/>
                    <a:pt x="7885534" y="5739765"/>
                    <a:pt x="7937921" y="5749290"/>
                  </a:cubicBezTo>
                  <a:cubicBezTo>
                    <a:pt x="8046506" y="5769293"/>
                    <a:pt x="8536091" y="5876925"/>
                    <a:pt x="8677061" y="5865495"/>
                  </a:cubicBezTo>
                  <a:cubicBezTo>
                    <a:pt x="8724686" y="5861685"/>
                    <a:pt x="8771358" y="5853113"/>
                    <a:pt x="8818983" y="5855018"/>
                  </a:cubicBezTo>
                  <a:cubicBezTo>
                    <a:pt x="8849463" y="5855970"/>
                    <a:pt x="8865656" y="5865495"/>
                    <a:pt x="8869466" y="5896928"/>
                  </a:cubicBezTo>
                  <a:cubicBezTo>
                    <a:pt x="8875181" y="5945505"/>
                    <a:pt x="8882800" y="5994083"/>
                    <a:pt x="8889469" y="6042660"/>
                  </a:cubicBezTo>
                  <a:cubicBezTo>
                    <a:pt x="8893279" y="6075998"/>
                    <a:pt x="8904708" y="6104573"/>
                    <a:pt x="8942808" y="6113145"/>
                  </a:cubicBezTo>
                  <a:cubicBezTo>
                    <a:pt x="8995196" y="6125528"/>
                    <a:pt x="9045679" y="6144578"/>
                    <a:pt x="9099019" y="6154103"/>
                  </a:cubicBezTo>
                  <a:cubicBezTo>
                    <a:pt x="9149500" y="6162675"/>
                    <a:pt x="9242846" y="6126480"/>
                    <a:pt x="9242846" y="6126480"/>
                  </a:cubicBezTo>
                  <a:cubicBezTo>
                    <a:pt x="9287613" y="6126480"/>
                    <a:pt x="9319046" y="6111240"/>
                    <a:pt x="9308569" y="6058853"/>
                  </a:cubicBezTo>
                  <a:cubicBezTo>
                    <a:pt x="9303806" y="6035993"/>
                    <a:pt x="9346669" y="6026468"/>
                    <a:pt x="9356194" y="6027420"/>
                  </a:cubicBezTo>
                  <a:cubicBezTo>
                    <a:pt x="9378100" y="6028373"/>
                    <a:pt x="9400008" y="6025515"/>
                    <a:pt x="9422869" y="6022658"/>
                  </a:cubicBezTo>
                  <a:cubicBezTo>
                    <a:pt x="9649563" y="5992178"/>
                    <a:pt x="9875306" y="5959793"/>
                    <a:pt x="10102000" y="5926455"/>
                  </a:cubicBezTo>
                  <a:cubicBezTo>
                    <a:pt x="10142006" y="5920740"/>
                    <a:pt x="10166771" y="5928360"/>
                    <a:pt x="10171533" y="5972175"/>
                  </a:cubicBezTo>
                  <a:cubicBezTo>
                    <a:pt x="10175344" y="6005513"/>
                    <a:pt x="10196298" y="6016943"/>
                    <a:pt x="10227731" y="6017895"/>
                  </a:cubicBezTo>
                  <a:cubicBezTo>
                    <a:pt x="10262973" y="6018848"/>
                    <a:pt x="10297263" y="6011228"/>
                    <a:pt x="10331554" y="6008370"/>
                  </a:cubicBezTo>
                  <a:cubicBezTo>
                    <a:pt x="10384894" y="6004560"/>
                    <a:pt x="10399181" y="5991225"/>
                    <a:pt x="10399181" y="5937885"/>
                  </a:cubicBezTo>
                  <a:cubicBezTo>
                    <a:pt x="10402038" y="5715953"/>
                    <a:pt x="10401086" y="5496878"/>
                    <a:pt x="10401086" y="5277803"/>
                  </a:cubicBezTo>
                  <a:close/>
                  <a:moveTo>
                    <a:pt x="5120426" y="4653915"/>
                  </a:moveTo>
                  <a:cubicBezTo>
                    <a:pt x="5120426" y="4652963"/>
                    <a:pt x="5120426" y="4652010"/>
                    <a:pt x="5120426" y="4650105"/>
                  </a:cubicBezTo>
                  <a:cubicBezTo>
                    <a:pt x="5120426" y="4651058"/>
                    <a:pt x="5120426" y="4651058"/>
                    <a:pt x="5121378" y="4652010"/>
                  </a:cubicBezTo>
                  <a:cubicBezTo>
                    <a:pt x="5121378" y="4652010"/>
                    <a:pt x="5120426" y="4652963"/>
                    <a:pt x="5120426" y="4653915"/>
                  </a:cubicBezTo>
                  <a:close/>
                  <a:moveTo>
                    <a:pt x="5252823" y="3790950"/>
                  </a:moveTo>
                  <a:cubicBezTo>
                    <a:pt x="5252823" y="3790950"/>
                    <a:pt x="5252823" y="3791903"/>
                    <a:pt x="5252823" y="3790950"/>
                  </a:cubicBezTo>
                  <a:cubicBezTo>
                    <a:pt x="5251871" y="3791903"/>
                    <a:pt x="5251871" y="3791903"/>
                    <a:pt x="5250919" y="3791903"/>
                  </a:cubicBezTo>
                  <a:cubicBezTo>
                    <a:pt x="5251871" y="3791903"/>
                    <a:pt x="5252823" y="3790950"/>
                    <a:pt x="5252823" y="3790950"/>
                  </a:cubicBezTo>
                  <a:cubicBezTo>
                    <a:pt x="5252823" y="3790950"/>
                    <a:pt x="5252823" y="3790950"/>
                    <a:pt x="5252823" y="3790950"/>
                  </a:cubicBezTo>
                  <a:close/>
                  <a:moveTo>
                    <a:pt x="5253776" y="3801428"/>
                  </a:move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lose/>
                  <a:moveTo>
                    <a:pt x="7520726" y="5030153"/>
                  </a:moveTo>
                  <a:cubicBezTo>
                    <a:pt x="7520726" y="5030153"/>
                    <a:pt x="7520726" y="5030153"/>
                    <a:pt x="7520726" y="5030153"/>
                  </a:cubicBezTo>
                  <a:cubicBezTo>
                    <a:pt x="7520726" y="5030153"/>
                    <a:pt x="7520726" y="5030153"/>
                    <a:pt x="7520726" y="5030153"/>
                  </a:cubicBezTo>
                  <a:cubicBezTo>
                    <a:pt x="7520726" y="5030153"/>
                    <a:pt x="7520726" y="5030153"/>
                    <a:pt x="7520726" y="5030153"/>
                  </a:cubicBezTo>
                  <a:close/>
                  <a:moveTo>
                    <a:pt x="7243548" y="2096453"/>
                  </a:moveTo>
                  <a:cubicBezTo>
                    <a:pt x="7243548" y="2095500"/>
                    <a:pt x="7243548" y="2095500"/>
                    <a:pt x="7243548" y="2096453"/>
                  </a:cubicBezTo>
                  <a:cubicBezTo>
                    <a:pt x="7227356" y="2051685"/>
                    <a:pt x="7243548" y="2016443"/>
                    <a:pt x="7273076" y="1983105"/>
                  </a:cubicBezTo>
                  <a:cubicBezTo>
                    <a:pt x="7277839" y="1977390"/>
                    <a:pt x="7281648" y="1969770"/>
                    <a:pt x="7281648" y="1962150"/>
                  </a:cubicBezTo>
                  <a:cubicBezTo>
                    <a:pt x="7292126" y="1971675"/>
                    <a:pt x="7301651" y="1981200"/>
                    <a:pt x="7311176" y="1991678"/>
                  </a:cubicBezTo>
                  <a:lnTo>
                    <a:pt x="7311176" y="1991678"/>
                  </a:lnTo>
                  <a:cubicBezTo>
                    <a:pt x="7314986" y="1999298"/>
                    <a:pt x="7319748" y="2003108"/>
                    <a:pt x="7328321" y="2002155"/>
                  </a:cubicBezTo>
                  <a:cubicBezTo>
                    <a:pt x="7339751" y="2006918"/>
                    <a:pt x="7351181" y="2010728"/>
                    <a:pt x="7368326" y="2017395"/>
                  </a:cubicBezTo>
                  <a:cubicBezTo>
                    <a:pt x="7321653" y="2038350"/>
                    <a:pt x="7280696" y="2064068"/>
                    <a:pt x="7243548" y="2096453"/>
                  </a:cubicBezTo>
                  <a:close/>
                  <a:moveTo>
                    <a:pt x="7532156" y="1809750"/>
                  </a:moveTo>
                  <a:cubicBezTo>
                    <a:pt x="7492151" y="1830705"/>
                    <a:pt x="7453098" y="1853565"/>
                    <a:pt x="7414046" y="1876425"/>
                  </a:cubicBezTo>
                  <a:cubicBezTo>
                    <a:pt x="7376898" y="1888808"/>
                    <a:pt x="7339751" y="1901190"/>
                    <a:pt x="7302603" y="1913573"/>
                  </a:cubicBezTo>
                  <a:cubicBezTo>
                    <a:pt x="7344514" y="1848803"/>
                    <a:pt x="7385471" y="1784033"/>
                    <a:pt x="7427381" y="1719263"/>
                  </a:cubicBezTo>
                  <a:cubicBezTo>
                    <a:pt x="7439764" y="1721168"/>
                    <a:pt x="7452146" y="1723073"/>
                    <a:pt x="7463576" y="1725930"/>
                  </a:cubicBezTo>
                  <a:cubicBezTo>
                    <a:pt x="7485484" y="1744028"/>
                    <a:pt x="7515964" y="1744980"/>
                    <a:pt x="7536919" y="1766888"/>
                  </a:cubicBezTo>
                  <a:cubicBezTo>
                    <a:pt x="7552159" y="1784985"/>
                    <a:pt x="7559778" y="1795463"/>
                    <a:pt x="7532156" y="1809750"/>
                  </a:cubicBezTo>
                  <a:close/>
                  <a:moveTo>
                    <a:pt x="7635026" y="2258378"/>
                  </a:moveTo>
                  <a:cubicBezTo>
                    <a:pt x="7634073" y="2264093"/>
                    <a:pt x="7634073" y="2269808"/>
                    <a:pt x="7633121" y="2275523"/>
                  </a:cubicBezTo>
                  <a:cubicBezTo>
                    <a:pt x="7626453" y="2285048"/>
                    <a:pt x="7624548" y="2294573"/>
                    <a:pt x="7625501" y="2306003"/>
                  </a:cubicBezTo>
                  <a:cubicBezTo>
                    <a:pt x="7610261" y="2336483"/>
                    <a:pt x="7592164" y="2366010"/>
                    <a:pt x="7555969" y="2381250"/>
                  </a:cubicBezTo>
                  <a:cubicBezTo>
                    <a:pt x="7543586" y="2325053"/>
                    <a:pt x="7547396" y="2276475"/>
                    <a:pt x="7591211" y="2235518"/>
                  </a:cubicBezTo>
                  <a:cubicBezTo>
                    <a:pt x="7604546" y="2223135"/>
                    <a:pt x="7613119" y="2205990"/>
                    <a:pt x="7624548" y="2190750"/>
                  </a:cubicBezTo>
                  <a:cubicBezTo>
                    <a:pt x="7624548" y="2190750"/>
                    <a:pt x="7624548" y="2190750"/>
                    <a:pt x="7624548" y="2190750"/>
                  </a:cubicBezTo>
                  <a:cubicBezTo>
                    <a:pt x="7647409" y="2210753"/>
                    <a:pt x="7626453" y="2236470"/>
                    <a:pt x="7635026" y="2258378"/>
                  </a:cubicBezTo>
                  <a:close/>
                  <a:moveTo>
                    <a:pt x="7758851" y="1743075"/>
                  </a:moveTo>
                  <a:cubicBezTo>
                    <a:pt x="7758851" y="1743075"/>
                    <a:pt x="7757898" y="1742123"/>
                    <a:pt x="7757898" y="1742123"/>
                  </a:cubicBezTo>
                  <a:cubicBezTo>
                    <a:pt x="7757898" y="1742123"/>
                    <a:pt x="7757898" y="1742123"/>
                    <a:pt x="7757898" y="1741170"/>
                  </a:cubicBezTo>
                  <a:cubicBezTo>
                    <a:pt x="7757898" y="1742123"/>
                    <a:pt x="7758851" y="1742123"/>
                    <a:pt x="7758851" y="1743075"/>
                  </a:cubicBezTo>
                  <a:cubicBezTo>
                    <a:pt x="7758851" y="1743075"/>
                    <a:pt x="7758851" y="1743075"/>
                    <a:pt x="7758851" y="1743075"/>
                  </a:cubicBezTo>
                  <a:close/>
                  <a:moveTo>
                    <a:pt x="9201888" y="6113145"/>
                  </a:moveTo>
                  <a:cubicBezTo>
                    <a:pt x="9201888" y="6113145"/>
                    <a:pt x="9200936" y="6113145"/>
                    <a:pt x="9201888" y="6113145"/>
                  </a:cubicBezTo>
                  <a:cubicBezTo>
                    <a:pt x="9201888" y="6112193"/>
                    <a:pt x="9201888" y="6112193"/>
                    <a:pt x="9201888" y="6113145"/>
                  </a:cubicBezTo>
                  <a:cubicBezTo>
                    <a:pt x="9201888" y="6112193"/>
                    <a:pt x="9201888" y="6113145"/>
                    <a:pt x="9201888" y="6113145"/>
                  </a:cubicBezTo>
                  <a:close/>
                  <a:moveTo>
                    <a:pt x="9740050" y="5124450"/>
                  </a:moveTo>
                  <a:cubicBezTo>
                    <a:pt x="9733383" y="5117783"/>
                    <a:pt x="9089494" y="5115878"/>
                    <a:pt x="8798029" y="5114925"/>
                  </a:cubicBezTo>
                  <a:cubicBezTo>
                    <a:pt x="8795171" y="5104448"/>
                    <a:pt x="8874229" y="4975860"/>
                    <a:pt x="8872323" y="4905375"/>
                  </a:cubicBezTo>
                  <a:cubicBezTo>
                    <a:pt x="8877086" y="4879658"/>
                    <a:pt x="8853273" y="4698683"/>
                    <a:pt x="8845654" y="4692015"/>
                  </a:cubicBezTo>
                  <a:cubicBezTo>
                    <a:pt x="8826604" y="4610100"/>
                    <a:pt x="8740879" y="4419600"/>
                    <a:pt x="8737069" y="4410075"/>
                  </a:cubicBezTo>
                  <a:cubicBezTo>
                    <a:pt x="8730400" y="4394835"/>
                    <a:pt x="8723733" y="4378643"/>
                    <a:pt x="8715161" y="4363403"/>
                  </a:cubicBezTo>
                  <a:cubicBezTo>
                    <a:pt x="8666583" y="4273868"/>
                    <a:pt x="8567523" y="4095750"/>
                    <a:pt x="8567523" y="4095750"/>
                  </a:cubicBezTo>
                  <a:cubicBezTo>
                    <a:pt x="8567523" y="4095750"/>
                    <a:pt x="8567523" y="4089083"/>
                    <a:pt x="8567523" y="4085273"/>
                  </a:cubicBezTo>
                  <a:cubicBezTo>
                    <a:pt x="8573238" y="4057650"/>
                    <a:pt x="8585621" y="4071938"/>
                    <a:pt x="8596098" y="4081463"/>
                  </a:cubicBezTo>
                  <a:cubicBezTo>
                    <a:pt x="8678013" y="4153853"/>
                    <a:pt x="9679091" y="5034915"/>
                    <a:pt x="9721000" y="5074920"/>
                  </a:cubicBezTo>
                  <a:cubicBezTo>
                    <a:pt x="9733383" y="5087303"/>
                    <a:pt x="9767673" y="5095875"/>
                    <a:pt x="9740050" y="5124450"/>
                  </a:cubicBezTo>
                  <a:close/>
                </a:path>
              </a:pathLst>
            </a:custGeom>
            <a:solidFill>
              <a:schemeClr val="accent5"/>
            </a:solidFill>
            <a:ln w="9525" cap="flat">
              <a:noFill/>
              <a:prstDash val="solid"/>
              <a:miter/>
            </a:ln>
          </p:spPr>
          <p:txBody>
            <a:bodyPr rtlCol="0" anchor="ctr"/>
            <a:lstStyle/>
            <a:p>
              <a:endParaRPr lang="en-US"/>
            </a:p>
          </p:txBody>
        </p:sp>
        <p:sp>
          <p:nvSpPr>
            <p:cNvPr id="5" name="Plus Sign 4">
              <a:extLst>
                <a:ext uri="{FF2B5EF4-FFF2-40B4-BE49-F238E27FC236}">
                  <a16:creationId xmlns:a16="http://schemas.microsoft.com/office/drawing/2014/main" id="{09D4715A-92C7-4853-B7BE-051ACE2CCDE9}"/>
                </a:ext>
              </a:extLst>
            </p:cNvPr>
            <p:cNvSpPr/>
            <p:nvPr/>
          </p:nvSpPr>
          <p:spPr>
            <a:xfrm>
              <a:off x="9615333" y="4240313"/>
              <a:ext cx="448003" cy="448003"/>
            </a:xfrm>
            <a:prstGeom prst="mathPlu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E2681D84-B042-43FD-9804-E12F936BD43F}"/>
                </a:ext>
              </a:extLst>
            </p:cNvPr>
            <p:cNvGrpSpPr/>
            <p:nvPr/>
          </p:nvGrpSpPr>
          <p:grpSpPr>
            <a:xfrm rot="20857237">
              <a:off x="9024574" y="3519587"/>
              <a:ext cx="1109031" cy="1274933"/>
              <a:chOff x="8873991" y="3923317"/>
              <a:chExt cx="1109031" cy="1274933"/>
            </a:xfrm>
          </p:grpSpPr>
          <p:grpSp>
            <p:nvGrpSpPr>
              <p:cNvPr id="7" name="Group 6">
                <a:extLst>
                  <a:ext uri="{FF2B5EF4-FFF2-40B4-BE49-F238E27FC236}">
                    <a16:creationId xmlns:a16="http://schemas.microsoft.com/office/drawing/2014/main" id="{B0D7A995-E16C-44B4-A88B-9E2327CF2D5F}"/>
                  </a:ext>
                </a:extLst>
              </p:cNvPr>
              <p:cNvGrpSpPr/>
              <p:nvPr/>
            </p:nvGrpSpPr>
            <p:grpSpPr>
              <a:xfrm>
                <a:off x="8932620" y="3923317"/>
                <a:ext cx="1050402" cy="1274933"/>
                <a:chOff x="8772175" y="4670224"/>
                <a:chExt cx="1050402" cy="1274933"/>
              </a:xfrm>
              <a:solidFill>
                <a:schemeClr val="bg1"/>
              </a:solidFill>
            </p:grpSpPr>
            <p:sp>
              <p:nvSpPr>
                <p:cNvPr id="11" name="Freeform: Shape 10">
                  <a:extLst>
                    <a:ext uri="{FF2B5EF4-FFF2-40B4-BE49-F238E27FC236}">
                      <a16:creationId xmlns:a16="http://schemas.microsoft.com/office/drawing/2014/main" id="{3C7C7204-B0AC-48CB-9A5C-4220110A607D}"/>
                    </a:ext>
                  </a:extLst>
                </p:cNvPr>
                <p:cNvSpPr/>
                <p:nvPr/>
              </p:nvSpPr>
              <p:spPr>
                <a:xfrm rot="567401">
                  <a:off x="8772175" y="4670224"/>
                  <a:ext cx="116160" cy="704068"/>
                </a:xfrm>
                <a:custGeom>
                  <a:avLst/>
                  <a:gdLst>
                    <a:gd name="connsiteX0" fmla="*/ 31309 w 197809"/>
                    <a:gd name="connsiteY0" fmla="*/ 0 h 1198955"/>
                    <a:gd name="connsiteX1" fmla="*/ 8623 w 197809"/>
                    <a:gd name="connsiteY1" fmla="*/ 96358 h 1198955"/>
                    <a:gd name="connsiteX2" fmla="*/ 0 w 197809"/>
                    <a:gd name="connsiteY2" fmla="*/ 226395 h 1198955"/>
                    <a:gd name="connsiteX3" fmla="*/ 143760 w 197809"/>
                    <a:gd name="connsiteY3" fmla="*/ 1179118 h 1198955"/>
                    <a:gd name="connsiteX4" fmla="*/ 197367 w 197809"/>
                    <a:gd name="connsiteY4" fmla="*/ 1176683 h 1198955"/>
                    <a:gd name="connsiteX5" fmla="*/ 116958 w 197809"/>
                    <a:gd name="connsiteY5" fmla="*/ 812404 h 1198955"/>
                    <a:gd name="connsiteX6" fmla="*/ 51170 w 197809"/>
                    <a:gd name="connsiteY6" fmla="*/ 176444 h 1198955"/>
                    <a:gd name="connsiteX7" fmla="*/ 54101 w 197809"/>
                    <a:gd name="connsiteY7" fmla="*/ 106809 h 1198955"/>
                    <a:gd name="connsiteX8" fmla="*/ 61676 w 197809"/>
                    <a:gd name="connsiteY8" fmla="*/ 57582 h 119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09" h="1198955">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grpFill/>
                <a:ln w="685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CED0C4E-D3B0-42AC-BB83-EE47FC7E5C40}"/>
                    </a:ext>
                  </a:extLst>
                </p:cNvPr>
                <p:cNvSpPr/>
                <p:nvPr/>
              </p:nvSpPr>
              <p:spPr>
                <a:xfrm rot="2624473">
                  <a:off x="9205359" y="5419204"/>
                  <a:ext cx="175807" cy="376730"/>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grpFill/>
                <a:ln w="6854"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55E08D90-57A3-44A9-B9C3-A1DC2F2716D6}"/>
                    </a:ext>
                  </a:extLst>
                </p:cNvPr>
                <p:cNvSpPr/>
                <p:nvPr/>
              </p:nvSpPr>
              <p:spPr>
                <a:xfrm rot="2624473">
                  <a:off x="9453204" y="5568427"/>
                  <a:ext cx="92090" cy="376730"/>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grpFill/>
                <a:ln w="685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EA5F39BF-3476-49BC-9CAD-EA8038AED485}"/>
                    </a:ext>
                  </a:extLst>
                </p:cNvPr>
                <p:cNvSpPr/>
                <p:nvPr/>
              </p:nvSpPr>
              <p:spPr>
                <a:xfrm rot="2624473">
                  <a:off x="9373440" y="5030162"/>
                  <a:ext cx="449137" cy="527241"/>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 name="connsiteX0" fmla="*/ 9624 w 360810"/>
                    <a:gd name="connsiteY0" fmla="*/ 4565 h 454288"/>
                    <a:gd name="connsiteX1" fmla="*/ 128953 w 360810"/>
                    <a:gd name="connsiteY1" fmla="*/ 113607 h 454288"/>
                    <a:gd name="connsiteX2" fmla="*/ 163243 w 360810"/>
                    <a:gd name="connsiteY2" fmla="*/ 165728 h 454288"/>
                    <a:gd name="connsiteX3" fmla="*/ 190675 w 360810"/>
                    <a:gd name="connsiteY3" fmla="*/ 194532 h 454288"/>
                    <a:gd name="connsiteX4" fmla="*/ 235938 w 360810"/>
                    <a:gd name="connsiteY4" fmla="*/ 204819 h 454288"/>
                    <a:gd name="connsiteX5" fmla="*/ 302461 w 360810"/>
                    <a:gd name="connsiteY5" fmla="*/ 275456 h 454288"/>
                    <a:gd name="connsiteX6" fmla="*/ 360754 w 360810"/>
                    <a:gd name="connsiteY6" fmla="*/ 411930 h 454288"/>
                    <a:gd name="connsiteX7" fmla="*/ 342923 w 360810"/>
                    <a:gd name="connsiteY7" fmla="*/ 429761 h 454288"/>
                    <a:gd name="connsiteX8" fmla="*/ 283944 w 360810"/>
                    <a:gd name="connsiteY8" fmla="*/ 296030 h 454288"/>
                    <a:gd name="connsiteX9" fmla="*/ 207135 w 360810"/>
                    <a:gd name="connsiteY9" fmla="*/ 220592 h 454288"/>
                    <a:gd name="connsiteX10" fmla="*/ 156385 w 360810"/>
                    <a:gd name="connsiteY10" fmla="*/ 232936 h 454288"/>
                    <a:gd name="connsiteX11" fmla="*/ 110437 w 360810"/>
                    <a:gd name="connsiteY11" fmla="*/ 374211 h 454288"/>
                    <a:gd name="connsiteX12" fmla="*/ 124153 w 360810"/>
                    <a:gd name="connsiteY12" fmla="*/ 451707 h 454288"/>
                    <a:gd name="connsiteX13" fmla="*/ 102207 w 360810"/>
                    <a:gd name="connsiteY13" fmla="*/ 450335 h 454288"/>
                    <a:gd name="connsiteX14" fmla="*/ 80947 w 360810"/>
                    <a:gd name="connsiteY14" fmla="*/ 355009 h 454288"/>
                    <a:gd name="connsiteX15" fmla="*/ 141984 w 360810"/>
                    <a:gd name="connsiteY15" fmla="*/ 209619 h 454288"/>
                    <a:gd name="connsiteX16" fmla="*/ 137869 w 360810"/>
                    <a:gd name="connsiteY16" fmla="*/ 180816 h 454288"/>
                    <a:gd name="connsiteX17" fmla="*/ 116609 w 360810"/>
                    <a:gd name="connsiteY17" fmla="*/ 142411 h 454288"/>
                    <a:gd name="connsiteX18" fmla="*/ 45286 w 360810"/>
                    <a:gd name="connsiteY18" fmla="*/ 68344 h 454288"/>
                    <a:gd name="connsiteX19" fmla="*/ 17168 w 360810"/>
                    <a:gd name="connsiteY19" fmla="*/ 42970 h 454288"/>
                    <a:gd name="connsiteX20" fmla="*/ 8233 w 360810"/>
                    <a:gd name="connsiteY20" fmla="*/ 22698 h 454288"/>
                    <a:gd name="connsiteX21" fmla="*/ 9624 w 360810"/>
                    <a:gd name="connsiteY21" fmla="*/ 4565 h 454288"/>
                    <a:gd name="connsiteX0" fmla="*/ 17456 w 368642"/>
                    <a:gd name="connsiteY0" fmla="*/ 3522 h 453245"/>
                    <a:gd name="connsiteX1" fmla="*/ 136785 w 368642"/>
                    <a:gd name="connsiteY1" fmla="*/ 112564 h 453245"/>
                    <a:gd name="connsiteX2" fmla="*/ 171075 w 368642"/>
                    <a:gd name="connsiteY2" fmla="*/ 164685 h 453245"/>
                    <a:gd name="connsiteX3" fmla="*/ 198507 w 368642"/>
                    <a:gd name="connsiteY3" fmla="*/ 193489 h 453245"/>
                    <a:gd name="connsiteX4" fmla="*/ 243770 w 368642"/>
                    <a:gd name="connsiteY4" fmla="*/ 203776 h 453245"/>
                    <a:gd name="connsiteX5" fmla="*/ 310293 w 368642"/>
                    <a:gd name="connsiteY5" fmla="*/ 274413 h 453245"/>
                    <a:gd name="connsiteX6" fmla="*/ 368586 w 368642"/>
                    <a:gd name="connsiteY6" fmla="*/ 410887 h 453245"/>
                    <a:gd name="connsiteX7" fmla="*/ 350755 w 368642"/>
                    <a:gd name="connsiteY7" fmla="*/ 428718 h 453245"/>
                    <a:gd name="connsiteX8" fmla="*/ 291776 w 368642"/>
                    <a:gd name="connsiteY8" fmla="*/ 294987 h 453245"/>
                    <a:gd name="connsiteX9" fmla="*/ 214967 w 368642"/>
                    <a:gd name="connsiteY9" fmla="*/ 219549 h 453245"/>
                    <a:gd name="connsiteX10" fmla="*/ 164217 w 368642"/>
                    <a:gd name="connsiteY10" fmla="*/ 231893 h 453245"/>
                    <a:gd name="connsiteX11" fmla="*/ 118269 w 368642"/>
                    <a:gd name="connsiteY11" fmla="*/ 373168 h 453245"/>
                    <a:gd name="connsiteX12" fmla="*/ 131985 w 368642"/>
                    <a:gd name="connsiteY12" fmla="*/ 450664 h 453245"/>
                    <a:gd name="connsiteX13" fmla="*/ 110039 w 368642"/>
                    <a:gd name="connsiteY13" fmla="*/ 449292 h 453245"/>
                    <a:gd name="connsiteX14" fmla="*/ 88779 w 368642"/>
                    <a:gd name="connsiteY14" fmla="*/ 353966 h 453245"/>
                    <a:gd name="connsiteX15" fmla="*/ 149816 w 368642"/>
                    <a:gd name="connsiteY15" fmla="*/ 208576 h 453245"/>
                    <a:gd name="connsiteX16" fmla="*/ 145701 w 368642"/>
                    <a:gd name="connsiteY16" fmla="*/ 179773 h 453245"/>
                    <a:gd name="connsiteX17" fmla="*/ 124441 w 368642"/>
                    <a:gd name="connsiteY17" fmla="*/ 141368 h 453245"/>
                    <a:gd name="connsiteX18" fmla="*/ 53118 w 368642"/>
                    <a:gd name="connsiteY18" fmla="*/ 67301 h 453245"/>
                    <a:gd name="connsiteX19" fmla="*/ 25000 w 368642"/>
                    <a:gd name="connsiteY19" fmla="*/ 41927 h 453245"/>
                    <a:gd name="connsiteX20" fmla="*/ 761 w 368642"/>
                    <a:gd name="connsiteY20" fmla="*/ 33027 h 453245"/>
                    <a:gd name="connsiteX21" fmla="*/ 17456 w 368642"/>
                    <a:gd name="connsiteY21" fmla="*/ 3522 h 453245"/>
                    <a:gd name="connsiteX0" fmla="*/ 35749 w 367948"/>
                    <a:gd name="connsiteY0" fmla="*/ 4556 h 442990"/>
                    <a:gd name="connsiteX1" fmla="*/ 136091 w 367948"/>
                    <a:gd name="connsiteY1" fmla="*/ 102309 h 442990"/>
                    <a:gd name="connsiteX2" fmla="*/ 170381 w 367948"/>
                    <a:gd name="connsiteY2" fmla="*/ 154430 h 442990"/>
                    <a:gd name="connsiteX3" fmla="*/ 197813 w 367948"/>
                    <a:gd name="connsiteY3" fmla="*/ 183234 h 442990"/>
                    <a:gd name="connsiteX4" fmla="*/ 243076 w 367948"/>
                    <a:gd name="connsiteY4" fmla="*/ 193521 h 442990"/>
                    <a:gd name="connsiteX5" fmla="*/ 309599 w 367948"/>
                    <a:gd name="connsiteY5" fmla="*/ 264158 h 442990"/>
                    <a:gd name="connsiteX6" fmla="*/ 367892 w 367948"/>
                    <a:gd name="connsiteY6" fmla="*/ 400632 h 442990"/>
                    <a:gd name="connsiteX7" fmla="*/ 350061 w 367948"/>
                    <a:gd name="connsiteY7" fmla="*/ 418463 h 442990"/>
                    <a:gd name="connsiteX8" fmla="*/ 291082 w 367948"/>
                    <a:gd name="connsiteY8" fmla="*/ 284732 h 442990"/>
                    <a:gd name="connsiteX9" fmla="*/ 214273 w 367948"/>
                    <a:gd name="connsiteY9" fmla="*/ 209294 h 442990"/>
                    <a:gd name="connsiteX10" fmla="*/ 163523 w 367948"/>
                    <a:gd name="connsiteY10" fmla="*/ 221638 h 442990"/>
                    <a:gd name="connsiteX11" fmla="*/ 117575 w 367948"/>
                    <a:gd name="connsiteY11" fmla="*/ 362913 h 442990"/>
                    <a:gd name="connsiteX12" fmla="*/ 131291 w 367948"/>
                    <a:gd name="connsiteY12" fmla="*/ 440409 h 442990"/>
                    <a:gd name="connsiteX13" fmla="*/ 109345 w 367948"/>
                    <a:gd name="connsiteY13" fmla="*/ 439037 h 442990"/>
                    <a:gd name="connsiteX14" fmla="*/ 88085 w 367948"/>
                    <a:gd name="connsiteY14" fmla="*/ 343711 h 442990"/>
                    <a:gd name="connsiteX15" fmla="*/ 149122 w 367948"/>
                    <a:gd name="connsiteY15" fmla="*/ 198321 h 442990"/>
                    <a:gd name="connsiteX16" fmla="*/ 145007 w 367948"/>
                    <a:gd name="connsiteY16" fmla="*/ 169518 h 442990"/>
                    <a:gd name="connsiteX17" fmla="*/ 123747 w 367948"/>
                    <a:gd name="connsiteY17" fmla="*/ 131113 h 442990"/>
                    <a:gd name="connsiteX18" fmla="*/ 52424 w 367948"/>
                    <a:gd name="connsiteY18" fmla="*/ 57046 h 442990"/>
                    <a:gd name="connsiteX19" fmla="*/ 24306 w 367948"/>
                    <a:gd name="connsiteY19" fmla="*/ 31672 h 442990"/>
                    <a:gd name="connsiteX20" fmla="*/ 67 w 367948"/>
                    <a:gd name="connsiteY20" fmla="*/ 22772 h 442990"/>
                    <a:gd name="connsiteX21" fmla="*/ 35749 w 367948"/>
                    <a:gd name="connsiteY21" fmla="*/ 4556 h 442990"/>
                    <a:gd name="connsiteX0" fmla="*/ 35721 w 367920"/>
                    <a:gd name="connsiteY0" fmla="*/ 867 h 439301"/>
                    <a:gd name="connsiteX1" fmla="*/ 136063 w 367920"/>
                    <a:gd name="connsiteY1" fmla="*/ 98620 h 439301"/>
                    <a:gd name="connsiteX2" fmla="*/ 170353 w 367920"/>
                    <a:gd name="connsiteY2" fmla="*/ 150741 h 439301"/>
                    <a:gd name="connsiteX3" fmla="*/ 197785 w 367920"/>
                    <a:gd name="connsiteY3" fmla="*/ 179545 h 439301"/>
                    <a:gd name="connsiteX4" fmla="*/ 243048 w 367920"/>
                    <a:gd name="connsiteY4" fmla="*/ 189832 h 439301"/>
                    <a:gd name="connsiteX5" fmla="*/ 309571 w 367920"/>
                    <a:gd name="connsiteY5" fmla="*/ 260469 h 439301"/>
                    <a:gd name="connsiteX6" fmla="*/ 367864 w 367920"/>
                    <a:gd name="connsiteY6" fmla="*/ 396943 h 439301"/>
                    <a:gd name="connsiteX7" fmla="*/ 350033 w 367920"/>
                    <a:gd name="connsiteY7" fmla="*/ 414774 h 439301"/>
                    <a:gd name="connsiteX8" fmla="*/ 291054 w 367920"/>
                    <a:gd name="connsiteY8" fmla="*/ 281043 h 439301"/>
                    <a:gd name="connsiteX9" fmla="*/ 214245 w 367920"/>
                    <a:gd name="connsiteY9" fmla="*/ 205605 h 439301"/>
                    <a:gd name="connsiteX10" fmla="*/ 163495 w 367920"/>
                    <a:gd name="connsiteY10" fmla="*/ 217949 h 439301"/>
                    <a:gd name="connsiteX11" fmla="*/ 117547 w 367920"/>
                    <a:gd name="connsiteY11" fmla="*/ 359224 h 439301"/>
                    <a:gd name="connsiteX12" fmla="*/ 131263 w 367920"/>
                    <a:gd name="connsiteY12" fmla="*/ 436720 h 439301"/>
                    <a:gd name="connsiteX13" fmla="*/ 109317 w 367920"/>
                    <a:gd name="connsiteY13" fmla="*/ 435348 h 439301"/>
                    <a:gd name="connsiteX14" fmla="*/ 88057 w 367920"/>
                    <a:gd name="connsiteY14" fmla="*/ 340022 h 439301"/>
                    <a:gd name="connsiteX15" fmla="*/ 149094 w 367920"/>
                    <a:gd name="connsiteY15" fmla="*/ 194632 h 439301"/>
                    <a:gd name="connsiteX16" fmla="*/ 144979 w 367920"/>
                    <a:gd name="connsiteY16" fmla="*/ 165829 h 439301"/>
                    <a:gd name="connsiteX17" fmla="*/ 123719 w 367920"/>
                    <a:gd name="connsiteY17" fmla="*/ 127424 h 439301"/>
                    <a:gd name="connsiteX18" fmla="*/ 52396 w 367920"/>
                    <a:gd name="connsiteY18" fmla="*/ 53357 h 439301"/>
                    <a:gd name="connsiteX19" fmla="*/ 24278 w 367920"/>
                    <a:gd name="connsiteY19" fmla="*/ 27983 h 439301"/>
                    <a:gd name="connsiteX20" fmla="*/ 39 w 367920"/>
                    <a:gd name="connsiteY20" fmla="*/ 19083 h 439301"/>
                    <a:gd name="connsiteX21" fmla="*/ 35721 w 367920"/>
                    <a:gd name="connsiteY21" fmla="*/ 867 h 439301"/>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43 w 367924"/>
                    <a:gd name="connsiteY0" fmla="*/ 5470 h 431907"/>
                    <a:gd name="connsiteX1" fmla="*/ 136067 w 367924"/>
                    <a:gd name="connsiteY1" fmla="*/ 91226 h 431907"/>
                    <a:gd name="connsiteX2" fmla="*/ 170357 w 367924"/>
                    <a:gd name="connsiteY2" fmla="*/ 143347 h 431907"/>
                    <a:gd name="connsiteX3" fmla="*/ 197789 w 367924"/>
                    <a:gd name="connsiteY3" fmla="*/ 172151 h 431907"/>
                    <a:gd name="connsiteX4" fmla="*/ 243052 w 367924"/>
                    <a:gd name="connsiteY4" fmla="*/ 182438 h 431907"/>
                    <a:gd name="connsiteX5" fmla="*/ 309575 w 367924"/>
                    <a:gd name="connsiteY5" fmla="*/ 253075 h 431907"/>
                    <a:gd name="connsiteX6" fmla="*/ 367868 w 367924"/>
                    <a:gd name="connsiteY6" fmla="*/ 389549 h 431907"/>
                    <a:gd name="connsiteX7" fmla="*/ 350037 w 367924"/>
                    <a:gd name="connsiteY7" fmla="*/ 407380 h 431907"/>
                    <a:gd name="connsiteX8" fmla="*/ 291058 w 367924"/>
                    <a:gd name="connsiteY8" fmla="*/ 273649 h 431907"/>
                    <a:gd name="connsiteX9" fmla="*/ 214249 w 367924"/>
                    <a:gd name="connsiteY9" fmla="*/ 198211 h 431907"/>
                    <a:gd name="connsiteX10" fmla="*/ 163499 w 367924"/>
                    <a:gd name="connsiteY10" fmla="*/ 210555 h 431907"/>
                    <a:gd name="connsiteX11" fmla="*/ 117551 w 367924"/>
                    <a:gd name="connsiteY11" fmla="*/ 351830 h 431907"/>
                    <a:gd name="connsiteX12" fmla="*/ 131267 w 367924"/>
                    <a:gd name="connsiteY12" fmla="*/ 429326 h 431907"/>
                    <a:gd name="connsiteX13" fmla="*/ 109321 w 367924"/>
                    <a:gd name="connsiteY13" fmla="*/ 427954 h 431907"/>
                    <a:gd name="connsiteX14" fmla="*/ 88061 w 367924"/>
                    <a:gd name="connsiteY14" fmla="*/ 332628 h 431907"/>
                    <a:gd name="connsiteX15" fmla="*/ 149098 w 367924"/>
                    <a:gd name="connsiteY15" fmla="*/ 187238 h 431907"/>
                    <a:gd name="connsiteX16" fmla="*/ 144983 w 367924"/>
                    <a:gd name="connsiteY16" fmla="*/ 158435 h 431907"/>
                    <a:gd name="connsiteX17" fmla="*/ 123723 w 367924"/>
                    <a:gd name="connsiteY17" fmla="*/ 120030 h 431907"/>
                    <a:gd name="connsiteX18" fmla="*/ 52400 w 367924"/>
                    <a:gd name="connsiteY18" fmla="*/ 45963 h 431907"/>
                    <a:gd name="connsiteX19" fmla="*/ 24282 w 367924"/>
                    <a:gd name="connsiteY19" fmla="*/ 20589 h 431907"/>
                    <a:gd name="connsiteX20" fmla="*/ 43 w 367924"/>
                    <a:gd name="connsiteY20" fmla="*/ 11689 h 431907"/>
                    <a:gd name="connsiteX21" fmla="*/ 48843 w 367924"/>
                    <a:gd name="connsiteY21" fmla="*/ 5470 h 431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7924" h="431907">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grpFill/>
                <a:ln w="6854" cap="flat">
                  <a:noFill/>
                  <a:prstDash val="solid"/>
                  <a:miter/>
                </a:ln>
              </p:spPr>
              <p:txBody>
                <a:bodyPr rtlCol="0" anchor="ctr"/>
                <a:lstStyle/>
                <a:p>
                  <a:endParaRPr lang="en-US" dirty="0"/>
                </a:p>
              </p:txBody>
            </p:sp>
          </p:grpSp>
          <p:grpSp>
            <p:nvGrpSpPr>
              <p:cNvPr id="8" name="Group 7">
                <a:extLst>
                  <a:ext uri="{FF2B5EF4-FFF2-40B4-BE49-F238E27FC236}">
                    <a16:creationId xmlns:a16="http://schemas.microsoft.com/office/drawing/2014/main" id="{D2697508-147C-4139-8800-4B69A0EF92AF}"/>
                  </a:ext>
                </a:extLst>
              </p:cNvPr>
              <p:cNvGrpSpPr/>
              <p:nvPr/>
            </p:nvGrpSpPr>
            <p:grpSpPr>
              <a:xfrm>
                <a:off x="8873991" y="4601281"/>
                <a:ext cx="193168" cy="193168"/>
                <a:chOff x="8682887" y="5354471"/>
                <a:chExt cx="193168" cy="193168"/>
              </a:xfrm>
              <a:solidFill>
                <a:schemeClr val="bg1"/>
              </a:solidFill>
            </p:grpSpPr>
            <p:sp>
              <p:nvSpPr>
                <p:cNvPr id="9" name="Freeform: Shape 8">
                  <a:extLst>
                    <a:ext uri="{FF2B5EF4-FFF2-40B4-BE49-F238E27FC236}">
                      <a16:creationId xmlns:a16="http://schemas.microsoft.com/office/drawing/2014/main" id="{7F6F7B55-9F84-42F0-B40E-552056BCE9D8}"/>
                    </a:ext>
                  </a:extLst>
                </p:cNvPr>
                <p:cNvSpPr/>
                <p:nvPr/>
              </p:nvSpPr>
              <p:spPr>
                <a:xfrm rot="567401">
                  <a:off x="8682887" y="5354471"/>
                  <a:ext cx="193168" cy="193168"/>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66" h="185166">
                      <a:moveTo>
                        <a:pt x="64571" y="1778"/>
                      </a:moveTo>
                      <a:cubicBezTo>
                        <a:pt x="98175" y="406"/>
                        <a:pt x="107776" y="-5080"/>
                        <a:pt x="135208" y="14122"/>
                      </a:cubicBezTo>
                      <a:cubicBezTo>
                        <a:pt x="176356" y="37439"/>
                        <a:pt x="193501" y="74473"/>
                        <a:pt x="183214" y="116306"/>
                      </a:cubicBezTo>
                      <a:cubicBezTo>
                        <a:pt x="172927" y="158826"/>
                        <a:pt x="137952" y="187630"/>
                        <a:pt x="95432" y="189001"/>
                      </a:cubicBezTo>
                      <a:cubicBezTo>
                        <a:pt x="53598" y="190373"/>
                        <a:pt x="15193" y="162255"/>
                        <a:pt x="3535" y="121107"/>
                      </a:cubicBezTo>
                      <a:cubicBezTo>
                        <a:pt x="-8124" y="79273"/>
                        <a:pt x="9707" y="36754"/>
                        <a:pt x="47426" y="12751"/>
                      </a:cubicBezTo>
                      <a:cubicBezTo>
                        <a:pt x="52912" y="9322"/>
                        <a:pt x="54284" y="4521"/>
                        <a:pt x="64571" y="1778"/>
                      </a:cubicBezTo>
                      <a:close/>
                    </a:path>
                  </a:pathLst>
                </a:custGeom>
                <a:grpFill/>
                <a:ln w="6854"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89BE58A9-0F22-4EC3-8CCD-7DEE01BA7243}"/>
                    </a:ext>
                  </a:extLst>
                </p:cNvPr>
                <p:cNvSpPr/>
                <p:nvPr/>
              </p:nvSpPr>
              <p:spPr>
                <a:xfrm rot="567401">
                  <a:off x="8709149" y="5384737"/>
                  <a:ext cx="135933" cy="135933"/>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lumMod val="50000"/>
                  </a:schemeClr>
                </a:solidFill>
                <a:ln w="6854" cap="flat">
                  <a:noFill/>
                  <a:prstDash val="solid"/>
                  <a:miter/>
                </a:ln>
              </p:spPr>
              <p:txBody>
                <a:bodyPr rtlCol="0" anchor="ctr"/>
                <a:lstStyle/>
                <a:p>
                  <a:endParaRPr lang="en-US"/>
                </a:p>
              </p:txBody>
            </p:sp>
          </p:grpSp>
        </p:grpSp>
      </p:grpSp>
      <p:sp>
        <p:nvSpPr>
          <p:cNvPr id="4" name="TextBox 3">
            <a:extLst>
              <a:ext uri="{FF2B5EF4-FFF2-40B4-BE49-F238E27FC236}">
                <a16:creationId xmlns:a16="http://schemas.microsoft.com/office/drawing/2014/main" id="{85EAA9B0-BBA0-A4DA-9EA2-210113493DEE}"/>
              </a:ext>
            </a:extLst>
          </p:cNvPr>
          <p:cNvSpPr txBox="1"/>
          <p:nvPr/>
        </p:nvSpPr>
        <p:spPr>
          <a:xfrm>
            <a:off x="600891" y="1402080"/>
            <a:ext cx="7802880" cy="3365024"/>
          </a:xfrm>
          <a:prstGeom prst="rect">
            <a:avLst/>
          </a:prstGeom>
          <a:noFill/>
        </p:spPr>
        <p:txBody>
          <a:bodyPr wrap="square" rtlCol="0">
            <a:spAutoFit/>
          </a:bodyPr>
          <a:lstStyle/>
          <a:p>
            <a:pPr algn="l">
              <a:lnSpc>
                <a:spcPct val="150000"/>
              </a:lnSpc>
            </a:pPr>
            <a:r>
              <a:rPr lang="en-US" kern="50" dirty="0">
                <a:effectLst/>
                <a:latin typeface="Calibri" panose="020F0502020204030204" pitchFamily="34" charset="0"/>
                <a:ea typeface="SimSun" panose="02010600030101010101" pitchFamily="2" charset="-122"/>
                <a:cs typeface="Calibri" panose="020F0502020204030204" pitchFamily="34" charset="0"/>
              </a:rPr>
              <a:t>Need :- </a:t>
            </a:r>
            <a:r>
              <a:rPr lang="en-IN" kern="50" dirty="0">
                <a:solidFill>
                  <a:schemeClr val="bg2">
                    <a:lumMod val="75000"/>
                  </a:schemeClr>
                </a:solidFill>
                <a:effectLst/>
                <a:latin typeface="Calibri" panose="020F0502020204030204" pitchFamily="34" charset="0"/>
                <a:ea typeface="SimSun" panose="02010600030101010101" pitchFamily="2" charset="-122"/>
                <a:cs typeface="Calibri" panose="020F0502020204030204" pitchFamily="34" charset="0"/>
              </a:rPr>
              <a:t>•	In our country most of the large hospitals have new technologies but small clinics don’t have the technology to reduce their manual record effort </a:t>
            </a:r>
            <a:r>
              <a:rPr lang="en-US" kern="50" dirty="0">
                <a:solidFill>
                  <a:schemeClr val="bg2">
                    <a:lumMod val="75000"/>
                  </a:schemeClr>
                </a:solidFill>
                <a:effectLst/>
                <a:latin typeface="Calibri" panose="020F0502020204030204" pitchFamily="34" charset="0"/>
                <a:ea typeface="SimSun" panose="02010600030101010101" pitchFamily="2" charset="-122"/>
                <a:cs typeface="Calibri" panose="020F0502020204030204" pitchFamily="34" charset="0"/>
              </a:rPr>
              <a:t>. Manual data entry made it more difficult to get information about available appointment slot and doctor’s availability. Conventional medical treatment and health checkup is proven to be not feasible in these pandemic like situations. There has to be some virtual medium which will provide ease to both patients and doctors.</a:t>
            </a:r>
            <a:endParaRPr lang="en-IN" kern="50" dirty="0">
              <a:solidFill>
                <a:schemeClr val="bg2">
                  <a:lumMod val="75000"/>
                </a:schemeClr>
              </a:solidFill>
              <a:effectLst/>
              <a:latin typeface="Calibri" panose="020F0502020204030204" pitchFamily="34" charset="0"/>
              <a:ea typeface="SimSun" panose="02010600030101010101" pitchFamily="2" charset="-122"/>
              <a:cs typeface="Calibri" panose="020F0502020204030204" pitchFamily="34" charset="0"/>
            </a:endParaRPr>
          </a:p>
          <a:p>
            <a:pPr algn="l">
              <a:lnSpc>
                <a:spcPct val="150000"/>
              </a:lnSpc>
            </a:pPr>
            <a:endParaRPr lang="en-IN" dirty="0"/>
          </a:p>
        </p:txBody>
      </p:sp>
    </p:spTree>
    <p:extLst>
      <p:ext uri="{BB962C8B-B14F-4D97-AF65-F5344CB8AC3E}">
        <p14:creationId xmlns:p14="http://schemas.microsoft.com/office/powerpoint/2010/main" val="2053093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1508B73-E98A-4BF0-96B7-98C16747B1F7}"/>
              </a:ext>
            </a:extLst>
          </p:cNvPr>
          <p:cNvSpPr/>
          <p:nvPr/>
        </p:nvSpPr>
        <p:spPr>
          <a:xfrm>
            <a:off x="0" y="6072562"/>
            <a:ext cx="12192000" cy="7854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339509"/>
            <a:ext cx="11573197" cy="724247"/>
          </a:xfrm>
        </p:spPr>
        <p:txBody>
          <a:bodyPr/>
          <a:lstStyle/>
          <a:p>
            <a:r>
              <a:rPr lang="en-US" sz="4800" dirty="0"/>
              <a:t>Technologies Used:-</a:t>
            </a:r>
          </a:p>
        </p:txBody>
      </p:sp>
      <p:grpSp>
        <p:nvGrpSpPr>
          <p:cNvPr id="3" name="Group 2">
            <a:extLst>
              <a:ext uri="{FF2B5EF4-FFF2-40B4-BE49-F238E27FC236}">
                <a16:creationId xmlns:a16="http://schemas.microsoft.com/office/drawing/2014/main" id="{D4E9D8A3-9C7B-44A7-8AA0-2C64763B3FEF}"/>
              </a:ext>
            </a:extLst>
          </p:cNvPr>
          <p:cNvGrpSpPr/>
          <p:nvPr/>
        </p:nvGrpSpPr>
        <p:grpSpPr>
          <a:xfrm>
            <a:off x="6271099" y="3211245"/>
            <a:ext cx="5775854" cy="3568219"/>
            <a:chOff x="5814569" y="2460779"/>
            <a:chExt cx="5833992" cy="3604135"/>
          </a:xfrm>
        </p:grpSpPr>
        <p:sp>
          <p:nvSpPr>
            <p:cNvPr id="16" name="Freeform: Shape 15">
              <a:extLst>
                <a:ext uri="{FF2B5EF4-FFF2-40B4-BE49-F238E27FC236}">
                  <a16:creationId xmlns:a16="http://schemas.microsoft.com/office/drawing/2014/main" id="{C18B4465-35A1-441A-B6AA-B282E6BEA4EB}"/>
                </a:ext>
              </a:extLst>
            </p:cNvPr>
            <p:cNvSpPr/>
            <p:nvPr/>
          </p:nvSpPr>
          <p:spPr>
            <a:xfrm>
              <a:off x="5814569" y="2460779"/>
              <a:ext cx="5833992" cy="3604135"/>
            </a:xfrm>
            <a:custGeom>
              <a:avLst/>
              <a:gdLst>
                <a:gd name="connsiteX0" fmla="*/ 10401086 w 10391775"/>
                <a:gd name="connsiteY0" fmla="*/ 5277803 h 6419850"/>
                <a:gd name="connsiteX1" fmla="*/ 10346794 w 10391775"/>
                <a:gd name="connsiteY1" fmla="*/ 5213985 h 6419850"/>
                <a:gd name="connsiteX2" fmla="*/ 10257258 w 10391775"/>
                <a:gd name="connsiteY2" fmla="*/ 5204460 h 6419850"/>
                <a:gd name="connsiteX3" fmla="*/ 10055329 w 10391775"/>
                <a:gd name="connsiteY3" fmla="*/ 5180648 h 6419850"/>
                <a:gd name="connsiteX4" fmla="*/ 9990558 w 10391775"/>
                <a:gd name="connsiteY4" fmla="*/ 5137785 h 6419850"/>
                <a:gd name="connsiteX5" fmla="*/ 9946744 w 10391775"/>
                <a:gd name="connsiteY5" fmla="*/ 5097780 h 6419850"/>
                <a:gd name="connsiteX6" fmla="*/ 8430363 w 10391775"/>
                <a:gd name="connsiteY6" fmla="*/ 3751898 h 6419850"/>
                <a:gd name="connsiteX7" fmla="*/ 8434173 w 10391775"/>
                <a:gd name="connsiteY7" fmla="*/ 3711893 h 6419850"/>
                <a:gd name="connsiteX8" fmla="*/ 8403694 w 10391775"/>
                <a:gd name="connsiteY8" fmla="*/ 3470910 h 6419850"/>
                <a:gd name="connsiteX9" fmla="*/ 8289394 w 10391775"/>
                <a:gd name="connsiteY9" fmla="*/ 3220403 h 6419850"/>
                <a:gd name="connsiteX10" fmla="*/ 8270344 w 10391775"/>
                <a:gd name="connsiteY10" fmla="*/ 3156585 h 6419850"/>
                <a:gd name="connsiteX11" fmla="*/ 8249389 w 10391775"/>
                <a:gd name="connsiteY11" fmla="*/ 2998470 h 6419850"/>
                <a:gd name="connsiteX12" fmla="*/ 8235101 w 10391775"/>
                <a:gd name="connsiteY12" fmla="*/ 2959418 h 6419850"/>
                <a:gd name="connsiteX13" fmla="*/ 8251294 w 10391775"/>
                <a:gd name="connsiteY13" fmla="*/ 2849880 h 6419850"/>
                <a:gd name="connsiteX14" fmla="*/ 8243673 w 10391775"/>
                <a:gd name="connsiteY14" fmla="*/ 2742248 h 6419850"/>
                <a:gd name="connsiteX15" fmla="*/ 8164616 w 10391775"/>
                <a:gd name="connsiteY15" fmla="*/ 2652713 h 6419850"/>
                <a:gd name="connsiteX16" fmla="*/ 7905536 w 10391775"/>
                <a:gd name="connsiteY16" fmla="*/ 2518410 h 6419850"/>
                <a:gd name="connsiteX17" fmla="*/ 7904584 w 10391775"/>
                <a:gd name="connsiteY17" fmla="*/ 2516505 h 6419850"/>
                <a:gd name="connsiteX18" fmla="*/ 7896964 w 10391775"/>
                <a:gd name="connsiteY18" fmla="*/ 2493645 h 6419850"/>
                <a:gd name="connsiteX19" fmla="*/ 7984594 w 10391775"/>
                <a:gd name="connsiteY19" fmla="*/ 2342198 h 6419850"/>
                <a:gd name="connsiteX20" fmla="*/ 7993166 w 10391775"/>
                <a:gd name="connsiteY20" fmla="*/ 2317433 h 6419850"/>
                <a:gd name="connsiteX21" fmla="*/ 8005548 w 10391775"/>
                <a:gd name="connsiteY21" fmla="*/ 2270760 h 6419850"/>
                <a:gd name="connsiteX22" fmla="*/ 7965544 w 10391775"/>
                <a:gd name="connsiteY22" fmla="*/ 2142173 h 6419850"/>
                <a:gd name="connsiteX23" fmla="*/ 7956971 w 10391775"/>
                <a:gd name="connsiteY23" fmla="*/ 2039303 h 6419850"/>
                <a:gd name="connsiteX24" fmla="*/ 7962686 w 10391775"/>
                <a:gd name="connsiteY24" fmla="*/ 2036445 h 6419850"/>
                <a:gd name="connsiteX25" fmla="*/ 7979831 w 10391775"/>
                <a:gd name="connsiteY25" fmla="*/ 1876425 h 6419850"/>
                <a:gd name="connsiteX26" fmla="*/ 7975069 w 10391775"/>
                <a:gd name="connsiteY26" fmla="*/ 1875473 h 6419850"/>
                <a:gd name="connsiteX27" fmla="*/ 7950303 w 10391775"/>
                <a:gd name="connsiteY27" fmla="*/ 1832610 h 6419850"/>
                <a:gd name="connsiteX28" fmla="*/ 7813144 w 10391775"/>
                <a:gd name="connsiteY28" fmla="*/ 1753553 h 6419850"/>
                <a:gd name="connsiteX29" fmla="*/ 7776948 w 10391775"/>
                <a:gd name="connsiteY29" fmla="*/ 1728788 h 6419850"/>
                <a:gd name="connsiteX30" fmla="*/ 7735039 w 10391775"/>
                <a:gd name="connsiteY30" fmla="*/ 1305878 h 6419850"/>
                <a:gd name="connsiteX31" fmla="*/ 7711226 w 10391775"/>
                <a:gd name="connsiteY31" fmla="*/ 1237298 h 6419850"/>
                <a:gd name="connsiteX32" fmla="*/ 7568351 w 10391775"/>
                <a:gd name="connsiteY32" fmla="*/ 1065848 h 6419850"/>
                <a:gd name="connsiteX33" fmla="*/ 7569303 w 10391775"/>
                <a:gd name="connsiteY33" fmla="*/ 963930 h 6419850"/>
                <a:gd name="connsiteX34" fmla="*/ 7568351 w 10391775"/>
                <a:gd name="connsiteY34" fmla="*/ 962025 h 6419850"/>
                <a:gd name="connsiteX35" fmla="*/ 7596926 w 10391775"/>
                <a:gd name="connsiteY35" fmla="*/ 897255 h 6419850"/>
                <a:gd name="connsiteX36" fmla="*/ 7595021 w 10391775"/>
                <a:gd name="connsiteY36" fmla="*/ 866775 h 6419850"/>
                <a:gd name="connsiteX37" fmla="*/ 7602641 w 10391775"/>
                <a:gd name="connsiteY37" fmla="*/ 864870 h 6419850"/>
                <a:gd name="connsiteX38" fmla="*/ 7610261 w 10391775"/>
                <a:gd name="connsiteY38" fmla="*/ 785813 h 6419850"/>
                <a:gd name="connsiteX39" fmla="*/ 7603594 w 10391775"/>
                <a:gd name="connsiteY39" fmla="*/ 657225 h 6419850"/>
                <a:gd name="connsiteX40" fmla="*/ 7553111 w 10391775"/>
                <a:gd name="connsiteY40" fmla="*/ 541020 h 6419850"/>
                <a:gd name="connsiteX41" fmla="*/ 7226403 w 10391775"/>
                <a:gd name="connsiteY41" fmla="*/ 168593 h 6419850"/>
                <a:gd name="connsiteX42" fmla="*/ 7071146 w 10391775"/>
                <a:gd name="connsiteY42" fmla="*/ 69533 h 6419850"/>
                <a:gd name="connsiteX43" fmla="*/ 6949226 w 10391775"/>
                <a:gd name="connsiteY43" fmla="*/ 19050 h 6419850"/>
                <a:gd name="connsiteX44" fmla="*/ 6880646 w 10391775"/>
                <a:gd name="connsiteY44" fmla="*/ 0 h 6419850"/>
                <a:gd name="connsiteX45" fmla="*/ 6833021 w 10391775"/>
                <a:gd name="connsiteY45" fmla="*/ 0 h 6419850"/>
                <a:gd name="connsiteX46" fmla="*/ 6680621 w 10391775"/>
                <a:gd name="connsiteY46" fmla="*/ 0 h 6419850"/>
                <a:gd name="connsiteX47" fmla="*/ 6671096 w 10391775"/>
                <a:gd name="connsiteY47" fmla="*/ 0 h 6419850"/>
                <a:gd name="connsiteX48" fmla="*/ 6641569 w 10391775"/>
                <a:gd name="connsiteY48" fmla="*/ 18098 h 6419850"/>
                <a:gd name="connsiteX49" fmla="*/ 6529173 w 10391775"/>
                <a:gd name="connsiteY49" fmla="*/ 48578 h 6419850"/>
                <a:gd name="connsiteX50" fmla="*/ 6318671 w 10391775"/>
                <a:gd name="connsiteY50" fmla="*/ 153353 h 6419850"/>
                <a:gd name="connsiteX51" fmla="*/ 6091976 w 10391775"/>
                <a:gd name="connsiteY51" fmla="*/ 457200 h 6419850"/>
                <a:gd name="connsiteX52" fmla="*/ 6071973 w 10391775"/>
                <a:gd name="connsiteY52" fmla="*/ 533400 h 6419850"/>
                <a:gd name="connsiteX53" fmla="*/ 6060544 w 10391775"/>
                <a:gd name="connsiteY53" fmla="*/ 606743 h 6419850"/>
                <a:gd name="connsiteX54" fmla="*/ 6052923 w 10391775"/>
                <a:gd name="connsiteY54" fmla="*/ 676275 h 6419850"/>
                <a:gd name="connsiteX55" fmla="*/ 6044351 w 10391775"/>
                <a:gd name="connsiteY55" fmla="*/ 802958 h 6419850"/>
                <a:gd name="connsiteX56" fmla="*/ 6013871 w 10391775"/>
                <a:gd name="connsiteY56" fmla="*/ 847725 h 6419850"/>
                <a:gd name="connsiteX57" fmla="*/ 5919573 w 10391775"/>
                <a:gd name="connsiteY57" fmla="*/ 1057275 h 6419850"/>
                <a:gd name="connsiteX58" fmla="*/ 6011014 w 10391775"/>
                <a:gd name="connsiteY58" fmla="*/ 1267778 h 6419850"/>
                <a:gd name="connsiteX59" fmla="*/ 6011966 w 10391775"/>
                <a:gd name="connsiteY59" fmla="*/ 1276350 h 6419850"/>
                <a:gd name="connsiteX60" fmla="*/ 5880521 w 10391775"/>
                <a:gd name="connsiteY60" fmla="*/ 1524953 h 6419850"/>
                <a:gd name="connsiteX61" fmla="*/ 5801464 w 10391775"/>
                <a:gd name="connsiteY61" fmla="*/ 1797368 h 6419850"/>
                <a:gd name="connsiteX62" fmla="*/ 5794796 w 10391775"/>
                <a:gd name="connsiteY62" fmla="*/ 1829753 h 6419850"/>
                <a:gd name="connsiteX63" fmla="*/ 5792891 w 10391775"/>
                <a:gd name="connsiteY63" fmla="*/ 1846898 h 6419850"/>
                <a:gd name="connsiteX64" fmla="*/ 5792891 w 10391775"/>
                <a:gd name="connsiteY64" fmla="*/ 1846898 h 6419850"/>
                <a:gd name="connsiteX65" fmla="*/ 5785271 w 10391775"/>
                <a:gd name="connsiteY65" fmla="*/ 1896428 h 6419850"/>
                <a:gd name="connsiteX66" fmla="*/ 5772889 w 10391775"/>
                <a:gd name="connsiteY66" fmla="*/ 2006918 h 6419850"/>
                <a:gd name="connsiteX67" fmla="*/ 5766221 w 10391775"/>
                <a:gd name="connsiteY67" fmla="*/ 2067878 h 6419850"/>
                <a:gd name="connsiteX68" fmla="*/ 5754791 w 10391775"/>
                <a:gd name="connsiteY68" fmla="*/ 2143125 h 6419850"/>
                <a:gd name="connsiteX69" fmla="*/ 5722406 w 10391775"/>
                <a:gd name="connsiteY69" fmla="*/ 2151698 h 6419850"/>
                <a:gd name="connsiteX70" fmla="*/ 5722406 w 10391775"/>
                <a:gd name="connsiteY70" fmla="*/ 2151698 h 6419850"/>
                <a:gd name="connsiteX71" fmla="*/ 5310926 w 10391775"/>
                <a:gd name="connsiteY71" fmla="*/ 2225993 h 6419850"/>
                <a:gd name="connsiteX72" fmla="*/ 5306164 w 10391775"/>
                <a:gd name="connsiteY72" fmla="*/ 2228850 h 6419850"/>
                <a:gd name="connsiteX73" fmla="*/ 5209009 w 10391775"/>
                <a:gd name="connsiteY73" fmla="*/ 2246948 h 6419850"/>
                <a:gd name="connsiteX74" fmla="*/ 5209009 w 10391775"/>
                <a:gd name="connsiteY74" fmla="*/ 2246948 h 6419850"/>
                <a:gd name="connsiteX75" fmla="*/ 5085184 w 10391775"/>
                <a:gd name="connsiteY75" fmla="*/ 2249805 h 6419850"/>
                <a:gd name="connsiteX76" fmla="*/ 5001364 w 10391775"/>
                <a:gd name="connsiteY76" fmla="*/ 2286000 h 6419850"/>
                <a:gd name="connsiteX77" fmla="*/ 4965169 w 10391775"/>
                <a:gd name="connsiteY77" fmla="*/ 2363153 h 6419850"/>
                <a:gd name="connsiteX78" fmla="*/ 4912781 w 10391775"/>
                <a:gd name="connsiteY78" fmla="*/ 2507933 h 6419850"/>
                <a:gd name="connsiteX79" fmla="*/ 4687039 w 10391775"/>
                <a:gd name="connsiteY79" fmla="*/ 2970848 h 6419850"/>
                <a:gd name="connsiteX80" fmla="*/ 4620364 w 10391775"/>
                <a:gd name="connsiteY80" fmla="*/ 3170873 h 6419850"/>
                <a:gd name="connsiteX81" fmla="*/ 4391764 w 10391775"/>
                <a:gd name="connsiteY81" fmla="*/ 3722370 h 6419850"/>
                <a:gd name="connsiteX82" fmla="*/ 4388906 w 10391775"/>
                <a:gd name="connsiteY82" fmla="*/ 3730943 h 6419850"/>
                <a:gd name="connsiteX83" fmla="*/ 4373666 w 10391775"/>
                <a:gd name="connsiteY83" fmla="*/ 3818573 h 6419850"/>
                <a:gd name="connsiteX84" fmla="*/ 4318421 w 10391775"/>
                <a:gd name="connsiteY84" fmla="*/ 3914775 h 6419850"/>
                <a:gd name="connsiteX85" fmla="*/ 4151733 w 10391775"/>
                <a:gd name="connsiteY85" fmla="*/ 4318635 h 6419850"/>
                <a:gd name="connsiteX86" fmla="*/ 4112681 w 10391775"/>
                <a:gd name="connsiteY86" fmla="*/ 4448175 h 6419850"/>
                <a:gd name="connsiteX87" fmla="*/ 3847886 w 10391775"/>
                <a:gd name="connsiteY87" fmla="*/ 4705350 h 6419850"/>
                <a:gd name="connsiteX88" fmla="*/ 3847886 w 10391775"/>
                <a:gd name="connsiteY88" fmla="*/ 4705350 h 6419850"/>
                <a:gd name="connsiteX89" fmla="*/ 3669768 w 10391775"/>
                <a:gd name="connsiteY89" fmla="*/ 4745355 h 6419850"/>
                <a:gd name="connsiteX90" fmla="*/ 3535466 w 10391775"/>
                <a:gd name="connsiteY90" fmla="*/ 4855845 h 6419850"/>
                <a:gd name="connsiteX91" fmla="*/ 3506891 w 10391775"/>
                <a:gd name="connsiteY91" fmla="*/ 4887278 h 6419850"/>
                <a:gd name="connsiteX92" fmla="*/ 3123986 w 10391775"/>
                <a:gd name="connsiteY92" fmla="*/ 3693795 h 6419850"/>
                <a:gd name="connsiteX93" fmla="*/ 3077314 w 10391775"/>
                <a:gd name="connsiteY93" fmla="*/ 3657600 h 6419850"/>
                <a:gd name="connsiteX94" fmla="*/ 48363 w 10391775"/>
                <a:gd name="connsiteY94" fmla="*/ 3403283 h 6419850"/>
                <a:gd name="connsiteX95" fmla="*/ 10263 w 10391775"/>
                <a:gd name="connsiteY95" fmla="*/ 3453765 h 6419850"/>
                <a:gd name="connsiteX96" fmla="*/ 783693 w 10391775"/>
                <a:gd name="connsiteY96" fmla="*/ 5687378 h 6419850"/>
                <a:gd name="connsiteX97" fmla="*/ 858941 w 10391775"/>
                <a:gd name="connsiteY97" fmla="*/ 5751195 h 6419850"/>
                <a:gd name="connsiteX98" fmla="*/ 3812644 w 10391775"/>
                <a:gd name="connsiteY98" fmla="*/ 6414135 h 6419850"/>
                <a:gd name="connsiteX99" fmla="*/ 3882176 w 10391775"/>
                <a:gd name="connsiteY99" fmla="*/ 6414135 h 6419850"/>
                <a:gd name="connsiteX100" fmla="*/ 5439514 w 10391775"/>
                <a:gd name="connsiteY100" fmla="*/ 5869305 h 6419850"/>
                <a:gd name="connsiteX101" fmla="*/ 5500473 w 10391775"/>
                <a:gd name="connsiteY101" fmla="*/ 5750243 h 6419850"/>
                <a:gd name="connsiteX102" fmla="*/ 5409986 w 10391775"/>
                <a:gd name="connsiteY102" fmla="*/ 5628323 h 6419850"/>
                <a:gd name="connsiteX103" fmla="*/ 4356521 w 10391775"/>
                <a:gd name="connsiteY103" fmla="*/ 5469255 h 6419850"/>
                <a:gd name="connsiteX104" fmla="*/ 4083153 w 10391775"/>
                <a:gd name="connsiteY104" fmla="*/ 5431155 h 6419850"/>
                <a:gd name="connsiteX105" fmla="*/ 4065056 w 10391775"/>
                <a:gd name="connsiteY105" fmla="*/ 5359718 h 6419850"/>
                <a:gd name="connsiteX106" fmla="*/ 4126969 w 10391775"/>
                <a:gd name="connsiteY106" fmla="*/ 5299710 h 6419850"/>
                <a:gd name="connsiteX107" fmla="*/ 4185071 w 10391775"/>
                <a:gd name="connsiteY107" fmla="*/ 5245418 h 6419850"/>
                <a:gd name="connsiteX108" fmla="*/ 4386048 w 10391775"/>
                <a:gd name="connsiteY108" fmla="*/ 5192078 h 6419850"/>
                <a:gd name="connsiteX109" fmla="*/ 4485109 w 10391775"/>
                <a:gd name="connsiteY109" fmla="*/ 5096828 h 6419850"/>
                <a:gd name="connsiteX110" fmla="*/ 4500348 w 10391775"/>
                <a:gd name="connsiteY110" fmla="*/ 5039678 h 6419850"/>
                <a:gd name="connsiteX111" fmla="*/ 4657511 w 10391775"/>
                <a:gd name="connsiteY111" fmla="*/ 4881563 h 6419850"/>
                <a:gd name="connsiteX112" fmla="*/ 4657511 w 10391775"/>
                <a:gd name="connsiteY112" fmla="*/ 4880610 h 6419850"/>
                <a:gd name="connsiteX113" fmla="*/ 4685134 w 10391775"/>
                <a:gd name="connsiteY113" fmla="*/ 4792028 h 6419850"/>
                <a:gd name="connsiteX114" fmla="*/ 4729901 w 10391775"/>
                <a:gd name="connsiteY114" fmla="*/ 4742498 h 6419850"/>
                <a:gd name="connsiteX115" fmla="*/ 5028034 w 10391775"/>
                <a:gd name="connsiteY115" fmla="*/ 4289108 h 6419850"/>
                <a:gd name="connsiteX116" fmla="*/ 5041369 w 10391775"/>
                <a:gd name="connsiteY116" fmla="*/ 4235768 h 6419850"/>
                <a:gd name="connsiteX117" fmla="*/ 5100423 w 10391775"/>
                <a:gd name="connsiteY117" fmla="*/ 3920490 h 6419850"/>
                <a:gd name="connsiteX118" fmla="*/ 5154716 w 10391775"/>
                <a:gd name="connsiteY118" fmla="*/ 3794760 h 6419850"/>
                <a:gd name="connsiteX119" fmla="*/ 5224248 w 10391775"/>
                <a:gd name="connsiteY119" fmla="*/ 3719513 h 6419850"/>
                <a:gd name="connsiteX120" fmla="*/ 5241394 w 10391775"/>
                <a:gd name="connsiteY120" fmla="*/ 3794760 h 6419850"/>
                <a:gd name="connsiteX121" fmla="*/ 5235678 w 10391775"/>
                <a:gd name="connsiteY121" fmla="*/ 3905250 h 6419850"/>
                <a:gd name="connsiteX122" fmla="*/ 5229964 w 10391775"/>
                <a:gd name="connsiteY122" fmla="*/ 4012883 h 6419850"/>
                <a:gd name="connsiteX123" fmla="*/ 5192816 w 10391775"/>
                <a:gd name="connsiteY123" fmla="*/ 4169093 h 6419850"/>
                <a:gd name="connsiteX124" fmla="*/ 5158526 w 10391775"/>
                <a:gd name="connsiteY124" fmla="*/ 4288155 h 6419850"/>
                <a:gd name="connsiteX125" fmla="*/ 5112806 w 10391775"/>
                <a:gd name="connsiteY125" fmla="*/ 4455795 h 6419850"/>
                <a:gd name="connsiteX126" fmla="*/ 5102328 w 10391775"/>
                <a:gd name="connsiteY126" fmla="*/ 4551045 h 6419850"/>
                <a:gd name="connsiteX127" fmla="*/ 5102328 w 10391775"/>
                <a:gd name="connsiteY127" fmla="*/ 4606290 h 6419850"/>
                <a:gd name="connsiteX128" fmla="*/ 5086136 w 10391775"/>
                <a:gd name="connsiteY128" fmla="*/ 4851083 h 6419850"/>
                <a:gd name="connsiteX129" fmla="*/ 5083278 w 10391775"/>
                <a:gd name="connsiteY129" fmla="*/ 5066348 h 6419850"/>
                <a:gd name="connsiteX130" fmla="*/ 5190911 w 10391775"/>
                <a:gd name="connsiteY130" fmla="*/ 5172075 h 6419850"/>
                <a:gd name="connsiteX131" fmla="*/ 7493103 w 10391775"/>
                <a:gd name="connsiteY131" fmla="*/ 5171123 h 6419850"/>
                <a:gd name="connsiteX132" fmla="*/ 7540728 w 10391775"/>
                <a:gd name="connsiteY132" fmla="*/ 5113973 h 6419850"/>
                <a:gd name="connsiteX133" fmla="*/ 7531203 w 10391775"/>
                <a:gd name="connsiteY133" fmla="*/ 5035868 h 6419850"/>
                <a:gd name="connsiteX134" fmla="*/ 7530251 w 10391775"/>
                <a:gd name="connsiteY134" fmla="*/ 4920615 h 6419850"/>
                <a:gd name="connsiteX135" fmla="*/ 7515964 w 10391775"/>
                <a:gd name="connsiteY135" fmla="*/ 4822508 h 6419850"/>
                <a:gd name="connsiteX136" fmla="*/ 7527394 w 10391775"/>
                <a:gd name="connsiteY136" fmla="*/ 4438650 h 6419850"/>
                <a:gd name="connsiteX137" fmla="*/ 7640741 w 10391775"/>
                <a:gd name="connsiteY137" fmla="*/ 4023360 h 6419850"/>
                <a:gd name="connsiteX138" fmla="*/ 7640741 w 10391775"/>
                <a:gd name="connsiteY138" fmla="*/ 4026218 h 6419850"/>
                <a:gd name="connsiteX139" fmla="*/ 7695986 w 10391775"/>
                <a:gd name="connsiteY139" fmla="*/ 4155758 h 6419850"/>
                <a:gd name="connsiteX140" fmla="*/ 7802666 w 10391775"/>
                <a:gd name="connsiteY140" fmla="*/ 4413885 h 6419850"/>
                <a:gd name="connsiteX141" fmla="*/ 7836956 w 10391775"/>
                <a:gd name="connsiteY141" fmla="*/ 4534853 h 6419850"/>
                <a:gd name="connsiteX142" fmla="*/ 7897916 w 10391775"/>
                <a:gd name="connsiteY142" fmla="*/ 4672965 h 6419850"/>
                <a:gd name="connsiteX143" fmla="*/ 8019836 w 10391775"/>
                <a:gd name="connsiteY143" fmla="*/ 4934903 h 6419850"/>
                <a:gd name="connsiteX144" fmla="*/ 8265581 w 10391775"/>
                <a:gd name="connsiteY144" fmla="*/ 5229225 h 6419850"/>
                <a:gd name="connsiteX145" fmla="*/ 8308444 w 10391775"/>
                <a:gd name="connsiteY145" fmla="*/ 5270183 h 6419850"/>
                <a:gd name="connsiteX146" fmla="*/ 8274153 w 10391775"/>
                <a:gd name="connsiteY146" fmla="*/ 5303520 h 6419850"/>
                <a:gd name="connsiteX147" fmla="*/ 7787426 w 10391775"/>
                <a:gd name="connsiteY147" fmla="*/ 5428298 h 6419850"/>
                <a:gd name="connsiteX148" fmla="*/ 7721703 w 10391775"/>
                <a:gd name="connsiteY148" fmla="*/ 5471160 h 6419850"/>
                <a:gd name="connsiteX149" fmla="*/ 7721703 w 10391775"/>
                <a:gd name="connsiteY149" fmla="*/ 5471160 h 6419850"/>
                <a:gd name="connsiteX150" fmla="*/ 7721703 w 10391775"/>
                <a:gd name="connsiteY150" fmla="*/ 5472113 h 6419850"/>
                <a:gd name="connsiteX151" fmla="*/ 7720751 w 10391775"/>
                <a:gd name="connsiteY151" fmla="*/ 5585460 h 6419850"/>
                <a:gd name="connsiteX152" fmla="*/ 7937921 w 10391775"/>
                <a:gd name="connsiteY152" fmla="*/ 5749290 h 6419850"/>
                <a:gd name="connsiteX153" fmla="*/ 8677061 w 10391775"/>
                <a:gd name="connsiteY153" fmla="*/ 5865495 h 6419850"/>
                <a:gd name="connsiteX154" fmla="*/ 8818983 w 10391775"/>
                <a:gd name="connsiteY154" fmla="*/ 5855018 h 6419850"/>
                <a:gd name="connsiteX155" fmla="*/ 8869466 w 10391775"/>
                <a:gd name="connsiteY155" fmla="*/ 5896928 h 6419850"/>
                <a:gd name="connsiteX156" fmla="*/ 8889469 w 10391775"/>
                <a:gd name="connsiteY156" fmla="*/ 6042660 h 6419850"/>
                <a:gd name="connsiteX157" fmla="*/ 8942808 w 10391775"/>
                <a:gd name="connsiteY157" fmla="*/ 6113145 h 6419850"/>
                <a:gd name="connsiteX158" fmla="*/ 9099019 w 10391775"/>
                <a:gd name="connsiteY158" fmla="*/ 6154103 h 6419850"/>
                <a:gd name="connsiteX159" fmla="*/ 9242846 w 10391775"/>
                <a:gd name="connsiteY159" fmla="*/ 6126480 h 6419850"/>
                <a:gd name="connsiteX160" fmla="*/ 9308569 w 10391775"/>
                <a:gd name="connsiteY160" fmla="*/ 6058853 h 6419850"/>
                <a:gd name="connsiteX161" fmla="*/ 9356194 w 10391775"/>
                <a:gd name="connsiteY161" fmla="*/ 6027420 h 6419850"/>
                <a:gd name="connsiteX162" fmla="*/ 9422869 w 10391775"/>
                <a:gd name="connsiteY162" fmla="*/ 6022658 h 6419850"/>
                <a:gd name="connsiteX163" fmla="*/ 10102000 w 10391775"/>
                <a:gd name="connsiteY163" fmla="*/ 5926455 h 6419850"/>
                <a:gd name="connsiteX164" fmla="*/ 10171533 w 10391775"/>
                <a:gd name="connsiteY164" fmla="*/ 5972175 h 6419850"/>
                <a:gd name="connsiteX165" fmla="*/ 10227731 w 10391775"/>
                <a:gd name="connsiteY165" fmla="*/ 6017895 h 6419850"/>
                <a:gd name="connsiteX166" fmla="*/ 10331554 w 10391775"/>
                <a:gd name="connsiteY166" fmla="*/ 6008370 h 6419850"/>
                <a:gd name="connsiteX167" fmla="*/ 10399181 w 10391775"/>
                <a:gd name="connsiteY167" fmla="*/ 5937885 h 6419850"/>
                <a:gd name="connsiteX168" fmla="*/ 10401086 w 10391775"/>
                <a:gd name="connsiteY168" fmla="*/ 5277803 h 6419850"/>
                <a:gd name="connsiteX169" fmla="*/ 5120426 w 10391775"/>
                <a:gd name="connsiteY169" fmla="*/ 4653915 h 6419850"/>
                <a:gd name="connsiteX170" fmla="*/ 5120426 w 10391775"/>
                <a:gd name="connsiteY170" fmla="*/ 4650105 h 6419850"/>
                <a:gd name="connsiteX171" fmla="*/ 5121378 w 10391775"/>
                <a:gd name="connsiteY171" fmla="*/ 4652010 h 6419850"/>
                <a:gd name="connsiteX172" fmla="*/ 5120426 w 10391775"/>
                <a:gd name="connsiteY172" fmla="*/ 4653915 h 6419850"/>
                <a:gd name="connsiteX173" fmla="*/ 5252823 w 10391775"/>
                <a:gd name="connsiteY173" fmla="*/ 3790950 h 6419850"/>
                <a:gd name="connsiteX174" fmla="*/ 5252823 w 10391775"/>
                <a:gd name="connsiteY174" fmla="*/ 3790950 h 6419850"/>
                <a:gd name="connsiteX175" fmla="*/ 5250919 w 10391775"/>
                <a:gd name="connsiteY175" fmla="*/ 3791903 h 6419850"/>
                <a:gd name="connsiteX176" fmla="*/ 5252823 w 10391775"/>
                <a:gd name="connsiteY176" fmla="*/ 3790950 h 6419850"/>
                <a:gd name="connsiteX177" fmla="*/ 5252823 w 10391775"/>
                <a:gd name="connsiteY177" fmla="*/ 3790950 h 6419850"/>
                <a:gd name="connsiteX178" fmla="*/ 5253776 w 10391775"/>
                <a:gd name="connsiteY178" fmla="*/ 3801428 h 6419850"/>
                <a:gd name="connsiteX179" fmla="*/ 5253776 w 10391775"/>
                <a:gd name="connsiteY179" fmla="*/ 3801428 h 6419850"/>
                <a:gd name="connsiteX180" fmla="*/ 5253776 w 10391775"/>
                <a:gd name="connsiteY180" fmla="*/ 3801428 h 6419850"/>
                <a:gd name="connsiteX181" fmla="*/ 5253776 w 10391775"/>
                <a:gd name="connsiteY181" fmla="*/ 3801428 h 6419850"/>
                <a:gd name="connsiteX182" fmla="*/ 5253776 w 10391775"/>
                <a:gd name="connsiteY182" fmla="*/ 3801428 h 6419850"/>
                <a:gd name="connsiteX183" fmla="*/ 5253776 w 10391775"/>
                <a:gd name="connsiteY183" fmla="*/ 3801428 h 6419850"/>
                <a:gd name="connsiteX184" fmla="*/ 7520726 w 10391775"/>
                <a:gd name="connsiteY184" fmla="*/ 5030153 h 6419850"/>
                <a:gd name="connsiteX185" fmla="*/ 7520726 w 10391775"/>
                <a:gd name="connsiteY185" fmla="*/ 5030153 h 6419850"/>
                <a:gd name="connsiteX186" fmla="*/ 7520726 w 10391775"/>
                <a:gd name="connsiteY186" fmla="*/ 5030153 h 6419850"/>
                <a:gd name="connsiteX187" fmla="*/ 7520726 w 10391775"/>
                <a:gd name="connsiteY187" fmla="*/ 5030153 h 6419850"/>
                <a:gd name="connsiteX188" fmla="*/ 7243548 w 10391775"/>
                <a:gd name="connsiteY188" fmla="*/ 2096453 h 6419850"/>
                <a:gd name="connsiteX189" fmla="*/ 7243548 w 10391775"/>
                <a:gd name="connsiteY189" fmla="*/ 2096453 h 6419850"/>
                <a:gd name="connsiteX190" fmla="*/ 7273076 w 10391775"/>
                <a:gd name="connsiteY190" fmla="*/ 1983105 h 6419850"/>
                <a:gd name="connsiteX191" fmla="*/ 7281648 w 10391775"/>
                <a:gd name="connsiteY191" fmla="*/ 1962150 h 6419850"/>
                <a:gd name="connsiteX192" fmla="*/ 7311176 w 10391775"/>
                <a:gd name="connsiteY192" fmla="*/ 1991678 h 6419850"/>
                <a:gd name="connsiteX193" fmla="*/ 7311176 w 10391775"/>
                <a:gd name="connsiteY193" fmla="*/ 1991678 h 6419850"/>
                <a:gd name="connsiteX194" fmla="*/ 7328321 w 10391775"/>
                <a:gd name="connsiteY194" fmla="*/ 2002155 h 6419850"/>
                <a:gd name="connsiteX195" fmla="*/ 7368326 w 10391775"/>
                <a:gd name="connsiteY195" fmla="*/ 2017395 h 6419850"/>
                <a:gd name="connsiteX196" fmla="*/ 7243548 w 10391775"/>
                <a:gd name="connsiteY196" fmla="*/ 2096453 h 6419850"/>
                <a:gd name="connsiteX197" fmla="*/ 7532156 w 10391775"/>
                <a:gd name="connsiteY197" fmla="*/ 1809750 h 6419850"/>
                <a:gd name="connsiteX198" fmla="*/ 7414046 w 10391775"/>
                <a:gd name="connsiteY198" fmla="*/ 1876425 h 6419850"/>
                <a:gd name="connsiteX199" fmla="*/ 7302603 w 10391775"/>
                <a:gd name="connsiteY199" fmla="*/ 1913573 h 6419850"/>
                <a:gd name="connsiteX200" fmla="*/ 7427381 w 10391775"/>
                <a:gd name="connsiteY200" fmla="*/ 1719263 h 6419850"/>
                <a:gd name="connsiteX201" fmla="*/ 7463576 w 10391775"/>
                <a:gd name="connsiteY201" fmla="*/ 1725930 h 6419850"/>
                <a:gd name="connsiteX202" fmla="*/ 7536919 w 10391775"/>
                <a:gd name="connsiteY202" fmla="*/ 1766888 h 6419850"/>
                <a:gd name="connsiteX203" fmla="*/ 7532156 w 10391775"/>
                <a:gd name="connsiteY203" fmla="*/ 1809750 h 6419850"/>
                <a:gd name="connsiteX204" fmla="*/ 7635026 w 10391775"/>
                <a:gd name="connsiteY204" fmla="*/ 2258378 h 6419850"/>
                <a:gd name="connsiteX205" fmla="*/ 7633121 w 10391775"/>
                <a:gd name="connsiteY205" fmla="*/ 2275523 h 6419850"/>
                <a:gd name="connsiteX206" fmla="*/ 7625501 w 10391775"/>
                <a:gd name="connsiteY206" fmla="*/ 2306003 h 6419850"/>
                <a:gd name="connsiteX207" fmla="*/ 7555969 w 10391775"/>
                <a:gd name="connsiteY207" fmla="*/ 2381250 h 6419850"/>
                <a:gd name="connsiteX208" fmla="*/ 7591211 w 10391775"/>
                <a:gd name="connsiteY208" fmla="*/ 2235518 h 6419850"/>
                <a:gd name="connsiteX209" fmla="*/ 7624548 w 10391775"/>
                <a:gd name="connsiteY209" fmla="*/ 2190750 h 6419850"/>
                <a:gd name="connsiteX210" fmla="*/ 7624548 w 10391775"/>
                <a:gd name="connsiteY210" fmla="*/ 2190750 h 6419850"/>
                <a:gd name="connsiteX211" fmla="*/ 7635026 w 10391775"/>
                <a:gd name="connsiteY211" fmla="*/ 2258378 h 6419850"/>
                <a:gd name="connsiteX212" fmla="*/ 7758851 w 10391775"/>
                <a:gd name="connsiteY212" fmla="*/ 1743075 h 6419850"/>
                <a:gd name="connsiteX213" fmla="*/ 7757898 w 10391775"/>
                <a:gd name="connsiteY213" fmla="*/ 1742123 h 6419850"/>
                <a:gd name="connsiteX214" fmla="*/ 7757898 w 10391775"/>
                <a:gd name="connsiteY214" fmla="*/ 1741170 h 6419850"/>
                <a:gd name="connsiteX215" fmla="*/ 7758851 w 10391775"/>
                <a:gd name="connsiteY215" fmla="*/ 1743075 h 6419850"/>
                <a:gd name="connsiteX216" fmla="*/ 7758851 w 10391775"/>
                <a:gd name="connsiteY216" fmla="*/ 1743075 h 6419850"/>
                <a:gd name="connsiteX217" fmla="*/ 9201888 w 10391775"/>
                <a:gd name="connsiteY217" fmla="*/ 6113145 h 6419850"/>
                <a:gd name="connsiteX218" fmla="*/ 9201888 w 10391775"/>
                <a:gd name="connsiteY218" fmla="*/ 6113145 h 6419850"/>
                <a:gd name="connsiteX219" fmla="*/ 9201888 w 10391775"/>
                <a:gd name="connsiteY219" fmla="*/ 6113145 h 6419850"/>
                <a:gd name="connsiteX220" fmla="*/ 9201888 w 10391775"/>
                <a:gd name="connsiteY220" fmla="*/ 6113145 h 6419850"/>
                <a:gd name="connsiteX221" fmla="*/ 9740050 w 10391775"/>
                <a:gd name="connsiteY221" fmla="*/ 5124450 h 6419850"/>
                <a:gd name="connsiteX222" fmla="*/ 8798029 w 10391775"/>
                <a:gd name="connsiteY222" fmla="*/ 5114925 h 6419850"/>
                <a:gd name="connsiteX223" fmla="*/ 8872323 w 10391775"/>
                <a:gd name="connsiteY223" fmla="*/ 4905375 h 6419850"/>
                <a:gd name="connsiteX224" fmla="*/ 8845654 w 10391775"/>
                <a:gd name="connsiteY224" fmla="*/ 4692015 h 6419850"/>
                <a:gd name="connsiteX225" fmla="*/ 8737069 w 10391775"/>
                <a:gd name="connsiteY225" fmla="*/ 4410075 h 6419850"/>
                <a:gd name="connsiteX226" fmla="*/ 8715161 w 10391775"/>
                <a:gd name="connsiteY226" fmla="*/ 4363403 h 6419850"/>
                <a:gd name="connsiteX227" fmla="*/ 8567523 w 10391775"/>
                <a:gd name="connsiteY227" fmla="*/ 4095750 h 6419850"/>
                <a:gd name="connsiteX228" fmla="*/ 8567523 w 10391775"/>
                <a:gd name="connsiteY228" fmla="*/ 4085273 h 6419850"/>
                <a:gd name="connsiteX229" fmla="*/ 8596098 w 10391775"/>
                <a:gd name="connsiteY229" fmla="*/ 4081463 h 6419850"/>
                <a:gd name="connsiteX230" fmla="*/ 9721000 w 10391775"/>
                <a:gd name="connsiteY230" fmla="*/ 5074920 h 6419850"/>
                <a:gd name="connsiteX231" fmla="*/ 9740050 w 10391775"/>
                <a:gd name="connsiteY231" fmla="*/ 5124450 h 641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Lst>
              <a:rect l="l" t="t" r="r" b="b"/>
              <a:pathLst>
                <a:path w="10391775" h="6419850">
                  <a:moveTo>
                    <a:pt x="10401086" y="5277803"/>
                  </a:moveTo>
                  <a:cubicBezTo>
                    <a:pt x="10401086" y="5239703"/>
                    <a:pt x="10386798" y="5218748"/>
                    <a:pt x="10346794" y="5213985"/>
                  </a:cubicBezTo>
                  <a:cubicBezTo>
                    <a:pt x="10317266" y="5211128"/>
                    <a:pt x="10286786" y="5209223"/>
                    <a:pt x="10257258" y="5204460"/>
                  </a:cubicBezTo>
                  <a:cubicBezTo>
                    <a:pt x="10189631" y="5195888"/>
                    <a:pt x="10120098" y="5205413"/>
                    <a:pt x="10055329" y="5180648"/>
                  </a:cubicBezTo>
                  <a:cubicBezTo>
                    <a:pt x="10047708" y="5176838"/>
                    <a:pt x="10006750" y="5147310"/>
                    <a:pt x="9990558" y="5137785"/>
                  </a:cubicBezTo>
                  <a:cubicBezTo>
                    <a:pt x="9990558" y="5136833"/>
                    <a:pt x="9956269" y="5098733"/>
                    <a:pt x="9946744" y="5097780"/>
                  </a:cubicBezTo>
                  <a:cubicBezTo>
                    <a:pt x="9945791" y="5097780"/>
                    <a:pt x="8933283" y="4197668"/>
                    <a:pt x="8430363" y="3751898"/>
                  </a:cubicBezTo>
                  <a:cubicBezTo>
                    <a:pt x="8431316" y="3739515"/>
                    <a:pt x="8434173" y="3712845"/>
                    <a:pt x="8434173" y="3711893"/>
                  </a:cubicBezTo>
                  <a:cubicBezTo>
                    <a:pt x="8437031" y="3708083"/>
                    <a:pt x="8415123" y="3489008"/>
                    <a:pt x="8403694" y="3470910"/>
                  </a:cubicBezTo>
                  <a:cubicBezTo>
                    <a:pt x="8390358" y="3449003"/>
                    <a:pt x="8318921" y="3241358"/>
                    <a:pt x="8289394" y="3220403"/>
                  </a:cubicBezTo>
                  <a:cubicBezTo>
                    <a:pt x="8268439" y="3205163"/>
                    <a:pt x="8266534" y="3159443"/>
                    <a:pt x="8270344" y="3156585"/>
                  </a:cubicBezTo>
                  <a:cubicBezTo>
                    <a:pt x="8292251" y="3105150"/>
                    <a:pt x="8252246" y="2997518"/>
                    <a:pt x="8249389" y="2998470"/>
                  </a:cubicBezTo>
                  <a:cubicBezTo>
                    <a:pt x="8244626" y="2986088"/>
                    <a:pt x="8232244" y="2961323"/>
                    <a:pt x="8235101" y="2959418"/>
                  </a:cubicBezTo>
                  <a:cubicBezTo>
                    <a:pt x="8247484" y="2932748"/>
                    <a:pt x="8253198" y="2858453"/>
                    <a:pt x="8251294" y="2849880"/>
                  </a:cubicBezTo>
                  <a:cubicBezTo>
                    <a:pt x="8258914" y="2816543"/>
                    <a:pt x="8245578" y="2745105"/>
                    <a:pt x="8243673" y="2742248"/>
                  </a:cubicBezTo>
                  <a:cubicBezTo>
                    <a:pt x="8234148" y="2697480"/>
                    <a:pt x="8199859" y="2673668"/>
                    <a:pt x="8164616" y="2652713"/>
                  </a:cubicBezTo>
                  <a:cubicBezTo>
                    <a:pt x="8080796" y="2603183"/>
                    <a:pt x="7994119" y="2558415"/>
                    <a:pt x="7905536" y="2518410"/>
                  </a:cubicBezTo>
                  <a:cubicBezTo>
                    <a:pt x="7905536" y="2517458"/>
                    <a:pt x="7905536" y="2517458"/>
                    <a:pt x="7904584" y="2516505"/>
                  </a:cubicBezTo>
                  <a:cubicBezTo>
                    <a:pt x="7902678" y="2508885"/>
                    <a:pt x="7899821" y="2501265"/>
                    <a:pt x="7896964" y="2493645"/>
                  </a:cubicBezTo>
                  <a:cubicBezTo>
                    <a:pt x="7932206" y="2446973"/>
                    <a:pt x="7962686" y="2397443"/>
                    <a:pt x="7984594" y="2342198"/>
                  </a:cubicBezTo>
                  <a:cubicBezTo>
                    <a:pt x="7987451" y="2333625"/>
                    <a:pt x="7990309" y="2326005"/>
                    <a:pt x="7993166" y="2317433"/>
                  </a:cubicBezTo>
                  <a:cubicBezTo>
                    <a:pt x="7996976" y="2315528"/>
                    <a:pt x="8006501" y="2279333"/>
                    <a:pt x="8005548" y="2270760"/>
                  </a:cubicBezTo>
                  <a:cubicBezTo>
                    <a:pt x="8011264" y="2224088"/>
                    <a:pt x="7985546" y="2184083"/>
                    <a:pt x="7965544" y="2142173"/>
                  </a:cubicBezTo>
                  <a:cubicBezTo>
                    <a:pt x="7952209" y="2108835"/>
                    <a:pt x="7956019" y="2073593"/>
                    <a:pt x="7956971" y="2039303"/>
                  </a:cubicBezTo>
                  <a:cubicBezTo>
                    <a:pt x="7958876" y="2039303"/>
                    <a:pt x="7959828" y="2038350"/>
                    <a:pt x="7962686" y="2036445"/>
                  </a:cubicBezTo>
                  <a:cubicBezTo>
                    <a:pt x="7990309" y="1985010"/>
                    <a:pt x="8002691" y="1932623"/>
                    <a:pt x="7979831" y="1876425"/>
                  </a:cubicBezTo>
                  <a:cubicBezTo>
                    <a:pt x="7977926" y="1875473"/>
                    <a:pt x="7976973" y="1875473"/>
                    <a:pt x="7975069" y="1875473"/>
                  </a:cubicBezTo>
                  <a:cubicBezTo>
                    <a:pt x="7974116" y="1857375"/>
                    <a:pt x="7962686" y="1844993"/>
                    <a:pt x="7950303" y="1832610"/>
                  </a:cubicBezTo>
                  <a:cubicBezTo>
                    <a:pt x="7912203" y="1793558"/>
                    <a:pt x="7862673" y="1771650"/>
                    <a:pt x="7813144" y="1753553"/>
                  </a:cubicBezTo>
                  <a:cubicBezTo>
                    <a:pt x="7795998" y="1747838"/>
                    <a:pt x="7783616" y="1740218"/>
                    <a:pt x="7776948" y="1728788"/>
                  </a:cubicBezTo>
                  <a:cubicBezTo>
                    <a:pt x="7779806" y="1721168"/>
                    <a:pt x="7743611" y="1327785"/>
                    <a:pt x="7735039" y="1305878"/>
                  </a:cubicBezTo>
                  <a:cubicBezTo>
                    <a:pt x="7732181" y="1303973"/>
                    <a:pt x="7720751" y="1257300"/>
                    <a:pt x="7711226" y="1237298"/>
                  </a:cubicBezTo>
                  <a:cubicBezTo>
                    <a:pt x="7695034" y="1154430"/>
                    <a:pt x="7636931" y="1104900"/>
                    <a:pt x="7568351" y="1065848"/>
                  </a:cubicBezTo>
                  <a:cubicBezTo>
                    <a:pt x="7568351" y="1031558"/>
                    <a:pt x="7569303" y="998220"/>
                    <a:pt x="7569303" y="963930"/>
                  </a:cubicBezTo>
                  <a:cubicBezTo>
                    <a:pt x="7569303" y="962978"/>
                    <a:pt x="7568351" y="962978"/>
                    <a:pt x="7568351" y="962025"/>
                  </a:cubicBezTo>
                  <a:cubicBezTo>
                    <a:pt x="7571209" y="961073"/>
                    <a:pt x="7595973" y="920115"/>
                    <a:pt x="7596926" y="897255"/>
                  </a:cubicBezTo>
                  <a:cubicBezTo>
                    <a:pt x="7596926" y="894398"/>
                    <a:pt x="7595973" y="873443"/>
                    <a:pt x="7595021" y="866775"/>
                  </a:cubicBezTo>
                  <a:cubicBezTo>
                    <a:pt x="7596926" y="865823"/>
                    <a:pt x="7599784" y="865823"/>
                    <a:pt x="7602641" y="864870"/>
                  </a:cubicBezTo>
                  <a:cubicBezTo>
                    <a:pt x="7616928" y="845820"/>
                    <a:pt x="7614071" y="790575"/>
                    <a:pt x="7610261" y="785813"/>
                  </a:cubicBezTo>
                  <a:cubicBezTo>
                    <a:pt x="7619786" y="742950"/>
                    <a:pt x="7615976" y="700088"/>
                    <a:pt x="7603594" y="657225"/>
                  </a:cubicBezTo>
                  <a:cubicBezTo>
                    <a:pt x="7596926" y="614363"/>
                    <a:pt x="7575971" y="577215"/>
                    <a:pt x="7553111" y="541020"/>
                  </a:cubicBezTo>
                  <a:cubicBezTo>
                    <a:pt x="7463576" y="401003"/>
                    <a:pt x="7356896" y="274320"/>
                    <a:pt x="7226403" y="168593"/>
                  </a:cubicBezTo>
                  <a:cubicBezTo>
                    <a:pt x="7178778" y="129540"/>
                    <a:pt x="7128296" y="93345"/>
                    <a:pt x="7071146" y="69533"/>
                  </a:cubicBezTo>
                  <a:cubicBezTo>
                    <a:pt x="7059716" y="61913"/>
                    <a:pt x="6952084" y="22860"/>
                    <a:pt x="6949226" y="19050"/>
                  </a:cubicBezTo>
                  <a:cubicBezTo>
                    <a:pt x="6931128" y="-3810"/>
                    <a:pt x="6901601" y="12383"/>
                    <a:pt x="6880646" y="0"/>
                  </a:cubicBezTo>
                  <a:cubicBezTo>
                    <a:pt x="6864453" y="0"/>
                    <a:pt x="6849214" y="0"/>
                    <a:pt x="6833021" y="0"/>
                  </a:cubicBezTo>
                  <a:cubicBezTo>
                    <a:pt x="6801589" y="0"/>
                    <a:pt x="6699671" y="0"/>
                    <a:pt x="6680621" y="0"/>
                  </a:cubicBezTo>
                  <a:cubicBezTo>
                    <a:pt x="6677764" y="0"/>
                    <a:pt x="6673953" y="0"/>
                    <a:pt x="6671096" y="0"/>
                  </a:cubicBezTo>
                  <a:cubicBezTo>
                    <a:pt x="6668239" y="17145"/>
                    <a:pt x="6648236" y="7620"/>
                    <a:pt x="6641569" y="18098"/>
                  </a:cubicBezTo>
                  <a:cubicBezTo>
                    <a:pt x="6602516" y="20955"/>
                    <a:pt x="6565369" y="34290"/>
                    <a:pt x="6529173" y="48578"/>
                  </a:cubicBezTo>
                  <a:cubicBezTo>
                    <a:pt x="6452021" y="69533"/>
                    <a:pt x="6383441" y="107633"/>
                    <a:pt x="6318671" y="153353"/>
                  </a:cubicBezTo>
                  <a:cubicBezTo>
                    <a:pt x="6210086" y="229553"/>
                    <a:pt x="6128171" y="326708"/>
                    <a:pt x="6091976" y="457200"/>
                  </a:cubicBezTo>
                  <a:cubicBezTo>
                    <a:pt x="6086261" y="471488"/>
                    <a:pt x="6071021" y="521970"/>
                    <a:pt x="6071973" y="533400"/>
                  </a:cubicBezTo>
                  <a:cubicBezTo>
                    <a:pt x="6064353" y="557213"/>
                    <a:pt x="6059591" y="581978"/>
                    <a:pt x="6060544" y="606743"/>
                  </a:cubicBezTo>
                  <a:cubicBezTo>
                    <a:pt x="6050066" y="628650"/>
                    <a:pt x="6051971" y="652463"/>
                    <a:pt x="6052923" y="676275"/>
                  </a:cubicBezTo>
                  <a:cubicBezTo>
                    <a:pt x="6050066" y="718185"/>
                    <a:pt x="6045303" y="761048"/>
                    <a:pt x="6044351" y="802958"/>
                  </a:cubicBezTo>
                  <a:cubicBezTo>
                    <a:pt x="6044351" y="826770"/>
                    <a:pt x="6037684" y="838200"/>
                    <a:pt x="6013871" y="847725"/>
                  </a:cubicBezTo>
                  <a:cubicBezTo>
                    <a:pt x="5900523" y="892493"/>
                    <a:pt x="5879569" y="941070"/>
                    <a:pt x="5919573" y="1057275"/>
                  </a:cubicBezTo>
                  <a:cubicBezTo>
                    <a:pt x="5940528" y="1131570"/>
                    <a:pt x="5973866" y="1201103"/>
                    <a:pt x="6011014" y="1267778"/>
                  </a:cubicBezTo>
                  <a:cubicBezTo>
                    <a:pt x="6010061" y="1270635"/>
                    <a:pt x="6011014" y="1273493"/>
                    <a:pt x="6011966" y="1276350"/>
                  </a:cubicBezTo>
                  <a:cubicBezTo>
                    <a:pt x="5963389" y="1356360"/>
                    <a:pt x="5913859" y="1436370"/>
                    <a:pt x="5880521" y="1524953"/>
                  </a:cubicBezTo>
                  <a:cubicBezTo>
                    <a:pt x="5839564" y="1611630"/>
                    <a:pt x="5811941" y="1702118"/>
                    <a:pt x="5801464" y="1797368"/>
                  </a:cubicBezTo>
                  <a:cubicBezTo>
                    <a:pt x="5792891" y="1806893"/>
                    <a:pt x="5793844" y="1818323"/>
                    <a:pt x="5794796" y="1829753"/>
                  </a:cubicBezTo>
                  <a:cubicBezTo>
                    <a:pt x="5793844" y="1835468"/>
                    <a:pt x="5793844" y="1841183"/>
                    <a:pt x="5792891" y="1846898"/>
                  </a:cubicBezTo>
                  <a:cubicBezTo>
                    <a:pt x="5792891" y="1846898"/>
                    <a:pt x="5792891" y="1846898"/>
                    <a:pt x="5792891" y="1846898"/>
                  </a:cubicBezTo>
                  <a:cubicBezTo>
                    <a:pt x="5784319" y="1862138"/>
                    <a:pt x="5783366" y="1879283"/>
                    <a:pt x="5785271" y="1896428"/>
                  </a:cubicBezTo>
                  <a:cubicBezTo>
                    <a:pt x="5772889" y="1932623"/>
                    <a:pt x="5773841" y="1969770"/>
                    <a:pt x="5772889" y="2006918"/>
                  </a:cubicBezTo>
                  <a:cubicBezTo>
                    <a:pt x="5763364" y="2025968"/>
                    <a:pt x="5765269" y="2046923"/>
                    <a:pt x="5766221" y="2067878"/>
                  </a:cubicBezTo>
                  <a:cubicBezTo>
                    <a:pt x="5762411" y="2092643"/>
                    <a:pt x="5758601" y="2118360"/>
                    <a:pt x="5754791" y="2143125"/>
                  </a:cubicBezTo>
                  <a:cubicBezTo>
                    <a:pt x="5743361" y="2145030"/>
                    <a:pt x="5731931" y="2143125"/>
                    <a:pt x="5722406" y="2151698"/>
                  </a:cubicBezTo>
                  <a:cubicBezTo>
                    <a:pt x="5722406" y="2151698"/>
                    <a:pt x="5722406" y="2151698"/>
                    <a:pt x="5722406" y="2151698"/>
                  </a:cubicBezTo>
                  <a:cubicBezTo>
                    <a:pt x="5662398" y="2156460"/>
                    <a:pt x="5321403" y="2220278"/>
                    <a:pt x="5310926" y="2225993"/>
                  </a:cubicBezTo>
                  <a:cubicBezTo>
                    <a:pt x="5309021" y="2226945"/>
                    <a:pt x="5308069" y="2227898"/>
                    <a:pt x="5306164" y="2228850"/>
                  </a:cubicBezTo>
                  <a:cubicBezTo>
                    <a:pt x="5284256" y="2232660"/>
                    <a:pt x="5218534" y="2239328"/>
                    <a:pt x="5209009" y="2246948"/>
                  </a:cubicBezTo>
                  <a:cubicBezTo>
                    <a:pt x="5209009" y="2246948"/>
                    <a:pt x="5209009" y="2246948"/>
                    <a:pt x="5209009" y="2246948"/>
                  </a:cubicBezTo>
                  <a:cubicBezTo>
                    <a:pt x="5168051" y="2251710"/>
                    <a:pt x="5127094" y="2260283"/>
                    <a:pt x="5085184" y="2249805"/>
                  </a:cubicBezTo>
                  <a:cubicBezTo>
                    <a:pt x="5067086" y="2245043"/>
                    <a:pt x="5008984" y="2274570"/>
                    <a:pt x="5001364" y="2286000"/>
                  </a:cubicBezTo>
                  <a:cubicBezTo>
                    <a:pt x="4980409" y="2307908"/>
                    <a:pt x="4975646" y="2336483"/>
                    <a:pt x="4965169" y="2363153"/>
                  </a:cubicBezTo>
                  <a:cubicBezTo>
                    <a:pt x="4958501" y="2394585"/>
                    <a:pt x="4927069" y="2492693"/>
                    <a:pt x="4912781" y="2507933"/>
                  </a:cubicBezTo>
                  <a:cubicBezTo>
                    <a:pt x="4826103" y="2599373"/>
                    <a:pt x="4698469" y="2922270"/>
                    <a:pt x="4687039" y="2970848"/>
                  </a:cubicBezTo>
                  <a:cubicBezTo>
                    <a:pt x="4680371" y="2976563"/>
                    <a:pt x="4641319" y="3111818"/>
                    <a:pt x="4620364" y="3170873"/>
                  </a:cubicBezTo>
                  <a:cubicBezTo>
                    <a:pt x="4587978" y="3260408"/>
                    <a:pt x="4397478" y="3664268"/>
                    <a:pt x="4391764" y="3722370"/>
                  </a:cubicBezTo>
                  <a:cubicBezTo>
                    <a:pt x="4389859" y="3725228"/>
                    <a:pt x="4388906" y="3728085"/>
                    <a:pt x="4388906" y="3730943"/>
                  </a:cubicBezTo>
                  <a:cubicBezTo>
                    <a:pt x="4381286" y="3750945"/>
                    <a:pt x="4374619" y="3810000"/>
                    <a:pt x="4373666" y="3818573"/>
                  </a:cubicBezTo>
                  <a:cubicBezTo>
                    <a:pt x="4366998" y="3857625"/>
                    <a:pt x="4343186" y="3886200"/>
                    <a:pt x="4318421" y="3914775"/>
                  </a:cubicBezTo>
                  <a:cubicBezTo>
                    <a:pt x="4270796" y="3970020"/>
                    <a:pt x="4134589" y="4238625"/>
                    <a:pt x="4151733" y="4318635"/>
                  </a:cubicBezTo>
                  <a:cubicBezTo>
                    <a:pt x="4151733" y="4321493"/>
                    <a:pt x="4125064" y="4431983"/>
                    <a:pt x="4112681" y="4448175"/>
                  </a:cubicBezTo>
                  <a:cubicBezTo>
                    <a:pt x="4037433" y="4547235"/>
                    <a:pt x="3948851" y="4632008"/>
                    <a:pt x="3847886" y="4705350"/>
                  </a:cubicBezTo>
                  <a:cubicBezTo>
                    <a:pt x="3847886" y="4705350"/>
                    <a:pt x="3847886" y="4705350"/>
                    <a:pt x="3847886" y="4705350"/>
                  </a:cubicBezTo>
                  <a:cubicBezTo>
                    <a:pt x="3785973" y="4709160"/>
                    <a:pt x="3726918" y="4724400"/>
                    <a:pt x="3669768" y="4745355"/>
                  </a:cubicBezTo>
                  <a:cubicBezTo>
                    <a:pt x="3606903" y="4759643"/>
                    <a:pt x="3564993" y="4800600"/>
                    <a:pt x="3535466" y="4855845"/>
                  </a:cubicBezTo>
                  <a:cubicBezTo>
                    <a:pt x="3527846" y="4870133"/>
                    <a:pt x="3507843" y="4890135"/>
                    <a:pt x="3506891" y="4887278"/>
                  </a:cubicBezTo>
                  <a:cubicBezTo>
                    <a:pt x="3379256" y="4489133"/>
                    <a:pt x="3251621" y="4090988"/>
                    <a:pt x="3123986" y="3693795"/>
                  </a:cubicBezTo>
                  <a:cubicBezTo>
                    <a:pt x="3116366" y="3669030"/>
                    <a:pt x="3103983" y="3659505"/>
                    <a:pt x="3077314" y="3657600"/>
                  </a:cubicBezTo>
                  <a:cubicBezTo>
                    <a:pt x="2791564" y="3633788"/>
                    <a:pt x="444603" y="3435668"/>
                    <a:pt x="48363" y="3403283"/>
                  </a:cubicBezTo>
                  <a:cubicBezTo>
                    <a:pt x="-5929" y="3398520"/>
                    <a:pt x="-7834" y="3402330"/>
                    <a:pt x="10263" y="3453765"/>
                  </a:cubicBezTo>
                  <a:cubicBezTo>
                    <a:pt x="68366" y="3618548"/>
                    <a:pt x="722733" y="5509260"/>
                    <a:pt x="783693" y="5687378"/>
                  </a:cubicBezTo>
                  <a:cubicBezTo>
                    <a:pt x="797028" y="5724525"/>
                    <a:pt x="821793" y="5742623"/>
                    <a:pt x="858941" y="5751195"/>
                  </a:cubicBezTo>
                  <a:cubicBezTo>
                    <a:pt x="1196126" y="5827395"/>
                    <a:pt x="3562136" y="6356033"/>
                    <a:pt x="3812644" y="6414135"/>
                  </a:cubicBezTo>
                  <a:cubicBezTo>
                    <a:pt x="3835503" y="6419850"/>
                    <a:pt x="3858364" y="6423660"/>
                    <a:pt x="3882176" y="6414135"/>
                  </a:cubicBezTo>
                  <a:cubicBezTo>
                    <a:pt x="3978378" y="6374130"/>
                    <a:pt x="5427131" y="5882640"/>
                    <a:pt x="5439514" y="5869305"/>
                  </a:cubicBezTo>
                  <a:cubicBezTo>
                    <a:pt x="5436656" y="5863590"/>
                    <a:pt x="5498569" y="5767388"/>
                    <a:pt x="5500473" y="5750243"/>
                  </a:cubicBezTo>
                  <a:cubicBezTo>
                    <a:pt x="5514761" y="5647373"/>
                    <a:pt x="5511903" y="5643563"/>
                    <a:pt x="5409986" y="5628323"/>
                  </a:cubicBezTo>
                  <a:cubicBezTo>
                    <a:pt x="5058514" y="5574030"/>
                    <a:pt x="4707994" y="5520690"/>
                    <a:pt x="4356521" y="5469255"/>
                  </a:cubicBezTo>
                  <a:cubicBezTo>
                    <a:pt x="4266034" y="5455920"/>
                    <a:pt x="4175546" y="5434965"/>
                    <a:pt x="4083153" y="5431155"/>
                  </a:cubicBezTo>
                  <a:cubicBezTo>
                    <a:pt x="4077439" y="5432108"/>
                    <a:pt x="4023146" y="5385435"/>
                    <a:pt x="4065056" y="5359718"/>
                  </a:cubicBezTo>
                  <a:cubicBezTo>
                    <a:pt x="4068866" y="5359718"/>
                    <a:pt x="4120301" y="5326380"/>
                    <a:pt x="4126969" y="5299710"/>
                  </a:cubicBezTo>
                  <a:cubicBezTo>
                    <a:pt x="4135541" y="5267325"/>
                    <a:pt x="4155544" y="5253990"/>
                    <a:pt x="4185071" y="5245418"/>
                  </a:cubicBezTo>
                  <a:cubicBezTo>
                    <a:pt x="4251746" y="5226368"/>
                    <a:pt x="4318421" y="5204460"/>
                    <a:pt x="4386048" y="5192078"/>
                  </a:cubicBezTo>
                  <a:cubicBezTo>
                    <a:pt x="4443198" y="5181600"/>
                    <a:pt x="4478441" y="5154930"/>
                    <a:pt x="4485109" y="5096828"/>
                  </a:cubicBezTo>
                  <a:cubicBezTo>
                    <a:pt x="4490823" y="5081588"/>
                    <a:pt x="4499396" y="5043488"/>
                    <a:pt x="4500348" y="5039678"/>
                  </a:cubicBezTo>
                  <a:cubicBezTo>
                    <a:pt x="4511778" y="5033963"/>
                    <a:pt x="4640366" y="4949190"/>
                    <a:pt x="4657511" y="4881563"/>
                  </a:cubicBezTo>
                  <a:cubicBezTo>
                    <a:pt x="4657511" y="4881563"/>
                    <a:pt x="4657511" y="4881563"/>
                    <a:pt x="4657511" y="4880610"/>
                  </a:cubicBezTo>
                  <a:cubicBezTo>
                    <a:pt x="4659416" y="4880610"/>
                    <a:pt x="4685134" y="4797743"/>
                    <a:pt x="4685134" y="4792028"/>
                  </a:cubicBezTo>
                  <a:cubicBezTo>
                    <a:pt x="4694659" y="4772025"/>
                    <a:pt x="4710851" y="4756785"/>
                    <a:pt x="4729901" y="4742498"/>
                  </a:cubicBezTo>
                  <a:cubicBezTo>
                    <a:pt x="4836581" y="4663440"/>
                    <a:pt x="5026128" y="4291965"/>
                    <a:pt x="5028034" y="4289108"/>
                  </a:cubicBezTo>
                  <a:cubicBezTo>
                    <a:pt x="5040416" y="4272915"/>
                    <a:pt x="5043273" y="4254818"/>
                    <a:pt x="5041369" y="4235768"/>
                  </a:cubicBezTo>
                  <a:cubicBezTo>
                    <a:pt x="5040416" y="4232910"/>
                    <a:pt x="5088994" y="4015740"/>
                    <a:pt x="5100423" y="3920490"/>
                  </a:cubicBezTo>
                  <a:cubicBezTo>
                    <a:pt x="5104234" y="3910965"/>
                    <a:pt x="5139476" y="3823335"/>
                    <a:pt x="5154716" y="3794760"/>
                  </a:cubicBezTo>
                  <a:cubicBezTo>
                    <a:pt x="5181386" y="3772853"/>
                    <a:pt x="5205198" y="3748088"/>
                    <a:pt x="5224248" y="3719513"/>
                  </a:cubicBezTo>
                  <a:cubicBezTo>
                    <a:pt x="5247109" y="3740468"/>
                    <a:pt x="5233773" y="3769995"/>
                    <a:pt x="5241394" y="3794760"/>
                  </a:cubicBezTo>
                  <a:cubicBezTo>
                    <a:pt x="5241394" y="3801428"/>
                    <a:pt x="5239489" y="3874770"/>
                    <a:pt x="5235678" y="3905250"/>
                  </a:cubicBezTo>
                  <a:cubicBezTo>
                    <a:pt x="5234726" y="3915728"/>
                    <a:pt x="5239489" y="3988118"/>
                    <a:pt x="5229964" y="4012883"/>
                  </a:cubicBezTo>
                  <a:cubicBezTo>
                    <a:pt x="5219486" y="4065270"/>
                    <a:pt x="5198531" y="4115753"/>
                    <a:pt x="5192816" y="4169093"/>
                  </a:cubicBezTo>
                  <a:cubicBezTo>
                    <a:pt x="5194721" y="4172903"/>
                    <a:pt x="5161384" y="4284345"/>
                    <a:pt x="5158526" y="4288155"/>
                  </a:cubicBezTo>
                  <a:cubicBezTo>
                    <a:pt x="5119473" y="4337685"/>
                    <a:pt x="5117569" y="4396740"/>
                    <a:pt x="5112806" y="4455795"/>
                  </a:cubicBezTo>
                  <a:cubicBezTo>
                    <a:pt x="5111853" y="4461510"/>
                    <a:pt x="5102328" y="4538663"/>
                    <a:pt x="5102328" y="4551045"/>
                  </a:cubicBezTo>
                  <a:cubicBezTo>
                    <a:pt x="5101376" y="4561523"/>
                    <a:pt x="5106139" y="4607243"/>
                    <a:pt x="5102328" y="4606290"/>
                  </a:cubicBezTo>
                  <a:cubicBezTo>
                    <a:pt x="5088994" y="4625340"/>
                    <a:pt x="5089946" y="4848225"/>
                    <a:pt x="5086136" y="4851083"/>
                  </a:cubicBezTo>
                  <a:cubicBezTo>
                    <a:pt x="5078516" y="4900613"/>
                    <a:pt x="5083278" y="5044440"/>
                    <a:pt x="5083278" y="5066348"/>
                  </a:cubicBezTo>
                  <a:cubicBezTo>
                    <a:pt x="5083278" y="5172075"/>
                    <a:pt x="5083278" y="5172075"/>
                    <a:pt x="5190911" y="5172075"/>
                  </a:cubicBezTo>
                  <a:cubicBezTo>
                    <a:pt x="5940528" y="5172075"/>
                    <a:pt x="7475006" y="5172075"/>
                    <a:pt x="7493103" y="5171123"/>
                  </a:cubicBezTo>
                  <a:cubicBezTo>
                    <a:pt x="7530251" y="5170170"/>
                    <a:pt x="7550253" y="5153978"/>
                    <a:pt x="7540728" y="5113973"/>
                  </a:cubicBezTo>
                  <a:cubicBezTo>
                    <a:pt x="7538823" y="5087303"/>
                    <a:pt x="7544539" y="5060633"/>
                    <a:pt x="7531203" y="5035868"/>
                  </a:cubicBezTo>
                  <a:cubicBezTo>
                    <a:pt x="7529298" y="5033010"/>
                    <a:pt x="7526441" y="4953000"/>
                    <a:pt x="7530251" y="4920615"/>
                  </a:cubicBezTo>
                  <a:cubicBezTo>
                    <a:pt x="7530251" y="4893945"/>
                    <a:pt x="7519773" y="4828223"/>
                    <a:pt x="7515964" y="4822508"/>
                  </a:cubicBezTo>
                  <a:cubicBezTo>
                    <a:pt x="7515964" y="4748213"/>
                    <a:pt x="7527394" y="4462463"/>
                    <a:pt x="7527394" y="4438650"/>
                  </a:cubicBezTo>
                  <a:cubicBezTo>
                    <a:pt x="7531203" y="4432935"/>
                    <a:pt x="7638836" y="4023360"/>
                    <a:pt x="7640741" y="4023360"/>
                  </a:cubicBezTo>
                  <a:cubicBezTo>
                    <a:pt x="7640741" y="4024313"/>
                    <a:pt x="7640741" y="4025265"/>
                    <a:pt x="7640741" y="4026218"/>
                  </a:cubicBezTo>
                  <a:cubicBezTo>
                    <a:pt x="7653123" y="4068128"/>
                    <a:pt x="7693128" y="4152900"/>
                    <a:pt x="7695986" y="4155758"/>
                  </a:cubicBezTo>
                  <a:cubicBezTo>
                    <a:pt x="7695034" y="4184333"/>
                    <a:pt x="7801714" y="4412933"/>
                    <a:pt x="7802666" y="4413885"/>
                  </a:cubicBezTo>
                  <a:cubicBezTo>
                    <a:pt x="7826478" y="4495800"/>
                    <a:pt x="7801714" y="4456748"/>
                    <a:pt x="7836956" y="4534853"/>
                  </a:cubicBezTo>
                  <a:cubicBezTo>
                    <a:pt x="7836003" y="4539615"/>
                    <a:pt x="7885534" y="4655820"/>
                    <a:pt x="7897916" y="4672965"/>
                  </a:cubicBezTo>
                  <a:cubicBezTo>
                    <a:pt x="7944589" y="4787265"/>
                    <a:pt x="8016978" y="4935855"/>
                    <a:pt x="8019836" y="4934903"/>
                  </a:cubicBezTo>
                  <a:cubicBezTo>
                    <a:pt x="8132231" y="5106353"/>
                    <a:pt x="8221766" y="5200650"/>
                    <a:pt x="8265581" y="5229225"/>
                  </a:cubicBezTo>
                  <a:cubicBezTo>
                    <a:pt x="8268439" y="5229225"/>
                    <a:pt x="8308444" y="5266373"/>
                    <a:pt x="8308444" y="5270183"/>
                  </a:cubicBezTo>
                  <a:cubicBezTo>
                    <a:pt x="8322731" y="5306378"/>
                    <a:pt x="8289394" y="5299710"/>
                    <a:pt x="8274153" y="5303520"/>
                  </a:cubicBezTo>
                  <a:cubicBezTo>
                    <a:pt x="8111276" y="5343525"/>
                    <a:pt x="7950303" y="5387340"/>
                    <a:pt x="7787426" y="5428298"/>
                  </a:cubicBezTo>
                  <a:cubicBezTo>
                    <a:pt x="7758851" y="5435918"/>
                    <a:pt x="7733134" y="5445443"/>
                    <a:pt x="7721703" y="5471160"/>
                  </a:cubicBezTo>
                  <a:cubicBezTo>
                    <a:pt x="7721703" y="5471160"/>
                    <a:pt x="7721703" y="5471160"/>
                    <a:pt x="7721703" y="5471160"/>
                  </a:cubicBezTo>
                  <a:cubicBezTo>
                    <a:pt x="7721703" y="5471160"/>
                    <a:pt x="7721703" y="5471160"/>
                    <a:pt x="7721703" y="5472113"/>
                  </a:cubicBezTo>
                  <a:cubicBezTo>
                    <a:pt x="7719798" y="5476875"/>
                    <a:pt x="7711226" y="5553075"/>
                    <a:pt x="7720751" y="5585460"/>
                  </a:cubicBezTo>
                  <a:cubicBezTo>
                    <a:pt x="7743611" y="5622608"/>
                    <a:pt x="7885534" y="5739765"/>
                    <a:pt x="7937921" y="5749290"/>
                  </a:cubicBezTo>
                  <a:cubicBezTo>
                    <a:pt x="8046506" y="5769293"/>
                    <a:pt x="8536091" y="5876925"/>
                    <a:pt x="8677061" y="5865495"/>
                  </a:cubicBezTo>
                  <a:cubicBezTo>
                    <a:pt x="8724686" y="5861685"/>
                    <a:pt x="8771358" y="5853113"/>
                    <a:pt x="8818983" y="5855018"/>
                  </a:cubicBezTo>
                  <a:cubicBezTo>
                    <a:pt x="8849463" y="5855970"/>
                    <a:pt x="8865656" y="5865495"/>
                    <a:pt x="8869466" y="5896928"/>
                  </a:cubicBezTo>
                  <a:cubicBezTo>
                    <a:pt x="8875181" y="5945505"/>
                    <a:pt x="8882800" y="5994083"/>
                    <a:pt x="8889469" y="6042660"/>
                  </a:cubicBezTo>
                  <a:cubicBezTo>
                    <a:pt x="8893279" y="6075998"/>
                    <a:pt x="8904708" y="6104573"/>
                    <a:pt x="8942808" y="6113145"/>
                  </a:cubicBezTo>
                  <a:cubicBezTo>
                    <a:pt x="8995196" y="6125528"/>
                    <a:pt x="9045679" y="6144578"/>
                    <a:pt x="9099019" y="6154103"/>
                  </a:cubicBezTo>
                  <a:cubicBezTo>
                    <a:pt x="9149500" y="6162675"/>
                    <a:pt x="9242846" y="6126480"/>
                    <a:pt x="9242846" y="6126480"/>
                  </a:cubicBezTo>
                  <a:cubicBezTo>
                    <a:pt x="9287613" y="6126480"/>
                    <a:pt x="9319046" y="6111240"/>
                    <a:pt x="9308569" y="6058853"/>
                  </a:cubicBezTo>
                  <a:cubicBezTo>
                    <a:pt x="9303806" y="6035993"/>
                    <a:pt x="9346669" y="6026468"/>
                    <a:pt x="9356194" y="6027420"/>
                  </a:cubicBezTo>
                  <a:cubicBezTo>
                    <a:pt x="9378100" y="6028373"/>
                    <a:pt x="9400008" y="6025515"/>
                    <a:pt x="9422869" y="6022658"/>
                  </a:cubicBezTo>
                  <a:cubicBezTo>
                    <a:pt x="9649563" y="5992178"/>
                    <a:pt x="9875306" y="5959793"/>
                    <a:pt x="10102000" y="5926455"/>
                  </a:cubicBezTo>
                  <a:cubicBezTo>
                    <a:pt x="10142006" y="5920740"/>
                    <a:pt x="10166771" y="5928360"/>
                    <a:pt x="10171533" y="5972175"/>
                  </a:cubicBezTo>
                  <a:cubicBezTo>
                    <a:pt x="10175344" y="6005513"/>
                    <a:pt x="10196298" y="6016943"/>
                    <a:pt x="10227731" y="6017895"/>
                  </a:cubicBezTo>
                  <a:cubicBezTo>
                    <a:pt x="10262973" y="6018848"/>
                    <a:pt x="10297263" y="6011228"/>
                    <a:pt x="10331554" y="6008370"/>
                  </a:cubicBezTo>
                  <a:cubicBezTo>
                    <a:pt x="10384894" y="6004560"/>
                    <a:pt x="10399181" y="5991225"/>
                    <a:pt x="10399181" y="5937885"/>
                  </a:cubicBezTo>
                  <a:cubicBezTo>
                    <a:pt x="10402038" y="5715953"/>
                    <a:pt x="10401086" y="5496878"/>
                    <a:pt x="10401086" y="5277803"/>
                  </a:cubicBezTo>
                  <a:close/>
                  <a:moveTo>
                    <a:pt x="5120426" y="4653915"/>
                  </a:moveTo>
                  <a:cubicBezTo>
                    <a:pt x="5120426" y="4652963"/>
                    <a:pt x="5120426" y="4652010"/>
                    <a:pt x="5120426" y="4650105"/>
                  </a:cubicBezTo>
                  <a:cubicBezTo>
                    <a:pt x="5120426" y="4651058"/>
                    <a:pt x="5120426" y="4651058"/>
                    <a:pt x="5121378" y="4652010"/>
                  </a:cubicBezTo>
                  <a:cubicBezTo>
                    <a:pt x="5121378" y="4652010"/>
                    <a:pt x="5120426" y="4652963"/>
                    <a:pt x="5120426" y="4653915"/>
                  </a:cubicBezTo>
                  <a:close/>
                  <a:moveTo>
                    <a:pt x="5252823" y="3790950"/>
                  </a:moveTo>
                  <a:cubicBezTo>
                    <a:pt x="5252823" y="3790950"/>
                    <a:pt x="5252823" y="3791903"/>
                    <a:pt x="5252823" y="3790950"/>
                  </a:cubicBezTo>
                  <a:cubicBezTo>
                    <a:pt x="5251871" y="3791903"/>
                    <a:pt x="5251871" y="3791903"/>
                    <a:pt x="5250919" y="3791903"/>
                  </a:cubicBezTo>
                  <a:cubicBezTo>
                    <a:pt x="5251871" y="3791903"/>
                    <a:pt x="5252823" y="3790950"/>
                    <a:pt x="5252823" y="3790950"/>
                  </a:cubicBezTo>
                  <a:cubicBezTo>
                    <a:pt x="5252823" y="3790950"/>
                    <a:pt x="5252823" y="3790950"/>
                    <a:pt x="5252823" y="3790950"/>
                  </a:cubicBezTo>
                  <a:close/>
                  <a:moveTo>
                    <a:pt x="5253776" y="3801428"/>
                  </a:move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lose/>
                  <a:moveTo>
                    <a:pt x="7520726" y="5030153"/>
                  </a:moveTo>
                  <a:cubicBezTo>
                    <a:pt x="7520726" y="5030153"/>
                    <a:pt x="7520726" y="5030153"/>
                    <a:pt x="7520726" y="5030153"/>
                  </a:cubicBezTo>
                  <a:cubicBezTo>
                    <a:pt x="7520726" y="5030153"/>
                    <a:pt x="7520726" y="5030153"/>
                    <a:pt x="7520726" y="5030153"/>
                  </a:cubicBezTo>
                  <a:cubicBezTo>
                    <a:pt x="7520726" y="5030153"/>
                    <a:pt x="7520726" y="5030153"/>
                    <a:pt x="7520726" y="5030153"/>
                  </a:cubicBezTo>
                  <a:close/>
                  <a:moveTo>
                    <a:pt x="7243548" y="2096453"/>
                  </a:moveTo>
                  <a:cubicBezTo>
                    <a:pt x="7243548" y="2095500"/>
                    <a:pt x="7243548" y="2095500"/>
                    <a:pt x="7243548" y="2096453"/>
                  </a:cubicBezTo>
                  <a:cubicBezTo>
                    <a:pt x="7227356" y="2051685"/>
                    <a:pt x="7243548" y="2016443"/>
                    <a:pt x="7273076" y="1983105"/>
                  </a:cubicBezTo>
                  <a:cubicBezTo>
                    <a:pt x="7277839" y="1977390"/>
                    <a:pt x="7281648" y="1969770"/>
                    <a:pt x="7281648" y="1962150"/>
                  </a:cubicBezTo>
                  <a:cubicBezTo>
                    <a:pt x="7292126" y="1971675"/>
                    <a:pt x="7301651" y="1981200"/>
                    <a:pt x="7311176" y="1991678"/>
                  </a:cubicBezTo>
                  <a:lnTo>
                    <a:pt x="7311176" y="1991678"/>
                  </a:lnTo>
                  <a:cubicBezTo>
                    <a:pt x="7314986" y="1999298"/>
                    <a:pt x="7319748" y="2003108"/>
                    <a:pt x="7328321" y="2002155"/>
                  </a:cubicBezTo>
                  <a:cubicBezTo>
                    <a:pt x="7339751" y="2006918"/>
                    <a:pt x="7351181" y="2010728"/>
                    <a:pt x="7368326" y="2017395"/>
                  </a:cubicBezTo>
                  <a:cubicBezTo>
                    <a:pt x="7321653" y="2038350"/>
                    <a:pt x="7280696" y="2064068"/>
                    <a:pt x="7243548" y="2096453"/>
                  </a:cubicBezTo>
                  <a:close/>
                  <a:moveTo>
                    <a:pt x="7532156" y="1809750"/>
                  </a:moveTo>
                  <a:cubicBezTo>
                    <a:pt x="7492151" y="1830705"/>
                    <a:pt x="7453098" y="1853565"/>
                    <a:pt x="7414046" y="1876425"/>
                  </a:cubicBezTo>
                  <a:cubicBezTo>
                    <a:pt x="7376898" y="1888808"/>
                    <a:pt x="7339751" y="1901190"/>
                    <a:pt x="7302603" y="1913573"/>
                  </a:cubicBezTo>
                  <a:cubicBezTo>
                    <a:pt x="7344514" y="1848803"/>
                    <a:pt x="7385471" y="1784033"/>
                    <a:pt x="7427381" y="1719263"/>
                  </a:cubicBezTo>
                  <a:cubicBezTo>
                    <a:pt x="7439764" y="1721168"/>
                    <a:pt x="7452146" y="1723073"/>
                    <a:pt x="7463576" y="1725930"/>
                  </a:cubicBezTo>
                  <a:cubicBezTo>
                    <a:pt x="7485484" y="1744028"/>
                    <a:pt x="7515964" y="1744980"/>
                    <a:pt x="7536919" y="1766888"/>
                  </a:cubicBezTo>
                  <a:cubicBezTo>
                    <a:pt x="7552159" y="1784985"/>
                    <a:pt x="7559778" y="1795463"/>
                    <a:pt x="7532156" y="1809750"/>
                  </a:cubicBezTo>
                  <a:close/>
                  <a:moveTo>
                    <a:pt x="7635026" y="2258378"/>
                  </a:moveTo>
                  <a:cubicBezTo>
                    <a:pt x="7634073" y="2264093"/>
                    <a:pt x="7634073" y="2269808"/>
                    <a:pt x="7633121" y="2275523"/>
                  </a:cubicBezTo>
                  <a:cubicBezTo>
                    <a:pt x="7626453" y="2285048"/>
                    <a:pt x="7624548" y="2294573"/>
                    <a:pt x="7625501" y="2306003"/>
                  </a:cubicBezTo>
                  <a:cubicBezTo>
                    <a:pt x="7610261" y="2336483"/>
                    <a:pt x="7592164" y="2366010"/>
                    <a:pt x="7555969" y="2381250"/>
                  </a:cubicBezTo>
                  <a:cubicBezTo>
                    <a:pt x="7543586" y="2325053"/>
                    <a:pt x="7547396" y="2276475"/>
                    <a:pt x="7591211" y="2235518"/>
                  </a:cubicBezTo>
                  <a:cubicBezTo>
                    <a:pt x="7604546" y="2223135"/>
                    <a:pt x="7613119" y="2205990"/>
                    <a:pt x="7624548" y="2190750"/>
                  </a:cubicBezTo>
                  <a:cubicBezTo>
                    <a:pt x="7624548" y="2190750"/>
                    <a:pt x="7624548" y="2190750"/>
                    <a:pt x="7624548" y="2190750"/>
                  </a:cubicBezTo>
                  <a:cubicBezTo>
                    <a:pt x="7647409" y="2210753"/>
                    <a:pt x="7626453" y="2236470"/>
                    <a:pt x="7635026" y="2258378"/>
                  </a:cubicBezTo>
                  <a:close/>
                  <a:moveTo>
                    <a:pt x="7758851" y="1743075"/>
                  </a:moveTo>
                  <a:cubicBezTo>
                    <a:pt x="7758851" y="1743075"/>
                    <a:pt x="7757898" y="1742123"/>
                    <a:pt x="7757898" y="1742123"/>
                  </a:cubicBezTo>
                  <a:cubicBezTo>
                    <a:pt x="7757898" y="1742123"/>
                    <a:pt x="7757898" y="1742123"/>
                    <a:pt x="7757898" y="1741170"/>
                  </a:cubicBezTo>
                  <a:cubicBezTo>
                    <a:pt x="7757898" y="1742123"/>
                    <a:pt x="7758851" y="1742123"/>
                    <a:pt x="7758851" y="1743075"/>
                  </a:cubicBezTo>
                  <a:cubicBezTo>
                    <a:pt x="7758851" y="1743075"/>
                    <a:pt x="7758851" y="1743075"/>
                    <a:pt x="7758851" y="1743075"/>
                  </a:cubicBezTo>
                  <a:close/>
                  <a:moveTo>
                    <a:pt x="9201888" y="6113145"/>
                  </a:moveTo>
                  <a:cubicBezTo>
                    <a:pt x="9201888" y="6113145"/>
                    <a:pt x="9200936" y="6113145"/>
                    <a:pt x="9201888" y="6113145"/>
                  </a:cubicBezTo>
                  <a:cubicBezTo>
                    <a:pt x="9201888" y="6112193"/>
                    <a:pt x="9201888" y="6112193"/>
                    <a:pt x="9201888" y="6113145"/>
                  </a:cubicBezTo>
                  <a:cubicBezTo>
                    <a:pt x="9201888" y="6112193"/>
                    <a:pt x="9201888" y="6113145"/>
                    <a:pt x="9201888" y="6113145"/>
                  </a:cubicBezTo>
                  <a:close/>
                  <a:moveTo>
                    <a:pt x="9740050" y="5124450"/>
                  </a:moveTo>
                  <a:cubicBezTo>
                    <a:pt x="9733383" y="5117783"/>
                    <a:pt x="9089494" y="5115878"/>
                    <a:pt x="8798029" y="5114925"/>
                  </a:cubicBezTo>
                  <a:cubicBezTo>
                    <a:pt x="8795171" y="5104448"/>
                    <a:pt x="8874229" y="4975860"/>
                    <a:pt x="8872323" y="4905375"/>
                  </a:cubicBezTo>
                  <a:cubicBezTo>
                    <a:pt x="8877086" y="4879658"/>
                    <a:pt x="8853273" y="4698683"/>
                    <a:pt x="8845654" y="4692015"/>
                  </a:cubicBezTo>
                  <a:cubicBezTo>
                    <a:pt x="8826604" y="4610100"/>
                    <a:pt x="8740879" y="4419600"/>
                    <a:pt x="8737069" y="4410075"/>
                  </a:cubicBezTo>
                  <a:cubicBezTo>
                    <a:pt x="8730400" y="4394835"/>
                    <a:pt x="8723733" y="4378643"/>
                    <a:pt x="8715161" y="4363403"/>
                  </a:cubicBezTo>
                  <a:cubicBezTo>
                    <a:pt x="8666583" y="4273868"/>
                    <a:pt x="8567523" y="4095750"/>
                    <a:pt x="8567523" y="4095750"/>
                  </a:cubicBezTo>
                  <a:cubicBezTo>
                    <a:pt x="8567523" y="4095750"/>
                    <a:pt x="8567523" y="4089083"/>
                    <a:pt x="8567523" y="4085273"/>
                  </a:cubicBezTo>
                  <a:cubicBezTo>
                    <a:pt x="8573238" y="4057650"/>
                    <a:pt x="8585621" y="4071938"/>
                    <a:pt x="8596098" y="4081463"/>
                  </a:cubicBezTo>
                  <a:cubicBezTo>
                    <a:pt x="8678013" y="4153853"/>
                    <a:pt x="9679091" y="5034915"/>
                    <a:pt x="9721000" y="5074920"/>
                  </a:cubicBezTo>
                  <a:cubicBezTo>
                    <a:pt x="9733383" y="5087303"/>
                    <a:pt x="9767673" y="5095875"/>
                    <a:pt x="9740050" y="5124450"/>
                  </a:cubicBezTo>
                  <a:close/>
                </a:path>
              </a:pathLst>
            </a:custGeom>
            <a:solidFill>
              <a:schemeClr val="accent5"/>
            </a:solidFill>
            <a:ln w="9525" cap="flat">
              <a:noFill/>
              <a:prstDash val="solid"/>
              <a:miter/>
            </a:ln>
          </p:spPr>
          <p:txBody>
            <a:bodyPr rtlCol="0" anchor="ctr"/>
            <a:lstStyle/>
            <a:p>
              <a:endParaRPr lang="en-US"/>
            </a:p>
          </p:txBody>
        </p:sp>
        <p:sp>
          <p:nvSpPr>
            <p:cNvPr id="5" name="Plus Sign 4">
              <a:extLst>
                <a:ext uri="{FF2B5EF4-FFF2-40B4-BE49-F238E27FC236}">
                  <a16:creationId xmlns:a16="http://schemas.microsoft.com/office/drawing/2014/main" id="{09D4715A-92C7-4853-B7BE-051ACE2CCDE9}"/>
                </a:ext>
              </a:extLst>
            </p:cNvPr>
            <p:cNvSpPr/>
            <p:nvPr/>
          </p:nvSpPr>
          <p:spPr>
            <a:xfrm>
              <a:off x="9615333" y="4240313"/>
              <a:ext cx="448003" cy="448003"/>
            </a:xfrm>
            <a:prstGeom prst="mathPlu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E2681D84-B042-43FD-9804-E12F936BD43F}"/>
                </a:ext>
              </a:extLst>
            </p:cNvPr>
            <p:cNvGrpSpPr/>
            <p:nvPr/>
          </p:nvGrpSpPr>
          <p:grpSpPr>
            <a:xfrm rot="20857237">
              <a:off x="9024574" y="3519587"/>
              <a:ext cx="1109031" cy="1274933"/>
              <a:chOff x="8873991" y="3923317"/>
              <a:chExt cx="1109031" cy="1274933"/>
            </a:xfrm>
          </p:grpSpPr>
          <p:grpSp>
            <p:nvGrpSpPr>
              <p:cNvPr id="7" name="Group 6">
                <a:extLst>
                  <a:ext uri="{FF2B5EF4-FFF2-40B4-BE49-F238E27FC236}">
                    <a16:creationId xmlns:a16="http://schemas.microsoft.com/office/drawing/2014/main" id="{B0D7A995-E16C-44B4-A88B-9E2327CF2D5F}"/>
                  </a:ext>
                </a:extLst>
              </p:cNvPr>
              <p:cNvGrpSpPr/>
              <p:nvPr/>
            </p:nvGrpSpPr>
            <p:grpSpPr>
              <a:xfrm>
                <a:off x="8932620" y="3923317"/>
                <a:ext cx="1050402" cy="1274933"/>
                <a:chOff x="8772175" y="4670224"/>
                <a:chExt cx="1050402" cy="1274933"/>
              </a:xfrm>
              <a:solidFill>
                <a:schemeClr val="bg1"/>
              </a:solidFill>
            </p:grpSpPr>
            <p:sp>
              <p:nvSpPr>
                <p:cNvPr id="11" name="Freeform: Shape 10">
                  <a:extLst>
                    <a:ext uri="{FF2B5EF4-FFF2-40B4-BE49-F238E27FC236}">
                      <a16:creationId xmlns:a16="http://schemas.microsoft.com/office/drawing/2014/main" id="{3C7C7204-B0AC-48CB-9A5C-4220110A607D}"/>
                    </a:ext>
                  </a:extLst>
                </p:cNvPr>
                <p:cNvSpPr/>
                <p:nvPr/>
              </p:nvSpPr>
              <p:spPr>
                <a:xfrm rot="567401">
                  <a:off x="8772175" y="4670224"/>
                  <a:ext cx="116160" cy="704068"/>
                </a:xfrm>
                <a:custGeom>
                  <a:avLst/>
                  <a:gdLst>
                    <a:gd name="connsiteX0" fmla="*/ 31309 w 197809"/>
                    <a:gd name="connsiteY0" fmla="*/ 0 h 1198955"/>
                    <a:gd name="connsiteX1" fmla="*/ 8623 w 197809"/>
                    <a:gd name="connsiteY1" fmla="*/ 96358 h 1198955"/>
                    <a:gd name="connsiteX2" fmla="*/ 0 w 197809"/>
                    <a:gd name="connsiteY2" fmla="*/ 226395 h 1198955"/>
                    <a:gd name="connsiteX3" fmla="*/ 143760 w 197809"/>
                    <a:gd name="connsiteY3" fmla="*/ 1179118 h 1198955"/>
                    <a:gd name="connsiteX4" fmla="*/ 197367 w 197809"/>
                    <a:gd name="connsiteY4" fmla="*/ 1176683 h 1198955"/>
                    <a:gd name="connsiteX5" fmla="*/ 116958 w 197809"/>
                    <a:gd name="connsiteY5" fmla="*/ 812404 h 1198955"/>
                    <a:gd name="connsiteX6" fmla="*/ 51170 w 197809"/>
                    <a:gd name="connsiteY6" fmla="*/ 176444 h 1198955"/>
                    <a:gd name="connsiteX7" fmla="*/ 54101 w 197809"/>
                    <a:gd name="connsiteY7" fmla="*/ 106809 h 1198955"/>
                    <a:gd name="connsiteX8" fmla="*/ 61676 w 197809"/>
                    <a:gd name="connsiteY8" fmla="*/ 57582 h 119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09" h="1198955">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grpFill/>
                <a:ln w="685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CED0C4E-D3B0-42AC-BB83-EE47FC7E5C40}"/>
                    </a:ext>
                  </a:extLst>
                </p:cNvPr>
                <p:cNvSpPr/>
                <p:nvPr/>
              </p:nvSpPr>
              <p:spPr>
                <a:xfrm rot="2624473">
                  <a:off x="9205359" y="5419204"/>
                  <a:ext cx="175807" cy="376730"/>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grpFill/>
                <a:ln w="6854"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55E08D90-57A3-44A9-B9C3-A1DC2F2716D6}"/>
                    </a:ext>
                  </a:extLst>
                </p:cNvPr>
                <p:cNvSpPr/>
                <p:nvPr/>
              </p:nvSpPr>
              <p:spPr>
                <a:xfrm rot="2624473">
                  <a:off x="9453204" y="5568427"/>
                  <a:ext cx="92090" cy="376730"/>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grpFill/>
                <a:ln w="685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EA5F39BF-3476-49BC-9CAD-EA8038AED485}"/>
                    </a:ext>
                  </a:extLst>
                </p:cNvPr>
                <p:cNvSpPr/>
                <p:nvPr/>
              </p:nvSpPr>
              <p:spPr>
                <a:xfrm rot="2624473">
                  <a:off x="9373440" y="5030162"/>
                  <a:ext cx="449137" cy="527241"/>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 name="connsiteX0" fmla="*/ 9624 w 360810"/>
                    <a:gd name="connsiteY0" fmla="*/ 4565 h 454288"/>
                    <a:gd name="connsiteX1" fmla="*/ 128953 w 360810"/>
                    <a:gd name="connsiteY1" fmla="*/ 113607 h 454288"/>
                    <a:gd name="connsiteX2" fmla="*/ 163243 w 360810"/>
                    <a:gd name="connsiteY2" fmla="*/ 165728 h 454288"/>
                    <a:gd name="connsiteX3" fmla="*/ 190675 w 360810"/>
                    <a:gd name="connsiteY3" fmla="*/ 194532 h 454288"/>
                    <a:gd name="connsiteX4" fmla="*/ 235938 w 360810"/>
                    <a:gd name="connsiteY4" fmla="*/ 204819 h 454288"/>
                    <a:gd name="connsiteX5" fmla="*/ 302461 w 360810"/>
                    <a:gd name="connsiteY5" fmla="*/ 275456 h 454288"/>
                    <a:gd name="connsiteX6" fmla="*/ 360754 w 360810"/>
                    <a:gd name="connsiteY6" fmla="*/ 411930 h 454288"/>
                    <a:gd name="connsiteX7" fmla="*/ 342923 w 360810"/>
                    <a:gd name="connsiteY7" fmla="*/ 429761 h 454288"/>
                    <a:gd name="connsiteX8" fmla="*/ 283944 w 360810"/>
                    <a:gd name="connsiteY8" fmla="*/ 296030 h 454288"/>
                    <a:gd name="connsiteX9" fmla="*/ 207135 w 360810"/>
                    <a:gd name="connsiteY9" fmla="*/ 220592 h 454288"/>
                    <a:gd name="connsiteX10" fmla="*/ 156385 w 360810"/>
                    <a:gd name="connsiteY10" fmla="*/ 232936 h 454288"/>
                    <a:gd name="connsiteX11" fmla="*/ 110437 w 360810"/>
                    <a:gd name="connsiteY11" fmla="*/ 374211 h 454288"/>
                    <a:gd name="connsiteX12" fmla="*/ 124153 w 360810"/>
                    <a:gd name="connsiteY12" fmla="*/ 451707 h 454288"/>
                    <a:gd name="connsiteX13" fmla="*/ 102207 w 360810"/>
                    <a:gd name="connsiteY13" fmla="*/ 450335 h 454288"/>
                    <a:gd name="connsiteX14" fmla="*/ 80947 w 360810"/>
                    <a:gd name="connsiteY14" fmla="*/ 355009 h 454288"/>
                    <a:gd name="connsiteX15" fmla="*/ 141984 w 360810"/>
                    <a:gd name="connsiteY15" fmla="*/ 209619 h 454288"/>
                    <a:gd name="connsiteX16" fmla="*/ 137869 w 360810"/>
                    <a:gd name="connsiteY16" fmla="*/ 180816 h 454288"/>
                    <a:gd name="connsiteX17" fmla="*/ 116609 w 360810"/>
                    <a:gd name="connsiteY17" fmla="*/ 142411 h 454288"/>
                    <a:gd name="connsiteX18" fmla="*/ 45286 w 360810"/>
                    <a:gd name="connsiteY18" fmla="*/ 68344 h 454288"/>
                    <a:gd name="connsiteX19" fmla="*/ 17168 w 360810"/>
                    <a:gd name="connsiteY19" fmla="*/ 42970 h 454288"/>
                    <a:gd name="connsiteX20" fmla="*/ 8233 w 360810"/>
                    <a:gd name="connsiteY20" fmla="*/ 22698 h 454288"/>
                    <a:gd name="connsiteX21" fmla="*/ 9624 w 360810"/>
                    <a:gd name="connsiteY21" fmla="*/ 4565 h 454288"/>
                    <a:gd name="connsiteX0" fmla="*/ 17456 w 368642"/>
                    <a:gd name="connsiteY0" fmla="*/ 3522 h 453245"/>
                    <a:gd name="connsiteX1" fmla="*/ 136785 w 368642"/>
                    <a:gd name="connsiteY1" fmla="*/ 112564 h 453245"/>
                    <a:gd name="connsiteX2" fmla="*/ 171075 w 368642"/>
                    <a:gd name="connsiteY2" fmla="*/ 164685 h 453245"/>
                    <a:gd name="connsiteX3" fmla="*/ 198507 w 368642"/>
                    <a:gd name="connsiteY3" fmla="*/ 193489 h 453245"/>
                    <a:gd name="connsiteX4" fmla="*/ 243770 w 368642"/>
                    <a:gd name="connsiteY4" fmla="*/ 203776 h 453245"/>
                    <a:gd name="connsiteX5" fmla="*/ 310293 w 368642"/>
                    <a:gd name="connsiteY5" fmla="*/ 274413 h 453245"/>
                    <a:gd name="connsiteX6" fmla="*/ 368586 w 368642"/>
                    <a:gd name="connsiteY6" fmla="*/ 410887 h 453245"/>
                    <a:gd name="connsiteX7" fmla="*/ 350755 w 368642"/>
                    <a:gd name="connsiteY7" fmla="*/ 428718 h 453245"/>
                    <a:gd name="connsiteX8" fmla="*/ 291776 w 368642"/>
                    <a:gd name="connsiteY8" fmla="*/ 294987 h 453245"/>
                    <a:gd name="connsiteX9" fmla="*/ 214967 w 368642"/>
                    <a:gd name="connsiteY9" fmla="*/ 219549 h 453245"/>
                    <a:gd name="connsiteX10" fmla="*/ 164217 w 368642"/>
                    <a:gd name="connsiteY10" fmla="*/ 231893 h 453245"/>
                    <a:gd name="connsiteX11" fmla="*/ 118269 w 368642"/>
                    <a:gd name="connsiteY11" fmla="*/ 373168 h 453245"/>
                    <a:gd name="connsiteX12" fmla="*/ 131985 w 368642"/>
                    <a:gd name="connsiteY12" fmla="*/ 450664 h 453245"/>
                    <a:gd name="connsiteX13" fmla="*/ 110039 w 368642"/>
                    <a:gd name="connsiteY13" fmla="*/ 449292 h 453245"/>
                    <a:gd name="connsiteX14" fmla="*/ 88779 w 368642"/>
                    <a:gd name="connsiteY14" fmla="*/ 353966 h 453245"/>
                    <a:gd name="connsiteX15" fmla="*/ 149816 w 368642"/>
                    <a:gd name="connsiteY15" fmla="*/ 208576 h 453245"/>
                    <a:gd name="connsiteX16" fmla="*/ 145701 w 368642"/>
                    <a:gd name="connsiteY16" fmla="*/ 179773 h 453245"/>
                    <a:gd name="connsiteX17" fmla="*/ 124441 w 368642"/>
                    <a:gd name="connsiteY17" fmla="*/ 141368 h 453245"/>
                    <a:gd name="connsiteX18" fmla="*/ 53118 w 368642"/>
                    <a:gd name="connsiteY18" fmla="*/ 67301 h 453245"/>
                    <a:gd name="connsiteX19" fmla="*/ 25000 w 368642"/>
                    <a:gd name="connsiteY19" fmla="*/ 41927 h 453245"/>
                    <a:gd name="connsiteX20" fmla="*/ 761 w 368642"/>
                    <a:gd name="connsiteY20" fmla="*/ 33027 h 453245"/>
                    <a:gd name="connsiteX21" fmla="*/ 17456 w 368642"/>
                    <a:gd name="connsiteY21" fmla="*/ 3522 h 453245"/>
                    <a:gd name="connsiteX0" fmla="*/ 35749 w 367948"/>
                    <a:gd name="connsiteY0" fmla="*/ 4556 h 442990"/>
                    <a:gd name="connsiteX1" fmla="*/ 136091 w 367948"/>
                    <a:gd name="connsiteY1" fmla="*/ 102309 h 442990"/>
                    <a:gd name="connsiteX2" fmla="*/ 170381 w 367948"/>
                    <a:gd name="connsiteY2" fmla="*/ 154430 h 442990"/>
                    <a:gd name="connsiteX3" fmla="*/ 197813 w 367948"/>
                    <a:gd name="connsiteY3" fmla="*/ 183234 h 442990"/>
                    <a:gd name="connsiteX4" fmla="*/ 243076 w 367948"/>
                    <a:gd name="connsiteY4" fmla="*/ 193521 h 442990"/>
                    <a:gd name="connsiteX5" fmla="*/ 309599 w 367948"/>
                    <a:gd name="connsiteY5" fmla="*/ 264158 h 442990"/>
                    <a:gd name="connsiteX6" fmla="*/ 367892 w 367948"/>
                    <a:gd name="connsiteY6" fmla="*/ 400632 h 442990"/>
                    <a:gd name="connsiteX7" fmla="*/ 350061 w 367948"/>
                    <a:gd name="connsiteY7" fmla="*/ 418463 h 442990"/>
                    <a:gd name="connsiteX8" fmla="*/ 291082 w 367948"/>
                    <a:gd name="connsiteY8" fmla="*/ 284732 h 442990"/>
                    <a:gd name="connsiteX9" fmla="*/ 214273 w 367948"/>
                    <a:gd name="connsiteY9" fmla="*/ 209294 h 442990"/>
                    <a:gd name="connsiteX10" fmla="*/ 163523 w 367948"/>
                    <a:gd name="connsiteY10" fmla="*/ 221638 h 442990"/>
                    <a:gd name="connsiteX11" fmla="*/ 117575 w 367948"/>
                    <a:gd name="connsiteY11" fmla="*/ 362913 h 442990"/>
                    <a:gd name="connsiteX12" fmla="*/ 131291 w 367948"/>
                    <a:gd name="connsiteY12" fmla="*/ 440409 h 442990"/>
                    <a:gd name="connsiteX13" fmla="*/ 109345 w 367948"/>
                    <a:gd name="connsiteY13" fmla="*/ 439037 h 442990"/>
                    <a:gd name="connsiteX14" fmla="*/ 88085 w 367948"/>
                    <a:gd name="connsiteY14" fmla="*/ 343711 h 442990"/>
                    <a:gd name="connsiteX15" fmla="*/ 149122 w 367948"/>
                    <a:gd name="connsiteY15" fmla="*/ 198321 h 442990"/>
                    <a:gd name="connsiteX16" fmla="*/ 145007 w 367948"/>
                    <a:gd name="connsiteY16" fmla="*/ 169518 h 442990"/>
                    <a:gd name="connsiteX17" fmla="*/ 123747 w 367948"/>
                    <a:gd name="connsiteY17" fmla="*/ 131113 h 442990"/>
                    <a:gd name="connsiteX18" fmla="*/ 52424 w 367948"/>
                    <a:gd name="connsiteY18" fmla="*/ 57046 h 442990"/>
                    <a:gd name="connsiteX19" fmla="*/ 24306 w 367948"/>
                    <a:gd name="connsiteY19" fmla="*/ 31672 h 442990"/>
                    <a:gd name="connsiteX20" fmla="*/ 67 w 367948"/>
                    <a:gd name="connsiteY20" fmla="*/ 22772 h 442990"/>
                    <a:gd name="connsiteX21" fmla="*/ 35749 w 367948"/>
                    <a:gd name="connsiteY21" fmla="*/ 4556 h 442990"/>
                    <a:gd name="connsiteX0" fmla="*/ 35721 w 367920"/>
                    <a:gd name="connsiteY0" fmla="*/ 867 h 439301"/>
                    <a:gd name="connsiteX1" fmla="*/ 136063 w 367920"/>
                    <a:gd name="connsiteY1" fmla="*/ 98620 h 439301"/>
                    <a:gd name="connsiteX2" fmla="*/ 170353 w 367920"/>
                    <a:gd name="connsiteY2" fmla="*/ 150741 h 439301"/>
                    <a:gd name="connsiteX3" fmla="*/ 197785 w 367920"/>
                    <a:gd name="connsiteY3" fmla="*/ 179545 h 439301"/>
                    <a:gd name="connsiteX4" fmla="*/ 243048 w 367920"/>
                    <a:gd name="connsiteY4" fmla="*/ 189832 h 439301"/>
                    <a:gd name="connsiteX5" fmla="*/ 309571 w 367920"/>
                    <a:gd name="connsiteY5" fmla="*/ 260469 h 439301"/>
                    <a:gd name="connsiteX6" fmla="*/ 367864 w 367920"/>
                    <a:gd name="connsiteY6" fmla="*/ 396943 h 439301"/>
                    <a:gd name="connsiteX7" fmla="*/ 350033 w 367920"/>
                    <a:gd name="connsiteY7" fmla="*/ 414774 h 439301"/>
                    <a:gd name="connsiteX8" fmla="*/ 291054 w 367920"/>
                    <a:gd name="connsiteY8" fmla="*/ 281043 h 439301"/>
                    <a:gd name="connsiteX9" fmla="*/ 214245 w 367920"/>
                    <a:gd name="connsiteY9" fmla="*/ 205605 h 439301"/>
                    <a:gd name="connsiteX10" fmla="*/ 163495 w 367920"/>
                    <a:gd name="connsiteY10" fmla="*/ 217949 h 439301"/>
                    <a:gd name="connsiteX11" fmla="*/ 117547 w 367920"/>
                    <a:gd name="connsiteY11" fmla="*/ 359224 h 439301"/>
                    <a:gd name="connsiteX12" fmla="*/ 131263 w 367920"/>
                    <a:gd name="connsiteY12" fmla="*/ 436720 h 439301"/>
                    <a:gd name="connsiteX13" fmla="*/ 109317 w 367920"/>
                    <a:gd name="connsiteY13" fmla="*/ 435348 h 439301"/>
                    <a:gd name="connsiteX14" fmla="*/ 88057 w 367920"/>
                    <a:gd name="connsiteY14" fmla="*/ 340022 h 439301"/>
                    <a:gd name="connsiteX15" fmla="*/ 149094 w 367920"/>
                    <a:gd name="connsiteY15" fmla="*/ 194632 h 439301"/>
                    <a:gd name="connsiteX16" fmla="*/ 144979 w 367920"/>
                    <a:gd name="connsiteY16" fmla="*/ 165829 h 439301"/>
                    <a:gd name="connsiteX17" fmla="*/ 123719 w 367920"/>
                    <a:gd name="connsiteY17" fmla="*/ 127424 h 439301"/>
                    <a:gd name="connsiteX18" fmla="*/ 52396 w 367920"/>
                    <a:gd name="connsiteY18" fmla="*/ 53357 h 439301"/>
                    <a:gd name="connsiteX19" fmla="*/ 24278 w 367920"/>
                    <a:gd name="connsiteY19" fmla="*/ 27983 h 439301"/>
                    <a:gd name="connsiteX20" fmla="*/ 39 w 367920"/>
                    <a:gd name="connsiteY20" fmla="*/ 19083 h 439301"/>
                    <a:gd name="connsiteX21" fmla="*/ 35721 w 367920"/>
                    <a:gd name="connsiteY21" fmla="*/ 867 h 439301"/>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43 w 367924"/>
                    <a:gd name="connsiteY0" fmla="*/ 5470 h 431907"/>
                    <a:gd name="connsiteX1" fmla="*/ 136067 w 367924"/>
                    <a:gd name="connsiteY1" fmla="*/ 91226 h 431907"/>
                    <a:gd name="connsiteX2" fmla="*/ 170357 w 367924"/>
                    <a:gd name="connsiteY2" fmla="*/ 143347 h 431907"/>
                    <a:gd name="connsiteX3" fmla="*/ 197789 w 367924"/>
                    <a:gd name="connsiteY3" fmla="*/ 172151 h 431907"/>
                    <a:gd name="connsiteX4" fmla="*/ 243052 w 367924"/>
                    <a:gd name="connsiteY4" fmla="*/ 182438 h 431907"/>
                    <a:gd name="connsiteX5" fmla="*/ 309575 w 367924"/>
                    <a:gd name="connsiteY5" fmla="*/ 253075 h 431907"/>
                    <a:gd name="connsiteX6" fmla="*/ 367868 w 367924"/>
                    <a:gd name="connsiteY6" fmla="*/ 389549 h 431907"/>
                    <a:gd name="connsiteX7" fmla="*/ 350037 w 367924"/>
                    <a:gd name="connsiteY7" fmla="*/ 407380 h 431907"/>
                    <a:gd name="connsiteX8" fmla="*/ 291058 w 367924"/>
                    <a:gd name="connsiteY8" fmla="*/ 273649 h 431907"/>
                    <a:gd name="connsiteX9" fmla="*/ 214249 w 367924"/>
                    <a:gd name="connsiteY9" fmla="*/ 198211 h 431907"/>
                    <a:gd name="connsiteX10" fmla="*/ 163499 w 367924"/>
                    <a:gd name="connsiteY10" fmla="*/ 210555 h 431907"/>
                    <a:gd name="connsiteX11" fmla="*/ 117551 w 367924"/>
                    <a:gd name="connsiteY11" fmla="*/ 351830 h 431907"/>
                    <a:gd name="connsiteX12" fmla="*/ 131267 w 367924"/>
                    <a:gd name="connsiteY12" fmla="*/ 429326 h 431907"/>
                    <a:gd name="connsiteX13" fmla="*/ 109321 w 367924"/>
                    <a:gd name="connsiteY13" fmla="*/ 427954 h 431907"/>
                    <a:gd name="connsiteX14" fmla="*/ 88061 w 367924"/>
                    <a:gd name="connsiteY14" fmla="*/ 332628 h 431907"/>
                    <a:gd name="connsiteX15" fmla="*/ 149098 w 367924"/>
                    <a:gd name="connsiteY15" fmla="*/ 187238 h 431907"/>
                    <a:gd name="connsiteX16" fmla="*/ 144983 w 367924"/>
                    <a:gd name="connsiteY16" fmla="*/ 158435 h 431907"/>
                    <a:gd name="connsiteX17" fmla="*/ 123723 w 367924"/>
                    <a:gd name="connsiteY17" fmla="*/ 120030 h 431907"/>
                    <a:gd name="connsiteX18" fmla="*/ 52400 w 367924"/>
                    <a:gd name="connsiteY18" fmla="*/ 45963 h 431907"/>
                    <a:gd name="connsiteX19" fmla="*/ 24282 w 367924"/>
                    <a:gd name="connsiteY19" fmla="*/ 20589 h 431907"/>
                    <a:gd name="connsiteX20" fmla="*/ 43 w 367924"/>
                    <a:gd name="connsiteY20" fmla="*/ 11689 h 431907"/>
                    <a:gd name="connsiteX21" fmla="*/ 48843 w 367924"/>
                    <a:gd name="connsiteY21" fmla="*/ 5470 h 431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7924" h="431907">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grpFill/>
                <a:ln w="6854" cap="flat">
                  <a:noFill/>
                  <a:prstDash val="solid"/>
                  <a:miter/>
                </a:ln>
              </p:spPr>
              <p:txBody>
                <a:bodyPr rtlCol="0" anchor="ctr"/>
                <a:lstStyle/>
                <a:p>
                  <a:endParaRPr lang="en-US" dirty="0"/>
                </a:p>
              </p:txBody>
            </p:sp>
          </p:grpSp>
          <p:grpSp>
            <p:nvGrpSpPr>
              <p:cNvPr id="8" name="Group 7">
                <a:extLst>
                  <a:ext uri="{FF2B5EF4-FFF2-40B4-BE49-F238E27FC236}">
                    <a16:creationId xmlns:a16="http://schemas.microsoft.com/office/drawing/2014/main" id="{D2697508-147C-4139-8800-4B69A0EF92AF}"/>
                  </a:ext>
                </a:extLst>
              </p:cNvPr>
              <p:cNvGrpSpPr/>
              <p:nvPr/>
            </p:nvGrpSpPr>
            <p:grpSpPr>
              <a:xfrm>
                <a:off x="8873991" y="4601281"/>
                <a:ext cx="193168" cy="193168"/>
                <a:chOff x="8682887" y="5354471"/>
                <a:chExt cx="193168" cy="193168"/>
              </a:xfrm>
              <a:solidFill>
                <a:schemeClr val="bg1"/>
              </a:solidFill>
            </p:grpSpPr>
            <p:sp>
              <p:nvSpPr>
                <p:cNvPr id="9" name="Freeform: Shape 8">
                  <a:extLst>
                    <a:ext uri="{FF2B5EF4-FFF2-40B4-BE49-F238E27FC236}">
                      <a16:creationId xmlns:a16="http://schemas.microsoft.com/office/drawing/2014/main" id="{7F6F7B55-9F84-42F0-B40E-552056BCE9D8}"/>
                    </a:ext>
                  </a:extLst>
                </p:cNvPr>
                <p:cNvSpPr/>
                <p:nvPr/>
              </p:nvSpPr>
              <p:spPr>
                <a:xfrm rot="567401">
                  <a:off x="8682887" y="5354471"/>
                  <a:ext cx="193168" cy="193168"/>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66" h="185166">
                      <a:moveTo>
                        <a:pt x="64571" y="1778"/>
                      </a:moveTo>
                      <a:cubicBezTo>
                        <a:pt x="98175" y="406"/>
                        <a:pt x="107776" y="-5080"/>
                        <a:pt x="135208" y="14122"/>
                      </a:cubicBezTo>
                      <a:cubicBezTo>
                        <a:pt x="176356" y="37439"/>
                        <a:pt x="193501" y="74473"/>
                        <a:pt x="183214" y="116306"/>
                      </a:cubicBezTo>
                      <a:cubicBezTo>
                        <a:pt x="172927" y="158826"/>
                        <a:pt x="137952" y="187630"/>
                        <a:pt x="95432" y="189001"/>
                      </a:cubicBezTo>
                      <a:cubicBezTo>
                        <a:pt x="53598" y="190373"/>
                        <a:pt x="15193" y="162255"/>
                        <a:pt x="3535" y="121107"/>
                      </a:cubicBezTo>
                      <a:cubicBezTo>
                        <a:pt x="-8124" y="79273"/>
                        <a:pt x="9707" y="36754"/>
                        <a:pt x="47426" y="12751"/>
                      </a:cubicBezTo>
                      <a:cubicBezTo>
                        <a:pt x="52912" y="9322"/>
                        <a:pt x="54284" y="4521"/>
                        <a:pt x="64571" y="1778"/>
                      </a:cubicBezTo>
                      <a:close/>
                    </a:path>
                  </a:pathLst>
                </a:custGeom>
                <a:grpFill/>
                <a:ln w="6854"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89BE58A9-0F22-4EC3-8CCD-7DEE01BA7243}"/>
                    </a:ext>
                  </a:extLst>
                </p:cNvPr>
                <p:cNvSpPr/>
                <p:nvPr/>
              </p:nvSpPr>
              <p:spPr>
                <a:xfrm rot="567401">
                  <a:off x="8709149" y="5384737"/>
                  <a:ext cx="135933" cy="135933"/>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lumMod val="50000"/>
                  </a:schemeClr>
                </a:solidFill>
                <a:ln w="6854" cap="flat">
                  <a:noFill/>
                  <a:prstDash val="solid"/>
                  <a:miter/>
                </a:ln>
              </p:spPr>
              <p:txBody>
                <a:bodyPr rtlCol="0" anchor="ctr"/>
                <a:lstStyle/>
                <a:p>
                  <a:endParaRPr lang="en-US"/>
                </a:p>
              </p:txBody>
            </p:sp>
          </p:grpSp>
        </p:grpSp>
      </p:grpSp>
      <p:sp>
        <p:nvSpPr>
          <p:cNvPr id="4" name="TextBox 3">
            <a:extLst>
              <a:ext uri="{FF2B5EF4-FFF2-40B4-BE49-F238E27FC236}">
                <a16:creationId xmlns:a16="http://schemas.microsoft.com/office/drawing/2014/main" id="{85EAA9B0-BBA0-A4DA-9EA2-210113493DEE}"/>
              </a:ext>
            </a:extLst>
          </p:cNvPr>
          <p:cNvSpPr txBox="1"/>
          <p:nvPr/>
        </p:nvSpPr>
        <p:spPr>
          <a:xfrm>
            <a:off x="600891" y="1402080"/>
            <a:ext cx="7802880" cy="3170099"/>
          </a:xfrm>
          <a:prstGeom prst="rect">
            <a:avLst/>
          </a:prstGeom>
          <a:noFill/>
        </p:spPr>
        <p:txBody>
          <a:bodyPr wrap="square" rtlCol="0">
            <a:spAutoFit/>
          </a:bodyPr>
          <a:lstStyle/>
          <a:p>
            <a:pPr marL="502920" indent="-457200">
              <a:buAutoNum type="arabicPeriod"/>
            </a:pPr>
            <a:r>
              <a:rPr lang="en-US" sz="2000" dirty="0"/>
              <a:t>Spring Boot Framework : Backend logic and security provided using Spring Boot and JWT.</a:t>
            </a:r>
          </a:p>
          <a:p>
            <a:pPr marL="502920" indent="-457200">
              <a:buAutoNum type="arabicPeriod"/>
            </a:pPr>
            <a:r>
              <a:rPr lang="en-US" sz="2000" dirty="0"/>
              <a:t>CSS : Used for all designing part.</a:t>
            </a:r>
          </a:p>
          <a:p>
            <a:pPr marL="502920" indent="-457200">
              <a:buAutoNum type="arabicPeriod"/>
            </a:pPr>
            <a:r>
              <a:rPr lang="en-US" sz="2000" dirty="0"/>
              <a:t>JavaScript : All Validation task and animations has been developed by JS.</a:t>
            </a:r>
          </a:p>
          <a:p>
            <a:pPr marL="502920" indent="-457200">
              <a:buAutoNum type="arabicPeriod"/>
            </a:pPr>
            <a:r>
              <a:rPr lang="en-US" sz="2000" dirty="0"/>
              <a:t>React : Front end development and Responsive Website Using React Components.</a:t>
            </a:r>
          </a:p>
          <a:p>
            <a:pPr marL="502920" indent="-457200">
              <a:buAutoNum type="arabicPeriod"/>
            </a:pPr>
            <a:r>
              <a:rPr lang="en-US" sz="2000" dirty="0"/>
              <a:t>JAVA : All the business logic has been written in JAVA.</a:t>
            </a:r>
          </a:p>
          <a:p>
            <a:pPr marL="502920" indent="-457200">
              <a:buAutoNum type="arabicPeriod"/>
            </a:pPr>
            <a:r>
              <a:rPr lang="en-US" sz="2000" dirty="0"/>
              <a:t>MySQL : MySQL database has been used as database.</a:t>
            </a:r>
          </a:p>
          <a:p>
            <a:pPr marL="502920" indent="-457200">
              <a:buAutoNum type="arabicPeriod"/>
            </a:pPr>
            <a:r>
              <a:rPr lang="en-US" sz="2000" dirty="0"/>
              <a:t>Tomcat : Project will run using Tomcat server.</a:t>
            </a:r>
            <a:endParaRPr lang="en-IN" sz="2000" dirty="0"/>
          </a:p>
        </p:txBody>
      </p:sp>
    </p:spTree>
    <p:extLst>
      <p:ext uri="{BB962C8B-B14F-4D97-AF65-F5344CB8AC3E}">
        <p14:creationId xmlns:p14="http://schemas.microsoft.com/office/powerpoint/2010/main" val="3893568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1508B73-E98A-4BF0-96B7-98C16747B1F7}"/>
              </a:ext>
            </a:extLst>
          </p:cNvPr>
          <p:cNvSpPr/>
          <p:nvPr/>
        </p:nvSpPr>
        <p:spPr>
          <a:xfrm>
            <a:off x="0" y="6072562"/>
            <a:ext cx="12192000" cy="7854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339509"/>
            <a:ext cx="11573197" cy="724247"/>
          </a:xfrm>
        </p:spPr>
        <p:txBody>
          <a:bodyPr/>
          <a:lstStyle/>
          <a:p>
            <a:r>
              <a:rPr lang="en-US" sz="3200" dirty="0"/>
              <a:t>Reason For Selecting The specific Technology :-</a:t>
            </a:r>
          </a:p>
        </p:txBody>
      </p:sp>
      <p:grpSp>
        <p:nvGrpSpPr>
          <p:cNvPr id="3" name="Group 2">
            <a:extLst>
              <a:ext uri="{FF2B5EF4-FFF2-40B4-BE49-F238E27FC236}">
                <a16:creationId xmlns:a16="http://schemas.microsoft.com/office/drawing/2014/main" id="{D4E9D8A3-9C7B-44A7-8AA0-2C64763B3FEF}"/>
              </a:ext>
            </a:extLst>
          </p:cNvPr>
          <p:cNvGrpSpPr/>
          <p:nvPr/>
        </p:nvGrpSpPr>
        <p:grpSpPr>
          <a:xfrm>
            <a:off x="6271099" y="3211245"/>
            <a:ext cx="5775854" cy="3568219"/>
            <a:chOff x="5814569" y="2460779"/>
            <a:chExt cx="5833992" cy="3604135"/>
          </a:xfrm>
        </p:grpSpPr>
        <p:sp>
          <p:nvSpPr>
            <p:cNvPr id="16" name="Freeform: Shape 15">
              <a:extLst>
                <a:ext uri="{FF2B5EF4-FFF2-40B4-BE49-F238E27FC236}">
                  <a16:creationId xmlns:a16="http://schemas.microsoft.com/office/drawing/2014/main" id="{C18B4465-35A1-441A-B6AA-B282E6BEA4EB}"/>
                </a:ext>
              </a:extLst>
            </p:cNvPr>
            <p:cNvSpPr/>
            <p:nvPr/>
          </p:nvSpPr>
          <p:spPr>
            <a:xfrm>
              <a:off x="5814569" y="2460779"/>
              <a:ext cx="5833992" cy="3604135"/>
            </a:xfrm>
            <a:custGeom>
              <a:avLst/>
              <a:gdLst>
                <a:gd name="connsiteX0" fmla="*/ 10401086 w 10391775"/>
                <a:gd name="connsiteY0" fmla="*/ 5277803 h 6419850"/>
                <a:gd name="connsiteX1" fmla="*/ 10346794 w 10391775"/>
                <a:gd name="connsiteY1" fmla="*/ 5213985 h 6419850"/>
                <a:gd name="connsiteX2" fmla="*/ 10257258 w 10391775"/>
                <a:gd name="connsiteY2" fmla="*/ 5204460 h 6419850"/>
                <a:gd name="connsiteX3" fmla="*/ 10055329 w 10391775"/>
                <a:gd name="connsiteY3" fmla="*/ 5180648 h 6419850"/>
                <a:gd name="connsiteX4" fmla="*/ 9990558 w 10391775"/>
                <a:gd name="connsiteY4" fmla="*/ 5137785 h 6419850"/>
                <a:gd name="connsiteX5" fmla="*/ 9946744 w 10391775"/>
                <a:gd name="connsiteY5" fmla="*/ 5097780 h 6419850"/>
                <a:gd name="connsiteX6" fmla="*/ 8430363 w 10391775"/>
                <a:gd name="connsiteY6" fmla="*/ 3751898 h 6419850"/>
                <a:gd name="connsiteX7" fmla="*/ 8434173 w 10391775"/>
                <a:gd name="connsiteY7" fmla="*/ 3711893 h 6419850"/>
                <a:gd name="connsiteX8" fmla="*/ 8403694 w 10391775"/>
                <a:gd name="connsiteY8" fmla="*/ 3470910 h 6419850"/>
                <a:gd name="connsiteX9" fmla="*/ 8289394 w 10391775"/>
                <a:gd name="connsiteY9" fmla="*/ 3220403 h 6419850"/>
                <a:gd name="connsiteX10" fmla="*/ 8270344 w 10391775"/>
                <a:gd name="connsiteY10" fmla="*/ 3156585 h 6419850"/>
                <a:gd name="connsiteX11" fmla="*/ 8249389 w 10391775"/>
                <a:gd name="connsiteY11" fmla="*/ 2998470 h 6419850"/>
                <a:gd name="connsiteX12" fmla="*/ 8235101 w 10391775"/>
                <a:gd name="connsiteY12" fmla="*/ 2959418 h 6419850"/>
                <a:gd name="connsiteX13" fmla="*/ 8251294 w 10391775"/>
                <a:gd name="connsiteY13" fmla="*/ 2849880 h 6419850"/>
                <a:gd name="connsiteX14" fmla="*/ 8243673 w 10391775"/>
                <a:gd name="connsiteY14" fmla="*/ 2742248 h 6419850"/>
                <a:gd name="connsiteX15" fmla="*/ 8164616 w 10391775"/>
                <a:gd name="connsiteY15" fmla="*/ 2652713 h 6419850"/>
                <a:gd name="connsiteX16" fmla="*/ 7905536 w 10391775"/>
                <a:gd name="connsiteY16" fmla="*/ 2518410 h 6419850"/>
                <a:gd name="connsiteX17" fmla="*/ 7904584 w 10391775"/>
                <a:gd name="connsiteY17" fmla="*/ 2516505 h 6419850"/>
                <a:gd name="connsiteX18" fmla="*/ 7896964 w 10391775"/>
                <a:gd name="connsiteY18" fmla="*/ 2493645 h 6419850"/>
                <a:gd name="connsiteX19" fmla="*/ 7984594 w 10391775"/>
                <a:gd name="connsiteY19" fmla="*/ 2342198 h 6419850"/>
                <a:gd name="connsiteX20" fmla="*/ 7993166 w 10391775"/>
                <a:gd name="connsiteY20" fmla="*/ 2317433 h 6419850"/>
                <a:gd name="connsiteX21" fmla="*/ 8005548 w 10391775"/>
                <a:gd name="connsiteY21" fmla="*/ 2270760 h 6419850"/>
                <a:gd name="connsiteX22" fmla="*/ 7965544 w 10391775"/>
                <a:gd name="connsiteY22" fmla="*/ 2142173 h 6419850"/>
                <a:gd name="connsiteX23" fmla="*/ 7956971 w 10391775"/>
                <a:gd name="connsiteY23" fmla="*/ 2039303 h 6419850"/>
                <a:gd name="connsiteX24" fmla="*/ 7962686 w 10391775"/>
                <a:gd name="connsiteY24" fmla="*/ 2036445 h 6419850"/>
                <a:gd name="connsiteX25" fmla="*/ 7979831 w 10391775"/>
                <a:gd name="connsiteY25" fmla="*/ 1876425 h 6419850"/>
                <a:gd name="connsiteX26" fmla="*/ 7975069 w 10391775"/>
                <a:gd name="connsiteY26" fmla="*/ 1875473 h 6419850"/>
                <a:gd name="connsiteX27" fmla="*/ 7950303 w 10391775"/>
                <a:gd name="connsiteY27" fmla="*/ 1832610 h 6419850"/>
                <a:gd name="connsiteX28" fmla="*/ 7813144 w 10391775"/>
                <a:gd name="connsiteY28" fmla="*/ 1753553 h 6419850"/>
                <a:gd name="connsiteX29" fmla="*/ 7776948 w 10391775"/>
                <a:gd name="connsiteY29" fmla="*/ 1728788 h 6419850"/>
                <a:gd name="connsiteX30" fmla="*/ 7735039 w 10391775"/>
                <a:gd name="connsiteY30" fmla="*/ 1305878 h 6419850"/>
                <a:gd name="connsiteX31" fmla="*/ 7711226 w 10391775"/>
                <a:gd name="connsiteY31" fmla="*/ 1237298 h 6419850"/>
                <a:gd name="connsiteX32" fmla="*/ 7568351 w 10391775"/>
                <a:gd name="connsiteY32" fmla="*/ 1065848 h 6419850"/>
                <a:gd name="connsiteX33" fmla="*/ 7569303 w 10391775"/>
                <a:gd name="connsiteY33" fmla="*/ 963930 h 6419850"/>
                <a:gd name="connsiteX34" fmla="*/ 7568351 w 10391775"/>
                <a:gd name="connsiteY34" fmla="*/ 962025 h 6419850"/>
                <a:gd name="connsiteX35" fmla="*/ 7596926 w 10391775"/>
                <a:gd name="connsiteY35" fmla="*/ 897255 h 6419850"/>
                <a:gd name="connsiteX36" fmla="*/ 7595021 w 10391775"/>
                <a:gd name="connsiteY36" fmla="*/ 866775 h 6419850"/>
                <a:gd name="connsiteX37" fmla="*/ 7602641 w 10391775"/>
                <a:gd name="connsiteY37" fmla="*/ 864870 h 6419850"/>
                <a:gd name="connsiteX38" fmla="*/ 7610261 w 10391775"/>
                <a:gd name="connsiteY38" fmla="*/ 785813 h 6419850"/>
                <a:gd name="connsiteX39" fmla="*/ 7603594 w 10391775"/>
                <a:gd name="connsiteY39" fmla="*/ 657225 h 6419850"/>
                <a:gd name="connsiteX40" fmla="*/ 7553111 w 10391775"/>
                <a:gd name="connsiteY40" fmla="*/ 541020 h 6419850"/>
                <a:gd name="connsiteX41" fmla="*/ 7226403 w 10391775"/>
                <a:gd name="connsiteY41" fmla="*/ 168593 h 6419850"/>
                <a:gd name="connsiteX42" fmla="*/ 7071146 w 10391775"/>
                <a:gd name="connsiteY42" fmla="*/ 69533 h 6419850"/>
                <a:gd name="connsiteX43" fmla="*/ 6949226 w 10391775"/>
                <a:gd name="connsiteY43" fmla="*/ 19050 h 6419850"/>
                <a:gd name="connsiteX44" fmla="*/ 6880646 w 10391775"/>
                <a:gd name="connsiteY44" fmla="*/ 0 h 6419850"/>
                <a:gd name="connsiteX45" fmla="*/ 6833021 w 10391775"/>
                <a:gd name="connsiteY45" fmla="*/ 0 h 6419850"/>
                <a:gd name="connsiteX46" fmla="*/ 6680621 w 10391775"/>
                <a:gd name="connsiteY46" fmla="*/ 0 h 6419850"/>
                <a:gd name="connsiteX47" fmla="*/ 6671096 w 10391775"/>
                <a:gd name="connsiteY47" fmla="*/ 0 h 6419850"/>
                <a:gd name="connsiteX48" fmla="*/ 6641569 w 10391775"/>
                <a:gd name="connsiteY48" fmla="*/ 18098 h 6419850"/>
                <a:gd name="connsiteX49" fmla="*/ 6529173 w 10391775"/>
                <a:gd name="connsiteY49" fmla="*/ 48578 h 6419850"/>
                <a:gd name="connsiteX50" fmla="*/ 6318671 w 10391775"/>
                <a:gd name="connsiteY50" fmla="*/ 153353 h 6419850"/>
                <a:gd name="connsiteX51" fmla="*/ 6091976 w 10391775"/>
                <a:gd name="connsiteY51" fmla="*/ 457200 h 6419850"/>
                <a:gd name="connsiteX52" fmla="*/ 6071973 w 10391775"/>
                <a:gd name="connsiteY52" fmla="*/ 533400 h 6419850"/>
                <a:gd name="connsiteX53" fmla="*/ 6060544 w 10391775"/>
                <a:gd name="connsiteY53" fmla="*/ 606743 h 6419850"/>
                <a:gd name="connsiteX54" fmla="*/ 6052923 w 10391775"/>
                <a:gd name="connsiteY54" fmla="*/ 676275 h 6419850"/>
                <a:gd name="connsiteX55" fmla="*/ 6044351 w 10391775"/>
                <a:gd name="connsiteY55" fmla="*/ 802958 h 6419850"/>
                <a:gd name="connsiteX56" fmla="*/ 6013871 w 10391775"/>
                <a:gd name="connsiteY56" fmla="*/ 847725 h 6419850"/>
                <a:gd name="connsiteX57" fmla="*/ 5919573 w 10391775"/>
                <a:gd name="connsiteY57" fmla="*/ 1057275 h 6419850"/>
                <a:gd name="connsiteX58" fmla="*/ 6011014 w 10391775"/>
                <a:gd name="connsiteY58" fmla="*/ 1267778 h 6419850"/>
                <a:gd name="connsiteX59" fmla="*/ 6011966 w 10391775"/>
                <a:gd name="connsiteY59" fmla="*/ 1276350 h 6419850"/>
                <a:gd name="connsiteX60" fmla="*/ 5880521 w 10391775"/>
                <a:gd name="connsiteY60" fmla="*/ 1524953 h 6419850"/>
                <a:gd name="connsiteX61" fmla="*/ 5801464 w 10391775"/>
                <a:gd name="connsiteY61" fmla="*/ 1797368 h 6419850"/>
                <a:gd name="connsiteX62" fmla="*/ 5794796 w 10391775"/>
                <a:gd name="connsiteY62" fmla="*/ 1829753 h 6419850"/>
                <a:gd name="connsiteX63" fmla="*/ 5792891 w 10391775"/>
                <a:gd name="connsiteY63" fmla="*/ 1846898 h 6419850"/>
                <a:gd name="connsiteX64" fmla="*/ 5792891 w 10391775"/>
                <a:gd name="connsiteY64" fmla="*/ 1846898 h 6419850"/>
                <a:gd name="connsiteX65" fmla="*/ 5785271 w 10391775"/>
                <a:gd name="connsiteY65" fmla="*/ 1896428 h 6419850"/>
                <a:gd name="connsiteX66" fmla="*/ 5772889 w 10391775"/>
                <a:gd name="connsiteY66" fmla="*/ 2006918 h 6419850"/>
                <a:gd name="connsiteX67" fmla="*/ 5766221 w 10391775"/>
                <a:gd name="connsiteY67" fmla="*/ 2067878 h 6419850"/>
                <a:gd name="connsiteX68" fmla="*/ 5754791 w 10391775"/>
                <a:gd name="connsiteY68" fmla="*/ 2143125 h 6419850"/>
                <a:gd name="connsiteX69" fmla="*/ 5722406 w 10391775"/>
                <a:gd name="connsiteY69" fmla="*/ 2151698 h 6419850"/>
                <a:gd name="connsiteX70" fmla="*/ 5722406 w 10391775"/>
                <a:gd name="connsiteY70" fmla="*/ 2151698 h 6419850"/>
                <a:gd name="connsiteX71" fmla="*/ 5310926 w 10391775"/>
                <a:gd name="connsiteY71" fmla="*/ 2225993 h 6419850"/>
                <a:gd name="connsiteX72" fmla="*/ 5306164 w 10391775"/>
                <a:gd name="connsiteY72" fmla="*/ 2228850 h 6419850"/>
                <a:gd name="connsiteX73" fmla="*/ 5209009 w 10391775"/>
                <a:gd name="connsiteY73" fmla="*/ 2246948 h 6419850"/>
                <a:gd name="connsiteX74" fmla="*/ 5209009 w 10391775"/>
                <a:gd name="connsiteY74" fmla="*/ 2246948 h 6419850"/>
                <a:gd name="connsiteX75" fmla="*/ 5085184 w 10391775"/>
                <a:gd name="connsiteY75" fmla="*/ 2249805 h 6419850"/>
                <a:gd name="connsiteX76" fmla="*/ 5001364 w 10391775"/>
                <a:gd name="connsiteY76" fmla="*/ 2286000 h 6419850"/>
                <a:gd name="connsiteX77" fmla="*/ 4965169 w 10391775"/>
                <a:gd name="connsiteY77" fmla="*/ 2363153 h 6419850"/>
                <a:gd name="connsiteX78" fmla="*/ 4912781 w 10391775"/>
                <a:gd name="connsiteY78" fmla="*/ 2507933 h 6419850"/>
                <a:gd name="connsiteX79" fmla="*/ 4687039 w 10391775"/>
                <a:gd name="connsiteY79" fmla="*/ 2970848 h 6419850"/>
                <a:gd name="connsiteX80" fmla="*/ 4620364 w 10391775"/>
                <a:gd name="connsiteY80" fmla="*/ 3170873 h 6419850"/>
                <a:gd name="connsiteX81" fmla="*/ 4391764 w 10391775"/>
                <a:gd name="connsiteY81" fmla="*/ 3722370 h 6419850"/>
                <a:gd name="connsiteX82" fmla="*/ 4388906 w 10391775"/>
                <a:gd name="connsiteY82" fmla="*/ 3730943 h 6419850"/>
                <a:gd name="connsiteX83" fmla="*/ 4373666 w 10391775"/>
                <a:gd name="connsiteY83" fmla="*/ 3818573 h 6419850"/>
                <a:gd name="connsiteX84" fmla="*/ 4318421 w 10391775"/>
                <a:gd name="connsiteY84" fmla="*/ 3914775 h 6419850"/>
                <a:gd name="connsiteX85" fmla="*/ 4151733 w 10391775"/>
                <a:gd name="connsiteY85" fmla="*/ 4318635 h 6419850"/>
                <a:gd name="connsiteX86" fmla="*/ 4112681 w 10391775"/>
                <a:gd name="connsiteY86" fmla="*/ 4448175 h 6419850"/>
                <a:gd name="connsiteX87" fmla="*/ 3847886 w 10391775"/>
                <a:gd name="connsiteY87" fmla="*/ 4705350 h 6419850"/>
                <a:gd name="connsiteX88" fmla="*/ 3847886 w 10391775"/>
                <a:gd name="connsiteY88" fmla="*/ 4705350 h 6419850"/>
                <a:gd name="connsiteX89" fmla="*/ 3669768 w 10391775"/>
                <a:gd name="connsiteY89" fmla="*/ 4745355 h 6419850"/>
                <a:gd name="connsiteX90" fmla="*/ 3535466 w 10391775"/>
                <a:gd name="connsiteY90" fmla="*/ 4855845 h 6419850"/>
                <a:gd name="connsiteX91" fmla="*/ 3506891 w 10391775"/>
                <a:gd name="connsiteY91" fmla="*/ 4887278 h 6419850"/>
                <a:gd name="connsiteX92" fmla="*/ 3123986 w 10391775"/>
                <a:gd name="connsiteY92" fmla="*/ 3693795 h 6419850"/>
                <a:gd name="connsiteX93" fmla="*/ 3077314 w 10391775"/>
                <a:gd name="connsiteY93" fmla="*/ 3657600 h 6419850"/>
                <a:gd name="connsiteX94" fmla="*/ 48363 w 10391775"/>
                <a:gd name="connsiteY94" fmla="*/ 3403283 h 6419850"/>
                <a:gd name="connsiteX95" fmla="*/ 10263 w 10391775"/>
                <a:gd name="connsiteY95" fmla="*/ 3453765 h 6419850"/>
                <a:gd name="connsiteX96" fmla="*/ 783693 w 10391775"/>
                <a:gd name="connsiteY96" fmla="*/ 5687378 h 6419850"/>
                <a:gd name="connsiteX97" fmla="*/ 858941 w 10391775"/>
                <a:gd name="connsiteY97" fmla="*/ 5751195 h 6419850"/>
                <a:gd name="connsiteX98" fmla="*/ 3812644 w 10391775"/>
                <a:gd name="connsiteY98" fmla="*/ 6414135 h 6419850"/>
                <a:gd name="connsiteX99" fmla="*/ 3882176 w 10391775"/>
                <a:gd name="connsiteY99" fmla="*/ 6414135 h 6419850"/>
                <a:gd name="connsiteX100" fmla="*/ 5439514 w 10391775"/>
                <a:gd name="connsiteY100" fmla="*/ 5869305 h 6419850"/>
                <a:gd name="connsiteX101" fmla="*/ 5500473 w 10391775"/>
                <a:gd name="connsiteY101" fmla="*/ 5750243 h 6419850"/>
                <a:gd name="connsiteX102" fmla="*/ 5409986 w 10391775"/>
                <a:gd name="connsiteY102" fmla="*/ 5628323 h 6419850"/>
                <a:gd name="connsiteX103" fmla="*/ 4356521 w 10391775"/>
                <a:gd name="connsiteY103" fmla="*/ 5469255 h 6419850"/>
                <a:gd name="connsiteX104" fmla="*/ 4083153 w 10391775"/>
                <a:gd name="connsiteY104" fmla="*/ 5431155 h 6419850"/>
                <a:gd name="connsiteX105" fmla="*/ 4065056 w 10391775"/>
                <a:gd name="connsiteY105" fmla="*/ 5359718 h 6419850"/>
                <a:gd name="connsiteX106" fmla="*/ 4126969 w 10391775"/>
                <a:gd name="connsiteY106" fmla="*/ 5299710 h 6419850"/>
                <a:gd name="connsiteX107" fmla="*/ 4185071 w 10391775"/>
                <a:gd name="connsiteY107" fmla="*/ 5245418 h 6419850"/>
                <a:gd name="connsiteX108" fmla="*/ 4386048 w 10391775"/>
                <a:gd name="connsiteY108" fmla="*/ 5192078 h 6419850"/>
                <a:gd name="connsiteX109" fmla="*/ 4485109 w 10391775"/>
                <a:gd name="connsiteY109" fmla="*/ 5096828 h 6419850"/>
                <a:gd name="connsiteX110" fmla="*/ 4500348 w 10391775"/>
                <a:gd name="connsiteY110" fmla="*/ 5039678 h 6419850"/>
                <a:gd name="connsiteX111" fmla="*/ 4657511 w 10391775"/>
                <a:gd name="connsiteY111" fmla="*/ 4881563 h 6419850"/>
                <a:gd name="connsiteX112" fmla="*/ 4657511 w 10391775"/>
                <a:gd name="connsiteY112" fmla="*/ 4880610 h 6419850"/>
                <a:gd name="connsiteX113" fmla="*/ 4685134 w 10391775"/>
                <a:gd name="connsiteY113" fmla="*/ 4792028 h 6419850"/>
                <a:gd name="connsiteX114" fmla="*/ 4729901 w 10391775"/>
                <a:gd name="connsiteY114" fmla="*/ 4742498 h 6419850"/>
                <a:gd name="connsiteX115" fmla="*/ 5028034 w 10391775"/>
                <a:gd name="connsiteY115" fmla="*/ 4289108 h 6419850"/>
                <a:gd name="connsiteX116" fmla="*/ 5041369 w 10391775"/>
                <a:gd name="connsiteY116" fmla="*/ 4235768 h 6419850"/>
                <a:gd name="connsiteX117" fmla="*/ 5100423 w 10391775"/>
                <a:gd name="connsiteY117" fmla="*/ 3920490 h 6419850"/>
                <a:gd name="connsiteX118" fmla="*/ 5154716 w 10391775"/>
                <a:gd name="connsiteY118" fmla="*/ 3794760 h 6419850"/>
                <a:gd name="connsiteX119" fmla="*/ 5224248 w 10391775"/>
                <a:gd name="connsiteY119" fmla="*/ 3719513 h 6419850"/>
                <a:gd name="connsiteX120" fmla="*/ 5241394 w 10391775"/>
                <a:gd name="connsiteY120" fmla="*/ 3794760 h 6419850"/>
                <a:gd name="connsiteX121" fmla="*/ 5235678 w 10391775"/>
                <a:gd name="connsiteY121" fmla="*/ 3905250 h 6419850"/>
                <a:gd name="connsiteX122" fmla="*/ 5229964 w 10391775"/>
                <a:gd name="connsiteY122" fmla="*/ 4012883 h 6419850"/>
                <a:gd name="connsiteX123" fmla="*/ 5192816 w 10391775"/>
                <a:gd name="connsiteY123" fmla="*/ 4169093 h 6419850"/>
                <a:gd name="connsiteX124" fmla="*/ 5158526 w 10391775"/>
                <a:gd name="connsiteY124" fmla="*/ 4288155 h 6419850"/>
                <a:gd name="connsiteX125" fmla="*/ 5112806 w 10391775"/>
                <a:gd name="connsiteY125" fmla="*/ 4455795 h 6419850"/>
                <a:gd name="connsiteX126" fmla="*/ 5102328 w 10391775"/>
                <a:gd name="connsiteY126" fmla="*/ 4551045 h 6419850"/>
                <a:gd name="connsiteX127" fmla="*/ 5102328 w 10391775"/>
                <a:gd name="connsiteY127" fmla="*/ 4606290 h 6419850"/>
                <a:gd name="connsiteX128" fmla="*/ 5086136 w 10391775"/>
                <a:gd name="connsiteY128" fmla="*/ 4851083 h 6419850"/>
                <a:gd name="connsiteX129" fmla="*/ 5083278 w 10391775"/>
                <a:gd name="connsiteY129" fmla="*/ 5066348 h 6419850"/>
                <a:gd name="connsiteX130" fmla="*/ 5190911 w 10391775"/>
                <a:gd name="connsiteY130" fmla="*/ 5172075 h 6419850"/>
                <a:gd name="connsiteX131" fmla="*/ 7493103 w 10391775"/>
                <a:gd name="connsiteY131" fmla="*/ 5171123 h 6419850"/>
                <a:gd name="connsiteX132" fmla="*/ 7540728 w 10391775"/>
                <a:gd name="connsiteY132" fmla="*/ 5113973 h 6419850"/>
                <a:gd name="connsiteX133" fmla="*/ 7531203 w 10391775"/>
                <a:gd name="connsiteY133" fmla="*/ 5035868 h 6419850"/>
                <a:gd name="connsiteX134" fmla="*/ 7530251 w 10391775"/>
                <a:gd name="connsiteY134" fmla="*/ 4920615 h 6419850"/>
                <a:gd name="connsiteX135" fmla="*/ 7515964 w 10391775"/>
                <a:gd name="connsiteY135" fmla="*/ 4822508 h 6419850"/>
                <a:gd name="connsiteX136" fmla="*/ 7527394 w 10391775"/>
                <a:gd name="connsiteY136" fmla="*/ 4438650 h 6419850"/>
                <a:gd name="connsiteX137" fmla="*/ 7640741 w 10391775"/>
                <a:gd name="connsiteY137" fmla="*/ 4023360 h 6419850"/>
                <a:gd name="connsiteX138" fmla="*/ 7640741 w 10391775"/>
                <a:gd name="connsiteY138" fmla="*/ 4026218 h 6419850"/>
                <a:gd name="connsiteX139" fmla="*/ 7695986 w 10391775"/>
                <a:gd name="connsiteY139" fmla="*/ 4155758 h 6419850"/>
                <a:gd name="connsiteX140" fmla="*/ 7802666 w 10391775"/>
                <a:gd name="connsiteY140" fmla="*/ 4413885 h 6419850"/>
                <a:gd name="connsiteX141" fmla="*/ 7836956 w 10391775"/>
                <a:gd name="connsiteY141" fmla="*/ 4534853 h 6419850"/>
                <a:gd name="connsiteX142" fmla="*/ 7897916 w 10391775"/>
                <a:gd name="connsiteY142" fmla="*/ 4672965 h 6419850"/>
                <a:gd name="connsiteX143" fmla="*/ 8019836 w 10391775"/>
                <a:gd name="connsiteY143" fmla="*/ 4934903 h 6419850"/>
                <a:gd name="connsiteX144" fmla="*/ 8265581 w 10391775"/>
                <a:gd name="connsiteY144" fmla="*/ 5229225 h 6419850"/>
                <a:gd name="connsiteX145" fmla="*/ 8308444 w 10391775"/>
                <a:gd name="connsiteY145" fmla="*/ 5270183 h 6419850"/>
                <a:gd name="connsiteX146" fmla="*/ 8274153 w 10391775"/>
                <a:gd name="connsiteY146" fmla="*/ 5303520 h 6419850"/>
                <a:gd name="connsiteX147" fmla="*/ 7787426 w 10391775"/>
                <a:gd name="connsiteY147" fmla="*/ 5428298 h 6419850"/>
                <a:gd name="connsiteX148" fmla="*/ 7721703 w 10391775"/>
                <a:gd name="connsiteY148" fmla="*/ 5471160 h 6419850"/>
                <a:gd name="connsiteX149" fmla="*/ 7721703 w 10391775"/>
                <a:gd name="connsiteY149" fmla="*/ 5471160 h 6419850"/>
                <a:gd name="connsiteX150" fmla="*/ 7721703 w 10391775"/>
                <a:gd name="connsiteY150" fmla="*/ 5472113 h 6419850"/>
                <a:gd name="connsiteX151" fmla="*/ 7720751 w 10391775"/>
                <a:gd name="connsiteY151" fmla="*/ 5585460 h 6419850"/>
                <a:gd name="connsiteX152" fmla="*/ 7937921 w 10391775"/>
                <a:gd name="connsiteY152" fmla="*/ 5749290 h 6419850"/>
                <a:gd name="connsiteX153" fmla="*/ 8677061 w 10391775"/>
                <a:gd name="connsiteY153" fmla="*/ 5865495 h 6419850"/>
                <a:gd name="connsiteX154" fmla="*/ 8818983 w 10391775"/>
                <a:gd name="connsiteY154" fmla="*/ 5855018 h 6419850"/>
                <a:gd name="connsiteX155" fmla="*/ 8869466 w 10391775"/>
                <a:gd name="connsiteY155" fmla="*/ 5896928 h 6419850"/>
                <a:gd name="connsiteX156" fmla="*/ 8889469 w 10391775"/>
                <a:gd name="connsiteY156" fmla="*/ 6042660 h 6419850"/>
                <a:gd name="connsiteX157" fmla="*/ 8942808 w 10391775"/>
                <a:gd name="connsiteY157" fmla="*/ 6113145 h 6419850"/>
                <a:gd name="connsiteX158" fmla="*/ 9099019 w 10391775"/>
                <a:gd name="connsiteY158" fmla="*/ 6154103 h 6419850"/>
                <a:gd name="connsiteX159" fmla="*/ 9242846 w 10391775"/>
                <a:gd name="connsiteY159" fmla="*/ 6126480 h 6419850"/>
                <a:gd name="connsiteX160" fmla="*/ 9308569 w 10391775"/>
                <a:gd name="connsiteY160" fmla="*/ 6058853 h 6419850"/>
                <a:gd name="connsiteX161" fmla="*/ 9356194 w 10391775"/>
                <a:gd name="connsiteY161" fmla="*/ 6027420 h 6419850"/>
                <a:gd name="connsiteX162" fmla="*/ 9422869 w 10391775"/>
                <a:gd name="connsiteY162" fmla="*/ 6022658 h 6419850"/>
                <a:gd name="connsiteX163" fmla="*/ 10102000 w 10391775"/>
                <a:gd name="connsiteY163" fmla="*/ 5926455 h 6419850"/>
                <a:gd name="connsiteX164" fmla="*/ 10171533 w 10391775"/>
                <a:gd name="connsiteY164" fmla="*/ 5972175 h 6419850"/>
                <a:gd name="connsiteX165" fmla="*/ 10227731 w 10391775"/>
                <a:gd name="connsiteY165" fmla="*/ 6017895 h 6419850"/>
                <a:gd name="connsiteX166" fmla="*/ 10331554 w 10391775"/>
                <a:gd name="connsiteY166" fmla="*/ 6008370 h 6419850"/>
                <a:gd name="connsiteX167" fmla="*/ 10399181 w 10391775"/>
                <a:gd name="connsiteY167" fmla="*/ 5937885 h 6419850"/>
                <a:gd name="connsiteX168" fmla="*/ 10401086 w 10391775"/>
                <a:gd name="connsiteY168" fmla="*/ 5277803 h 6419850"/>
                <a:gd name="connsiteX169" fmla="*/ 5120426 w 10391775"/>
                <a:gd name="connsiteY169" fmla="*/ 4653915 h 6419850"/>
                <a:gd name="connsiteX170" fmla="*/ 5120426 w 10391775"/>
                <a:gd name="connsiteY170" fmla="*/ 4650105 h 6419850"/>
                <a:gd name="connsiteX171" fmla="*/ 5121378 w 10391775"/>
                <a:gd name="connsiteY171" fmla="*/ 4652010 h 6419850"/>
                <a:gd name="connsiteX172" fmla="*/ 5120426 w 10391775"/>
                <a:gd name="connsiteY172" fmla="*/ 4653915 h 6419850"/>
                <a:gd name="connsiteX173" fmla="*/ 5252823 w 10391775"/>
                <a:gd name="connsiteY173" fmla="*/ 3790950 h 6419850"/>
                <a:gd name="connsiteX174" fmla="*/ 5252823 w 10391775"/>
                <a:gd name="connsiteY174" fmla="*/ 3790950 h 6419850"/>
                <a:gd name="connsiteX175" fmla="*/ 5250919 w 10391775"/>
                <a:gd name="connsiteY175" fmla="*/ 3791903 h 6419850"/>
                <a:gd name="connsiteX176" fmla="*/ 5252823 w 10391775"/>
                <a:gd name="connsiteY176" fmla="*/ 3790950 h 6419850"/>
                <a:gd name="connsiteX177" fmla="*/ 5252823 w 10391775"/>
                <a:gd name="connsiteY177" fmla="*/ 3790950 h 6419850"/>
                <a:gd name="connsiteX178" fmla="*/ 5253776 w 10391775"/>
                <a:gd name="connsiteY178" fmla="*/ 3801428 h 6419850"/>
                <a:gd name="connsiteX179" fmla="*/ 5253776 w 10391775"/>
                <a:gd name="connsiteY179" fmla="*/ 3801428 h 6419850"/>
                <a:gd name="connsiteX180" fmla="*/ 5253776 w 10391775"/>
                <a:gd name="connsiteY180" fmla="*/ 3801428 h 6419850"/>
                <a:gd name="connsiteX181" fmla="*/ 5253776 w 10391775"/>
                <a:gd name="connsiteY181" fmla="*/ 3801428 h 6419850"/>
                <a:gd name="connsiteX182" fmla="*/ 5253776 w 10391775"/>
                <a:gd name="connsiteY182" fmla="*/ 3801428 h 6419850"/>
                <a:gd name="connsiteX183" fmla="*/ 5253776 w 10391775"/>
                <a:gd name="connsiteY183" fmla="*/ 3801428 h 6419850"/>
                <a:gd name="connsiteX184" fmla="*/ 7520726 w 10391775"/>
                <a:gd name="connsiteY184" fmla="*/ 5030153 h 6419850"/>
                <a:gd name="connsiteX185" fmla="*/ 7520726 w 10391775"/>
                <a:gd name="connsiteY185" fmla="*/ 5030153 h 6419850"/>
                <a:gd name="connsiteX186" fmla="*/ 7520726 w 10391775"/>
                <a:gd name="connsiteY186" fmla="*/ 5030153 h 6419850"/>
                <a:gd name="connsiteX187" fmla="*/ 7520726 w 10391775"/>
                <a:gd name="connsiteY187" fmla="*/ 5030153 h 6419850"/>
                <a:gd name="connsiteX188" fmla="*/ 7243548 w 10391775"/>
                <a:gd name="connsiteY188" fmla="*/ 2096453 h 6419850"/>
                <a:gd name="connsiteX189" fmla="*/ 7243548 w 10391775"/>
                <a:gd name="connsiteY189" fmla="*/ 2096453 h 6419850"/>
                <a:gd name="connsiteX190" fmla="*/ 7273076 w 10391775"/>
                <a:gd name="connsiteY190" fmla="*/ 1983105 h 6419850"/>
                <a:gd name="connsiteX191" fmla="*/ 7281648 w 10391775"/>
                <a:gd name="connsiteY191" fmla="*/ 1962150 h 6419850"/>
                <a:gd name="connsiteX192" fmla="*/ 7311176 w 10391775"/>
                <a:gd name="connsiteY192" fmla="*/ 1991678 h 6419850"/>
                <a:gd name="connsiteX193" fmla="*/ 7311176 w 10391775"/>
                <a:gd name="connsiteY193" fmla="*/ 1991678 h 6419850"/>
                <a:gd name="connsiteX194" fmla="*/ 7328321 w 10391775"/>
                <a:gd name="connsiteY194" fmla="*/ 2002155 h 6419850"/>
                <a:gd name="connsiteX195" fmla="*/ 7368326 w 10391775"/>
                <a:gd name="connsiteY195" fmla="*/ 2017395 h 6419850"/>
                <a:gd name="connsiteX196" fmla="*/ 7243548 w 10391775"/>
                <a:gd name="connsiteY196" fmla="*/ 2096453 h 6419850"/>
                <a:gd name="connsiteX197" fmla="*/ 7532156 w 10391775"/>
                <a:gd name="connsiteY197" fmla="*/ 1809750 h 6419850"/>
                <a:gd name="connsiteX198" fmla="*/ 7414046 w 10391775"/>
                <a:gd name="connsiteY198" fmla="*/ 1876425 h 6419850"/>
                <a:gd name="connsiteX199" fmla="*/ 7302603 w 10391775"/>
                <a:gd name="connsiteY199" fmla="*/ 1913573 h 6419850"/>
                <a:gd name="connsiteX200" fmla="*/ 7427381 w 10391775"/>
                <a:gd name="connsiteY200" fmla="*/ 1719263 h 6419850"/>
                <a:gd name="connsiteX201" fmla="*/ 7463576 w 10391775"/>
                <a:gd name="connsiteY201" fmla="*/ 1725930 h 6419850"/>
                <a:gd name="connsiteX202" fmla="*/ 7536919 w 10391775"/>
                <a:gd name="connsiteY202" fmla="*/ 1766888 h 6419850"/>
                <a:gd name="connsiteX203" fmla="*/ 7532156 w 10391775"/>
                <a:gd name="connsiteY203" fmla="*/ 1809750 h 6419850"/>
                <a:gd name="connsiteX204" fmla="*/ 7635026 w 10391775"/>
                <a:gd name="connsiteY204" fmla="*/ 2258378 h 6419850"/>
                <a:gd name="connsiteX205" fmla="*/ 7633121 w 10391775"/>
                <a:gd name="connsiteY205" fmla="*/ 2275523 h 6419850"/>
                <a:gd name="connsiteX206" fmla="*/ 7625501 w 10391775"/>
                <a:gd name="connsiteY206" fmla="*/ 2306003 h 6419850"/>
                <a:gd name="connsiteX207" fmla="*/ 7555969 w 10391775"/>
                <a:gd name="connsiteY207" fmla="*/ 2381250 h 6419850"/>
                <a:gd name="connsiteX208" fmla="*/ 7591211 w 10391775"/>
                <a:gd name="connsiteY208" fmla="*/ 2235518 h 6419850"/>
                <a:gd name="connsiteX209" fmla="*/ 7624548 w 10391775"/>
                <a:gd name="connsiteY209" fmla="*/ 2190750 h 6419850"/>
                <a:gd name="connsiteX210" fmla="*/ 7624548 w 10391775"/>
                <a:gd name="connsiteY210" fmla="*/ 2190750 h 6419850"/>
                <a:gd name="connsiteX211" fmla="*/ 7635026 w 10391775"/>
                <a:gd name="connsiteY211" fmla="*/ 2258378 h 6419850"/>
                <a:gd name="connsiteX212" fmla="*/ 7758851 w 10391775"/>
                <a:gd name="connsiteY212" fmla="*/ 1743075 h 6419850"/>
                <a:gd name="connsiteX213" fmla="*/ 7757898 w 10391775"/>
                <a:gd name="connsiteY213" fmla="*/ 1742123 h 6419850"/>
                <a:gd name="connsiteX214" fmla="*/ 7757898 w 10391775"/>
                <a:gd name="connsiteY214" fmla="*/ 1741170 h 6419850"/>
                <a:gd name="connsiteX215" fmla="*/ 7758851 w 10391775"/>
                <a:gd name="connsiteY215" fmla="*/ 1743075 h 6419850"/>
                <a:gd name="connsiteX216" fmla="*/ 7758851 w 10391775"/>
                <a:gd name="connsiteY216" fmla="*/ 1743075 h 6419850"/>
                <a:gd name="connsiteX217" fmla="*/ 9201888 w 10391775"/>
                <a:gd name="connsiteY217" fmla="*/ 6113145 h 6419850"/>
                <a:gd name="connsiteX218" fmla="*/ 9201888 w 10391775"/>
                <a:gd name="connsiteY218" fmla="*/ 6113145 h 6419850"/>
                <a:gd name="connsiteX219" fmla="*/ 9201888 w 10391775"/>
                <a:gd name="connsiteY219" fmla="*/ 6113145 h 6419850"/>
                <a:gd name="connsiteX220" fmla="*/ 9201888 w 10391775"/>
                <a:gd name="connsiteY220" fmla="*/ 6113145 h 6419850"/>
                <a:gd name="connsiteX221" fmla="*/ 9740050 w 10391775"/>
                <a:gd name="connsiteY221" fmla="*/ 5124450 h 6419850"/>
                <a:gd name="connsiteX222" fmla="*/ 8798029 w 10391775"/>
                <a:gd name="connsiteY222" fmla="*/ 5114925 h 6419850"/>
                <a:gd name="connsiteX223" fmla="*/ 8872323 w 10391775"/>
                <a:gd name="connsiteY223" fmla="*/ 4905375 h 6419850"/>
                <a:gd name="connsiteX224" fmla="*/ 8845654 w 10391775"/>
                <a:gd name="connsiteY224" fmla="*/ 4692015 h 6419850"/>
                <a:gd name="connsiteX225" fmla="*/ 8737069 w 10391775"/>
                <a:gd name="connsiteY225" fmla="*/ 4410075 h 6419850"/>
                <a:gd name="connsiteX226" fmla="*/ 8715161 w 10391775"/>
                <a:gd name="connsiteY226" fmla="*/ 4363403 h 6419850"/>
                <a:gd name="connsiteX227" fmla="*/ 8567523 w 10391775"/>
                <a:gd name="connsiteY227" fmla="*/ 4095750 h 6419850"/>
                <a:gd name="connsiteX228" fmla="*/ 8567523 w 10391775"/>
                <a:gd name="connsiteY228" fmla="*/ 4085273 h 6419850"/>
                <a:gd name="connsiteX229" fmla="*/ 8596098 w 10391775"/>
                <a:gd name="connsiteY229" fmla="*/ 4081463 h 6419850"/>
                <a:gd name="connsiteX230" fmla="*/ 9721000 w 10391775"/>
                <a:gd name="connsiteY230" fmla="*/ 5074920 h 6419850"/>
                <a:gd name="connsiteX231" fmla="*/ 9740050 w 10391775"/>
                <a:gd name="connsiteY231" fmla="*/ 5124450 h 641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Lst>
              <a:rect l="l" t="t" r="r" b="b"/>
              <a:pathLst>
                <a:path w="10391775" h="6419850">
                  <a:moveTo>
                    <a:pt x="10401086" y="5277803"/>
                  </a:moveTo>
                  <a:cubicBezTo>
                    <a:pt x="10401086" y="5239703"/>
                    <a:pt x="10386798" y="5218748"/>
                    <a:pt x="10346794" y="5213985"/>
                  </a:cubicBezTo>
                  <a:cubicBezTo>
                    <a:pt x="10317266" y="5211128"/>
                    <a:pt x="10286786" y="5209223"/>
                    <a:pt x="10257258" y="5204460"/>
                  </a:cubicBezTo>
                  <a:cubicBezTo>
                    <a:pt x="10189631" y="5195888"/>
                    <a:pt x="10120098" y="5205413"/>
                    <a:pt x="10055329" y="5180648"/>
                  </a:cubicBezTo>
                  <a:cubicBezTo>
                    <a:pt x="10047708" y="5176838"/>
                    <a:pt x="10006750" y="5147310"/>
                    <a:pt x="9990558" y="5137785"/>
                  </a:cubicBezTo>
                  <a:cubicBezTo>
                    <a:pt x="9990558" y="5136833"/>
                    <a:pt x="9956269" y="5098733"/>
                    <a:pt x="9946744" y="5097780"/>
                  </a:cubicBezTo>
                  <a:cubicBezTo>
                    <a:pt x="9945791" y="5097780"/>
                    <a:pt x="8933283" y="4197668"/>
                    <a:pt x="8430363" y="3751898"/>
                  </a:cubicBezTo>
                  <a:cubicBezTo>
                    <a:pt x="8431316" y="3739515"/>
                    <a:pt x="8434173" y="3712845"/>
                    <a:pt x="8434173" y="3711893"/>
                  </a:cubicBezTo>
                  <a:cubicBezTo>
                    <a:pt x="8437031" y="3708083"/>
                    <a:pt x="8415123" y="3489008"/>
                    <a:pt x="8403694" y="3470910"/>
                  </a:cubicBezTo>
                  <a:cubicBezTo>
                    <a:pt x="8390358" y="3449003"/>
                    <a:pt x="8318921" y="3241358"/>
                    <a:pt x="8289394" y="3220403"/>
                  </a:cubicBezTo>
                  <a:cubicBezTo>
                    <a:pt x="8268439" y="3205163"/>
                    <a:pt x="8266534" y="3159443"/>
                    <a:pt x="8270344" y="3156585"/>
                  </a:cubicBezTo>
                  <a:cubicBezTo>
                    <a:pt x="8292251" y="3105150"/>
                    <a:pt x="8252246" y="2997518"/>
                    <a:pt x="8249389" y="2998470"/>
                  </a:cubicBezTo>
                  <a:cubicBezTo>
                    <a:pt x="8244626" y="2986088"/>
                    <a:pt x="8232244" y="2961323"/>
                    <a:pt x="8235101" y="2959418"/>
                  </a:cubicBezTo>
                  <a:cubicBezTo>
                    <a:pt x="8247484" y="2932748"/>
                    <a:pt x="8253198" y="2858453"/>
                    <a:pt x="8251294" y="2849880"/>
                  </a:cubicBezTo>
                  <a:cubicBezTo>
                    <a:pt x="8258914" y="2816543"/>
                    <a:pt x="8245578" y="2745105"/>
                    <a:pt x="8243673" y="2742248"/>
                  </a:cubicBezTo>
                  <a:cubicBezTo>
                    <a:pt x="8234148" y="2697480"/>
                    <a:pt x="8199859" y="2673668"/>
                    <a:pt x="8164616" y="2652713"/>
                  </a:cubicBezTo>
                  <a:cubicBezTo>
                    <a:pt x="8080796" y="2603183"/>
                    <a:pt x="7994119" y="2558415"/>
                    <a:pt x="7905536" y="2518410"/>
                  </a:cubicBezTo>
                  <a:cubicBezTo>
                    <a:pt x="7905536" y="2517458"/>
                    <a:pt x="7905536" y="2517458"/>
                    <a:pt x="7904584" y="2516505"/>
                  </a:cubicBezTo>
                  <a:cubicBezTo>
                    <a:pt x="7902678" y="2508885"/>
                    <a:pt x="7899821" y="2501265"/>
                    <a:pt x="7896964" y="2493645"/>
                  </a:cubicBezTo>
                  <a:cubicBezTo>
                    <a:pt x="7932206" y="2446973"/>
                    <a:pt x="7962686" y="2397443"/>
                    <a:pt x="7984594" y="2342198"/>
                  </a:cubicBezTo>
                  <a:cubicBezTo>
                    <a:pt x="7987451" y="2333625"/>
                    <a:pt x="7990309" y="2326005"/>
                    <a:pt x="7993166" y="2317433"/>
                  </a:cubicBezTo>
                  <a:cubicBezTo>
                    <a:pt x="7996976" y="2315528"/>
                    <a:pt x="8006501" y="2279333"/>
                    <a:pt x="8005548" y="2270760"/>
                  </a:cubicBezTo>
                  <a:cubicBezTo>
                    <a:pt x="8011264" y="2224088"/>
                    <a:pt x="7985546" y="2184083"/>
                    <a:pt x="7965544" y="2142173"/>
                  </a:cubicBezTo>
                  <a:cubicBezTo>
                    <a:pt x="7952209" y="2108835"/>
                    <a:pt x="7956019" y="2073593"/>
                    <a:pt x="7956971" y="2039303"/>
                  </a:cubicBezTo>
                  <a:cubicBezTo>
                    <a:pt x="7958876" y="2039303"/>
                    <a:pt x="7959828" y="2038350"/>
                    <a:pt x="7962686" y="2036445"/>
                  </a:cubicBezTo>
                  <a:cubicBezTo>
                    <a:pt x="7990309" y="1985010"/>
                    <a:pt x="8002691" y="1932623"/>
                    <a:pt x="7979831" y="1876425"/>
                  </a:cubicBezTo>
                  <a:cubicBezTo>
                    <a:pt x="7977926" y="1875473"/>
                    <a:pt x="7976973" y="1875473"/>
                    <a:pt x="7975069" y="1875473"/>
                  </a:cubicBezTo>
                  <a:cubicBezTo>
                    <a:pt x="7974116" y="1857375"/>
                    <a:pt x="7962686" y="1844993"/>
                    <a:pt x="7950303" y="1832610"/>
                  </a:cubicBezTo>
                  <a:cubicBezTo>
                    <a:pt x="7912203" y="1793558"/>
                    <a:pt x="7862673" y="1771650"/>
                    <a:pt x="7813144" y="1753553"/>
                  </a:cubicBezTo>
                  <a:cubicBezTo>
                    <a:pt x="7795998" y="1747838"/>
                    <a:pt x="7783616" y="1740218"/>
                    <a:pt x="7776948" y="1728788"/>
                  </a:cubicBezTo>
                  <a:cubicBezTo>
                    <a:pt x="7779806" y="1721168"/>
                    <a:pt x="7743611" y="1327785"/>
                    <a:pt x="7735039" y="1305878"/>
                  </a:cubicBezTo>
                  <a:cubicBezTo>
                    <a:pt x="7732181" y="1303973"/>
                    <a:pt x="7720751" y="1257300"/>
                    <a:pt x="7711226" y="1237298"/>
                  </a:cubicBezTo>
                  <a:cubicBezTo>
                    <a:pt x="7695034" y="1154430"/>
                    <a:pt x="7636931" y="1104900"/>
                    <a:pt x="7568351" y="1065848"/>
                  </a:cubicBezTo>
                  <a:cubicBezTo>
                    <a:pt x="7568351" y="1031558"/>
                    <a:pt x="7569303" y="998220"/>
                    <a:pt x="7569303" y="963930"/>
                  </a:cubicBezTo>
                  <a:cubicBezTo>
                    <a:pt x="7569303" y="962978"/>
                    <a:pt x="7568351" y="962978"/>
                    <a:pt x="7568351" y="962025"/>
                  </a:cubicBezTo>
                  <a:cubicBezTo>
                    <a:pt x="7571209" y="961073"/>
                    <a:pt x="7595973" y="920115"/>
                    <a:pt x="7596926" y="897255"/>
                  </a:cubicBezTo>
                  <a:cubicBezTo>
                    <a:pt x="7596926" y="894398"/>
                    <a:pt x="7595973" y="873443"/>
                    <a:pt x="7595021" y="866775"/>
                  </a:cubicBezTo>
                  <a:cubicBezTo>
                    <a:pt x="7596926" y="865823"/>
                    <a:pt x="7599784" y="865823"/>
                    <a:pt x="7602641" y="864870"/>
                  </a:cubicBezTo>
                  <a:cubicBezTo>
                    <a:pt x="7616928" y="845820"/>
                    <a:pt x="7614071" y="790575"/>
                    <a:pt x="7610261" y="785813"/>
                  </a:cubicBezTo>
                  <a:cubicBezTo>
                    <a:pt x="7619786" y="742950"/>
                    <a:pt x="7615976" y="700088"/>
                    <a:pt x="7603594" y="657225"/>
                  </a:cubicBezTo>
                  <a:cubicBezTo>
                    <a:pt x="7596926" y="614363"/>
                    <a:pt x="7575971" y="577215"/>
                    <a:pt x="7553111" y="541020"/>
                  </a:cubicBezTo>
                  <a:cubicBezTo>
                    <a:pt x="7463576" y="401003"/>
                    <a:pt x="7356896" y="274320"/>
                    <a:pt x="7226403" y="168593"/>
                  </a:cubicBezTo>
                  <a:cubicBezTo>
                    <a:pt x="7178778" y="129540"/>
                    <a:pt x="7128296" y="93345"/>
                    <a:pt x="7071146" y="69533"/>
                  </a:cubicBezTo>
                  <a:cubicBezTo>
                    <a:pt x="7059716" y="61913"/>
                    <a:pt x="6952084" y="22860"/>
                    <a:pt x="6949226" y="19050"/>
                  </a:cubicBezTo>
                  <a:cubicBezTo>
                    <a:pt x="6931128" y="-3810"/>
                    <a:pt x="6901601" y="12383"/>
                    <a:pt x="6880646" y="0"/>
                  </a:cubicBezTo>
                  <a:cubicBezTo>
                    <a:pt x="6864453" y="0"/>
                    <a:pt x="6849214" y="0"/>
                    <a:pt x="6833021" y="0"/>
                  </a:cubicBezTo>
                  <a:cubicBezTo>
                    <a:pt x="6801589" y="0"/>
                    <a:pt x="6699671" y="0"/>
                    <a:pt x="6680621" y="0"/>
                  </a:cubicBezTo>
                  <a:cubicBezTo>
                    <a:pt x="6677764" y="0"/>
                    <a:pt x="6673953" y="0"/>
                    <a:pt x="6671096" y="0"/>
                  </a:cubicBezTo>
                  <a:cubicBezTo>
                    <a:pt x="6668239" y="17145"/>
                    <a:pt x="6648236" y="7620"/>
                    <a:pt x="6641569" y="18098"/>
                  </a:cubicBezTo>
                  <a:cubicBezTo>
                    <a:pt x="6602516" y="20955"/>
                    <a:pt x="6565369" y="34290"/>
                    <a:pt x="6529173" y="48578"/>
                  </a:cubicBezTo>
                  <a:cubicBezTo>
                    <a:pt x="6452021" y="69533"/>
                    <a:pt x="6383441" y="107633"/>
                    <a:pt x="6318671" y="153353"/>
                  </a:cubicBezTo>
                  <a:cubicBezTo>
                    <a:pt x="6210086" y="229553"/>
                    <a:pt x="6128171" y="326708"/>
                    <a:pt x="6091976" y="457200"/>
                  </a:cubicBezTo>
                  <a:cubicBezTo>
                    <a:pt x="6086261" y="471488"/>
                    <a:pt x="6071021" y="521970"/>
                    <a:pt x="6071973" y="533400"/>
                  </a:cubicBezTo>
                  <a:cubicBezTo>
                    <a:pt x="6064353" y="557213"/>
                    <a:pt x="6059591" y="581978"/>
                    <a:pt x="6060544" y="606743"/>
                  </a:cubicBezTo>
                  <a:cubicBezTo>
                    <a:pt x="6050066" y="628650"/>
                    <a:pt x="6051971" y="652463"/>
                    <a:pt x="6052923" y="676275"/>
                  </a:cubicBezTo>
                  <a:cubicBezTo>
                    <a:pt x="6050066" y="718185"/>
                    <a:pt x="6045303" y="761048"/>
                    <a:pt x="6044351" y="802958"/>
                  </a:cubicBezTo>
                  <a:cubicBezTo>
                    <a:pt x="6044351" y="826770"/>
                    <a:pt x="6037684" y="838200"/>
                    <a:pt x="6013871" y="847725"/>
                  </a:cubicBezTo>
                  <a:cubicBezTo>
                    <a:pt x="5900523" y="892493"/>
                    <a:pt x="5879569" y="941070"/>
                    <a:pt x="5919573" y="1057275"/>
                  </a:cubicBezTo>
                  <a:cubicBezTo>
                    <a:pt x="5940528" y="1131570"/>
                    <a:pt x="5973866" y="1201103"/>
                    <a:pt x="6011014" y="1267778"/>
                  </a:cubicBezTo>
                  <a:cubicBezTo>
                    <a:pt x="6010061" y="1270635"/>
                    <a:pt x="6011014" y="1273493"/>
                    <a:pt x="6011966" y="1276350"/>
                  </a:cubicBezTo>
                  <a:cubicBezTo>
                    <a:pt x="5963389" y="1356360"/>
                    <a:pt x="5913859" y="1436370"/>
                    <a:pt x="5880521" y="1524953"/>
                  </a:cubicBezTo>
                  <a:cubicBezTo>
                    <a:pt x="5839564" y="1611630"/>
                    <a:pt x="5811941" y="1702118"/>
                    <a:pt x="5801464" y="1797368"/>
                  </a:cubicBezTo>
                  <a:cubicBezTo>
                    <a:pt x="5792891" y="1806893"/>
                    <a:pt x="5793844" y="1818323"/>
                    <a:pt x="5794796" y="1829753"/>
                  </a:cubicBezTo>
                  <a:cubicBezTo>
                    <a:pt x="5793844" y="1835468"/>
                    <a:pt x="5793844" y="1841183"/>
                    <a:pt x="5792891" y="1846898"/>
                  </a:cubicBezTo>
                  <a:cubicBezTo>
                    <a:pt x="5792891" y="1846898"/>
                    <a:pt x="5792891" y="1846898"/>
                    <a:pt x="5792891" y="1846898"/>
                  </a:cubicBezTo>
                  <a:cubicBezTo>
                    <a:pt x="5784319" y="1862138"/>
                    <a:pt x="5783366" y="1879283"/>
                    <a:pt x="5785271" y="1896428"/>
                  </a:cubicBezTo>
                  <a:cubicBezTo>
                    <a:pt x="5772889" y="1932623"/>
                    <a:pt x="5773841" y="1969770"/>
                    <a:pt x="5772889" y="2006918"/>
                  </a:cubicBezTo>
                  <a:cubicBezTo>
                    <a:pt x="5763364" y="2025968"/>
                    <a:pt x="5765269" y="2046923"/>
                    <a:pt x="5766221" y="2067878"/>
                  </a:cubicBezTo>
                  <a:cubicBezTo>
                    <a:pt x="5762411" y="2092643"/>
                    <a:pt x="5758601" y="2118360"/>
                    <a:pt x="5754791" y="2143125"/>
                  </a:cubicBezTo>
                  <a:cubicBezTo>
                    <a:pt x="5743361" y="2145030"/>
                    <a:pt x="5731931" y="2143125"/>
                    <a:pt x="5722406" y="2151698"/>
                  </a:cubicBezTo>
                  <a:cubicBezTo>
                    <a:pt x="5722406" y="2151698"/>
                    <a:pt x="5722406" y="2151698"/>
                    <a:pt x="5722406" y="2151698"/>
                  </a:cubicBezTo>
                  <a:cubicBezTo>
                    <a:pt x="5662398" y="2156460"/>
                    <a:pt x="5321403" y="2220278"/>
                    <a:pt x="5310926" y="2225993"/>
                  </a:cubicBezTo>
                  <a:cubicBezTo>
                    <a:pt x="5309021" y="2226945"/>
                    <a:pt x="5308069" y="2227898"/>
                    <a:pt x="5306164" y="2228850"/>
                  </a:cubicBezTo>
                  <a:cubicBezTo>
                    <a:pt x="5284256" y="2232660"/>
                    <a:pt x="5218534" y="2239328"/>
                    <a:pt x="5209009" y="2246948"/>
                  </a:cubicBezTo>
                  <a:cubicBezTo>
                    <a:pt x="5209009" y="2246948"/>
                    <a:pt x="5209009" y="2246948"/>
                    <a:pt x="5209009" y="2246948"/>
                  </a:cubicBezTo>
                  <a:cubicBezTo>
                    <a:pt x="5168051" y="2251710"/>
                    <a:pt x="5127094" y="2260283"/>
                    <a:pt x="5085184" y="2249805"/>
                  </a:cubicBezTo>
                  <a:cubicBezTo>
                    <a:pt x="5067086" y="2245043"/>
                    <a:pt x="5008984" y="2274570"/>
                    <a:pt x="5001364" y="2286000"/>
                  </a:cubicBezTo>
                  <a:cubicBezTo>
                    <a:pt x="4980409" y="2307908"/>
                    <a:pt x="4975646" y="2336483"/>
                    <a:pt x="4965169" y="2363153"/>
                  </a:cubicBezTo>
                  <a:cubicBezTo>
                    <a:pt x="4958501" y="2394585"/>
                    <a:pt x="4927069" y="2492693"/>
                    <a:pt x="4912781" y="2507933"/>
                  </a:cubicBezTo>
                  <a:cubicBezTo>
                    <a:pt x="4826103" y="2599373"/>
                    <a:pt x="4698469" y="2922270"/>
                    <a:pt x="4687039" y="2970848"/>
                  </a:cubicBezTo>
                  <a:cubicBezTo>
                    <a:pt x="4680371" y="2976563"/>
                    <a:pt x="4641319" y="3111818"/>
                    <a:pt x="4620364" y="3170873"/>
                  </a:cubicBezTo>
                  <a:cubicBezTo>
                    <a:pt x="4587978" y="3260408"/>
                    <a:pt x="4397478" y="3664268"/>
                    <a:pt x="4391764" y="3722370"/>
                  </a:cubicBezTo>
                  <a:cubicBezTo>
                    <a:pt x="4389859" y="3725228"/>
                    <a:pt x="4388906" y="3728085"/>
                    <a:pt x="4388906" y="3730943"/>
                  </a:cubicBezTo>
                  <a:cubicBezTo>
                    <a:pt x="4381286" y="3750945"/>
                    <a:pt x="4374619" y="3810000"/>
                    <a:pt x="4373666" y="3818573"/>
                  </a:cubicBezTo>
                  <a:cubicBezTo>
                    <a:pt x="4366998" y="3857625"/>
                    <a:pt x="4343186" y="3886200"/>
                    <a:pt x="4318421" y="3914775"/>
                  </a:cubicBezTo>
                  <a:cubicBezTo>
                    <a:pt x="4270796" y="3970020"/>
                    <a:pt x="4134589" y="4238625"/>
                    <a:pt x="4151733" y="4318635"/>
                  </a:cubicBezTo>
                  <a:cubicBezTo>
                    <a:pt x="4151733" y="4321493"/>
                    <a:pt x="4125064" y="4431983"/>
                    <a:pt x="4112681" y="4448175"/>
                  </a:cubicBezTo>
                  <a:cubicBezTo>
                    <a:pt x="4037433" y="4547235"/>
                    <a:pt x="3948851" y="4632008"/>
                    <a:pt x="3847886" y="4705350"/>
                  </a:cubicBezTo>
                  <a:cubicBezTo>
                    <a:pt x="3847886" y="4705350"/>
                    <a:pt x="3847886" y="4705350"/>
                    <a:pt x="3847886" y="4705350"/>
                  </a:cubicBezTo>
                  <a:cubicBezTo>
                    <a:pt x="3785973" y="4709160"/>
                    <a:pt x="3726918" y="4724400"/>
                    <a:pt x="3669768" y="4745355"/>
                  </a:cubicBezTo>
                  <a:cubicBezTo>
                    <a:pt x="3606903" y="4759643"/>
                    <a:pt x="3564993" y="4800600"/>
                    <a:pt x="3535466" y="4855845"/>
                  </a:cubicBezTo>
                  <a:cubicBezTo>
                    <a:pt x="3527846" y="4870133"/>
                    <a:pt x="3507843" y="4890135"/>
                    <a:pt x="3506891" y="4887278"/>
                  </a:cubicBezTo>
                  <a:cubicBezTo>
                    <a:pt x="3379256" y="4489133"/>
                    <a:pt x="3251621" y="4090988"/>
                    <a:pt x="3123986" y="3693795"/>
                  </a:cubicBezTo>
                  <a:cubicBezTo>
                    <a:pt x="3116366" y="3669030"/>
                    <a:pt x="3103983" y="3659505"/>
                    <a:pt x="3077314" y="3657600"/>
                  </a:cubicBezTo>
                  <a:cubicBezTo>
                    <a:pt x="2791564" y="3633788"/>
                    <a:pt x="444603" y="3435668"/>
                    <a:pt x="48363" y="3403283"/>
                  </a:cubicBezTo>
                  <a:cubicBezTo>
                    <a:pt x="-5929" y="3398520"/>
                    <a:pt x="-7834" y="3402330"/>
                    <a:pt x="10263" y="3453765"/>
                  </a:cubicBezTo>
                  <a:cubicBezTo>
                    <a:pt x="68366" y="3618548"/>
                    <a:pt x="722733" y="5509260"/>
                    <a:pt x="783693" y="5687378"/>
                  </a:cubicBezTo>
                  <a:cubicBezTo>
                    <a:pt x="797028" y="5724525"/>
                    <a:pt x="821793" y="5742623"/>
                    <a:pt x="858941" y="5751195"/>
                  </a:cubicBezTo>
                  <a:cubicBezTo>
                    <a:pt x="1196126" y="5827395"/>
                    <a:pt x="3562136" y="6356033"/>
                    <a:pt x="3812644" y="6414135"/>
                  </a:cubicBezTo>
                  <a:cubicBezTo>
                    <a:pt x="3835503" y="6419850"/>
                    <a:pt x="3858364" y="6423660"/>
                    <a:pt x="3882176" y="6414135"/>
                  </a:cubicBezTo>
                  <a:cubicBezTo>
                    <a:pt x="3978378" y="6374130"/>
                    <a:pt x="5427131" y="5882640"/>
                    <a:pt x="5439514" y="5869305"/>
                  </a:cubicBezTo>
                  <a:cubicBezTo>
                    <a:pt x="5436656" y="5863590"/>
                    <a:pt x="5498569" y="5767388"/>
                    <a:pt x="5500473" y="5750243"/>
                  </a:cubicBezTo>
                  <a:cubicBezTo>
                    <a:pt x="5514761" y="5647373"/>
                    <a:pt x="5511903" y="5643563"/>
                    <a:pt x="5409986" y="5628323"/>
                  </a:cubicBezTo>
                  <a:cubicBezTo>
                    <a:pt x="5058514" y="5574030"/>
                    <a:pt x="4707994" y="5520690"/>
                    <a:pt x="4356521" y="5469255"/>
                  </a:cubicBezTo>
                  <a:cubicBezTo>
                    <a:pt x="4266034" y="5455920"/>
                    <a:pt x="4175546" y="5434965"/>
                    <a:pt x="4083153" y="5431155"/>
                  </a:cubicBezTo>
                  <a:cubicBezTo>
                    <a:pt x="4077439" y="5432108"/>
                    <a:pt x="4023146" y="5385435"/>
                    <a:pt x="4065056" y="5359718"/>
                  </a:cubicBezTo>
                  <a:cubicBezTo>
                    <a:pt x="4068866" y="5359718"/>
                    <a:pt x="4120301" y="5326380"/>
                    <a:pt x="4126969" y="5299710"/>
                  </a:cubicBezTo>
                  <a:cubicBezTo>
                    <a:pt x="4135541" y="5267325"/>
                    <a:pt x="4155544" y="5253990"/>
                    <a:pt x="4185071" y="5245418"/>
                  </a:cubicBezTo>
                  <a:cubicBezTo>
                    <a:pt x="4251746" y="5226368"/>
                    <a:pt x="4318421" y="5204460"/>
                    <a:pt x="4386048" y="5192078"/>
                  </a:cubicBezTo>
                  <a:cubicBezTo>
                    <a:pt x="4443198" y="5181600"/>
                    <a:pt x="4478441" y="5154930"/>
                    <a:pt x="4485109" y="5096828"/>
                  </a:cubicBezTo>
                  <a:cubicBezTo>
                    <a:pt x="4490823" y="5081588"/>
                    <a:pt x="4499396" y="5043488"/>
                    <a:pt x="4500348" y="5039678"/>
                  </a:cubicBezTo>
                  <a:cubicBezTo>
                    <a:pt x="4511778" y="5033963"/>
                    <a:pt x="4640366" y="4949190"/>
                    <a:pt x="4657511" y="4881563"/>
                  </a:cubicBezTo>
                  <a:cubicBezTo>
                    <a:pt x="4657511" y="4881563"/>
                    <a:pt x="4657511" y="4881563"/>
                    <a:pt x="4657511" y="4880610"/>
                  </a:cubicBezTo>
                  <a:cubicBezTo>
                    <a:pt x="4659416" y="4880610"/>
                    <a:pt x="4685134" y="4797743"/>
                    <a:pt x="4685134" y="4792028"/>
                  </a:cubicBezTo>
                  <a:cubicBezTo>
                    <a:pt x="4694659" y="4772025"/>
                    <a:pt x="4710851" y="4756785"/>
                    <a:pt x="4729901" y="4742498"/>
                  </a:cubicBezTo>
                  <a:cubicBezTo>
                    <a:pt x="4836581" y="4663440"/>
                    <a:pt x="5026128" y="4291965"/>
                    <a:pt x="5028034" y="4289108"/>
                  </a:cubicBezTo>
                  <a:cubicBezTo>
                    <a:pt x="5040416" y="4272915"/>
                    <a:pt x="5043273" y="4254818"/>
                    <a:pt x="5041369" y="4235768"/>
                  </a:cubicBezTo>
                  <a:cubicBezTo>
                    <a:pt x="5040416" y="4232910"/>
                    <a:pt x="5088994" y="4015740"/>
                    <a:pt x="5100423" y="3920490"/>
                  </a:cubicBezTo>
                  <a:cubicBezTo>
                    <a:pt x="5104234" y="3910965"/>
                    <a:pt x="5139476" y="3823335"/>
                    <a:pt x="5154716" y="3794760"/>
                  </a:cubicBezTo>
                  <a:cubicBezTo>
                    <a:pt x="5181386" y="3772853"/>
                    <a:pt x="5205198" y="3748088"/>
                    <a:pt x="5224248" y="3719513"/>
                  </a:cubicBezTo>
                  <a:cubicBezTo>
                    <a:pt x="5247109" y="3740468"/>
                    <a:pt x="5233773" y="3769995"/>
                    <a:pt x="5241394" y="3794760"/>
                  </a:cubicBezTo>
                  <a:cubicBezTo>
                    <a:pt x="5241394" y="3801428"/>
                    <a:pt x="5239489" y="3874770"/>
                    <a:pt x="5235678" y="3905250"/>
                  </a:cubicBezTo>
                  <a:cubicBezTo>
                    <a:pt x="5234726" y="3915728"/>
                    <a:pt x="5239489" y="3988118"/>
                    <a:pt x="5229964" y="4012883"/>
                  </a:cubicBezTo>
                  <a:cubicBezTo>
                    <a:pt x="5219486" y="4065270"/>
                    <a:pt x="5198531" y="4115753"/>
                    <a:pt x="5192816" y="4169093"/>
                  </a:cubicBezTo>
                  <a:cubicBezTo>
                    <a:pt x="5194721" y="4172903"/>
                    <a:pt x="5161384" y="4284345"/>
                    <a:pt x="5158526" y="4288155"/>
                  </a:cubicBezTo>
                  <a:cubicBezTo>
                    <a:pt x="5119473" y="4337685"/>
                    <a:pt x="5117569" y="4396740"/>
                    <a:pt x="5112806" y="4455795"/>
                  </a:cubicBezTo>
                  <a:cubicBezTo>
                    <a:pt x="5111853" y="4461510"/>
                    <a:pt x="5102328" y="4538663"/>
                    <a:pt x="5102328" y="4551045"/>
                  </a:cubicBezTo>
                  <a:cubicBezTo>
                    <a:pt x="5101376" y="4561523"/>
                    <a:pt x="5106139" y="4607243"/>
                    <a:pt x="5102328" y="4606290"/>
                  </a:cubicBezTo>
                  <a:cubicBezTo>
                    <a:pt x="5088994" y="4625340"/>
                    <a:pt x="5089946" y="4848225"/>
                    <a:pt x="5086136" y="4851083"/>
                  </a:cubicBezTo>
                  <a:cubicBezTo>
                    <a:pt x="5078516" y="4900613"/>
                    <a:pt x="5083278" y="5044440"/>
                    <a:pt x="5083278" y="5066348"/>
                  </a:cubicBezTo>
                  <a:cubicBezTo>
                    <a:pt x="5083278" y="5172075"/>
                    <a:pt x="5083278" y="5172075"/>
                    <a:pt x="5190911" y="5172075"/>
                  </a:cubicBezTo>
                  <a:cubicBezTo>
                    <a:pt x="5940528" y="5172075"/>
                    <a:pt x="7475006" y="5172075"/>
                    <a:pt x="7493103" y="5171123"/>
                  </a:cubicBezTo>
                  <a:cubicBezTo>
                    <a:pt x="7530251" y="5170170"/>
                    <a:pt x="7550253" y="5153978"/>
                    <a:pt x="7540728" y="5113973"/>
                  </a:cubicBezTo>
                  <a:cubicBezTo>
                    <a:pt x="7538823" y="5087303"/>
                    <a:pt x="7544539" y="5060633"/>
                    <a:pt x="7531203" y="5035868"/>
                  </a:cubicBezTo>
                  <a:cubicBezTo>
                    <a:pt x="7529298" y="5033010"/>
                    <a:pt x="7526441" y="4953000"/>
                    <a:pt x="7530251" y="4920615"/>
                  </a:cubicBezTo>
                  <a:cubicBezTo>
                    <a:pt x="7530251" y="4893945"/>
                    <a:pt x="7519773" y="4828223"/>
                    <a:pt x="7515964" y="4822508"/>
                  </a:cubicBezTo>
                  <a:cubicBezTo>
                    <a:pt x="7515964" y="4748213"/>
                    <a:pt x="7527394" y="4462463"/>
                    <a:pt x="7527394" y="4438650"/>
                  </a:cubicBezTo>
                  <a:cubicBezTo>
                    <a:pt x="7531203" y="4432935"/>
                    <a:pt x="7638836" y="4023360"/>
                    <a:pt x="7640741" y="4023360"/>
                  </a:cubicBezTo>
                  <a:cubicBezTo>
                    <a:pt x="7640741" y="4024313"/>
                    <a:pt x="7640741" y="4025265"/>
                    <a:pt x="7640741" y="4026218"/>
                  </a:cubicBezTo>
                  <a:cubicBezTo>
                    <a:pt x="7653123" y="4068128"/>
                    <a:pt x="7693128" y="4152900"/>
                    <a:pt x="7695986" y="4155758"/>
                  </a:cubicBezTo>
                  <a:cubicBezTo>
                    <a:pt x="7695034" y="4184333"/>
                    <a:pt x="7801714" y="4412933"/>
                    <a:pt x="7802666" y="4413885"/>
                  </a:cubicBezTo>
                  <a:cubicBezTo>
                    <a:pt x="7826478" y="4495800"/>
                    <a:pt x="7801714" y="4456748"/>
                    <a:pt x="7836956" y="4534853"/>
                  </a:cubicBezTo>
                  <a:cubicBezTo>
                    <a:pt x="7836003" y="4539615"/>
                    <a:pt x="7885534" y="4655820"/>
                    <a:pt x="7897916" y="4672965"/>
                  </a:cubicBezTo>
                  <a:cubicBezTo>
                    <a:pt x="7944589" y="4787265"/>
                    <a:pt x="8016978" y="4935855"/>
                    <a:pt x="8019836" y="4934903"/>
                  </a:cubicBezTo>
                  <a:cubicBezTo>
                    <a:pt x="8132231" y="5106353"/>
                    <a:pt x="8221766" y="5200650"/>
                    <a:pt x="8265581" y="5229225"/>
                  </a:cubicBezTo>
                  <a:cubicBezTo>
                    <a:pt x="8268439" y="5229225"/>
                    <a:pt x="8308444" y="5266373"/>
                    <a:pt x="8308444" y="5270183"/>
                  </a:cubicBezTo>
                  <a:cubicBezTo>
                    <a:pt x="8322731" y="5306378"/>
                    <a:pt x="8289394" y="5299710"/>
                    <a:pt x="8274153" y="5303520"/>
                  </a:cubicBezTo>
                  <a:cubicBezTo>
                    <a:pt x="8111276" y="5343525"/>
                    <a:pt x="7950303" y="5387340"/>
                    <a:pt x="7787426" y="5428298"/>
                  </a:cubicBezTo>
                  <a:cubicBezTo>
                    <a:pt x="7758851" y="5435918"/>
                    <a:pt x="7733134" y="5445443"/>
                    <a:pt x="7721703" y="5471160"/>
                  </a:cubicBezTo>
                  <a:cubicBezTo>
                    <a:pt x="7721703" y="5471160"/>
                    <a:pt x="7721703" y="5471160"/>
                    <a:pt x="7721703" y="5471160"/>
                  </a:cubicBezTo>
                  <a:cubicBezTo>
                    <a:pt x="7721703" y="5471160"/>
                    <a:pt x="7721703" y="5471160"/>
                    <a:pt x="7721703" y="5472113"/>
                  </a:cubicBezTo>
                  <a:cubicBezTo>
                    <a:pt x="7719798" y="5476875"/>
                    <a:pt x="7711226" y="5553075"/>
                    <a:pt x="7720751" y="5585460"/>
                  </a:cubicBezTo>
                  <a:cubicBezTo>
                    <a:pt x="7743611" y="5622608"/>
                    <a:pt x="7885534" y="5739765"/>
                    <a:pt x="7937921" y="5749290"/>
                  </a:cubicBezTo>
                  <a:cubicBezTo>
                    <a:pt x="8046506" y="5769293"/>
                    <a:pt x="8536091" y="5876925"/>
                    <a:pt x="8677061" y="5865495"/>
                  </a:cubicBezTo>
                  <a:cubicBezTo>
                    <a:pt x="8724686" y="5861685"/>
                    <a:pt x="8771358" y="5853113"/>
                    <a:pt x="8818983" y="5855018"/>
                  </a:cubicBezTo>
                  <a:cubicBezTo>
                    <a:pt x="8849463" y="5855970"/>
                    <a:pt x="8865656" y="5865495"/>
                    <a:pt x="8869466" y="5896928"/>
                  </a:cubicBezTo>
                  <a:cubicBezTo>
                    <a:pt x="8875181" y="5945505"/>
                    <a:pt x="8882800" y="5994083"/>
                    <a:pt x="8889469" y="6042660"/>
                  </a:cubicBezTo>
                  <a:cubicBezTo>
                    <a:pt x="8893279" y="6075998"/>
                    <a:pt x="8904708" y="6104573"/>
                    <a:pt x="8942808" y="6113145"/>
                  </a:cubicBezTo>
                  <a:cubicBezTo>
                    <a:pt x="8995196" y="6125528"/>
                    <a:pt x="9045679" y="6144578"/>
                    <a:pt x="9099019" y="6154103"/>
                  </a:cubicBezTo>
                  <a:cubicBezTo>
                    <a:pt x="9149500" y="6162675"/>
                    <a:pt x="9242846" y="6126480"/>
                    <a:pt x="9242846" y="6126480"/>
                  </a:cubicBezTo>
                  <a:cubicBezTo>
                    <a:pt x="9287613" y="6126480"/>
                    <a:pt x="9319046" y="6111240"/>
                    <a:pt x="9308569" y="6058853"/>
                  </a:cubicBezTo>
                  <a:cubicBezTo>
                    <a:pt x="9303806" y="6035993"/>
                    <a:pt x="9346669" y="6026468"/>
                    <a:pt x="9356194" y="6027420"/>
                  </a:cubicBezTo>
                  <a:cubicBezTo>
                    <a:pt x="9378100" y="6028373"/>
                    <a:pt x="9400008" y="6025515"/>
                    <a:pt x="9422869" y="6022658"/>
                  </a:cubicBezTo>
                  <a:cubicBezTo>
                    <a:pt x="9649563" y="5992178"/>
                    <a:pt x="9875306" y="5959793"/>
                    <a:pt x="10102000" y="5926455"/>
                  </a:cubicBezTo>
                  <a:cubicBezTo>
                    <a:pt x="10142006" y="5920740"/>
                    <a:pt x="10166771" y="5928360"/>
                    <a:pt x="10171533" y="5972175"/>
                  </a:cubicBezTo>
                  <a:cubicBezTo>
                    <a:pt x="10175344" y="6005513"/>
                    <a:pt x="10196298" y="6016943"/>
                    <a:pt x="10227731" y="6017895"/>
                  </a:cubicBezTo>
                  <a:cubicBezTo>
                    <a:pt x="10262973" y="6018848"/>
                    <a:pt x="10297263" y="6011228"/>
                    <a:pt x="10331554" y="6008370"/>
                  </a:cubicBezTo>
                  <a:cubicBezTo>
                    <a:pt x="10384894" y="6004560"/>
                    <a:pt x="10399181" y="5991225"/>
                    <a:pt x="10399181" y="5937885"/>
                  </a:cubicBezTo>
                  <a:cubicBezTo>
                    <a:pt x="10402038" y="5715953"/>
                    <a:pt x="10401086" y="5496878"/>
                    <a:pt x="10401086" y="5277803"/>
                  </a:cubicBezTo>
                  <a:close/>
                  <a:moveTo>
                    <a:pt x="5120426" y="4653915"/>
                  </a:moveTo>
                  <a:cubicBezTo>
                    <a:pt x="5120426" y="4652963"/>
                    <a:pt x="5120426" y="4652010"/>
                    <a:pt x="5120426" y="4650105"/>
                  </a:cubicBezTo>
                  <a:cubicBezTo>
                    <a:pt x="5120426" y="4651058"/>
                    <a:pt x="5120426" y="4651058"/>
                    <a:pt x="5121378" y="4652010"/>
                  </a:cubicBezTo>
                  <a:cubicBezTo>
                    <a:pt x="5121378" y="4652010"/>
                    <a:pt x="5120426" y="4652963"/>
                    <a:pt x="5120426" y="4653915"/>
                  </a:cubicBezTo>
                  <a:close/>
                  <a:moveTo>
                    <a:pt x="5252823" y="3790950"/>
                  </a:moveTo>
                  <a:cubicBezTo>
                    <a:pt x="5252823" y="3790950"/>
                    <a:pt x="5252823" y="3791903"/>
                    <a:pt x="5252823" y="3790950"/>
                  </a:cubicBezTo>
                  <a:cubicBezTo>
                    <a:pt x="5251871" y="3791903"/>
                    <a:pt x="5251871" y="3791903"/>
                    <a:pt x="5250919" y="3791903"/>
                  </a:cubicBezTo>
                  <a:cubicBezTo>
                    <a:pt x="5251871" y="3791903"/>
                    <a:pt x="5252823" y="3790950"/>
                    <a:pt x="5252823" y="3790950"/>
                  </a:cubicBezTo>
                  <a:cubicBezTo>
                    <a:pt x="5252823" y="3790950"/>
                    <a:pt x="5252823" y="3790950"/>
                    <a:pt x="5252823" y="3790950"/>
                  </a:cubicBezTo>
                  <a:close/>
                  <a:moveTo>
                    <a:pt x="5253776" y="3801428"/>
                  </a:move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lose/>
                  <a:moveTo>
                    <a:pt x="7520726" y="5030153"/>
                  </a:moveTo>
                  <a:cubicBezTo>
                    <a:pt x="7520726" y="5030153"/>
                    <a:pt x="7520726" y="5030153"/>
                    <a:pt x="7520726" y="5030153"/>
                  </a:cubicBezTo>
                  <a:cubicBezTo>
                    <a:pt x="7520726" y="5030153"/>
                    <a:pt x="7520726" y="5030153"/>
                    <a:pt x="7520726" y="5030153"/>
                  </a:cubicBezTo>
                  <a:cubicBezTo>
                    <a:pt x="7520726" y="5030153"/>
                    <a:pt x="7520726" y="5030153"/>
                    <a:pt x="7520726" y="5030153"/>
                  </a:cubicBezTo>
                  <a:close/>
                  <a:moveTo>
                    <a:pt x="7243548" y="2096453"/>
                  </a:moveTo>
                  <a:cubicBezTo>
                    <a:pt x="7243548" y="2095500"/>
                    <a:pt x="7243548" y="2095500"/>
                    <a:pt x="7243548" y="2096453"/>
                  </a:cubicBezTo>
                  <a:cubicBezTo>
                    <a:pt x="7227356" y="2051685"/>
                    <a:pt x="7243548" y="2016443"/>
                    <a:pt x="7273076" y="1983105"/>
                  </a:cubicBezTo>
                  <a:cubicBezTo>
                    <a:pt x="7277839" y="1977390"/>
                    <a:pt x="7281648" y="1969770"/>
                    <a:pt x="7281648" y="1962150"/>
                  </a:cubicBezTo>
                  <a:cubicBezTo>
                    <a:pt x="7292126" y="1971675"/>
                    <a:pt x="7301651" y="1981200"/>
                    <a:pt x="7311176" y="1991678"/>
                  </a:cubicBezTo>
                  <a:lnTo>
                    <a:pt x="7311176" y="1991678"/>
                  </a:lnTo>
                  <a:cubicBezTo>
                    <a:pt x="7314986" y="1999298"/>
                    <a:pt x="7319748" y="2003108"/>
                    <a:pt x="7328321" y="2002155"/>
                  </a:cubicBezTo>
                  <a:cubicBezTo>
                    <a:pt x="7339751" y="2006918"/>
                    <a:pt x="7351181" y="2010728"/>
                    <a:pt x="7368326" y="2017395"/>
                  </a:cubicBezTo>
                  <a:cubicBezTo>
                    <a:pt x="7321653" y="2038350"/>
                    <a:pt x="7280696" y="2064068"/>
                    <a:pt x="7243548" y="2096453"/>
                  </a:cubicBezTo>
                  <a:close/>
                  <a:moveTo>
                    <a:pt x="7532156" y="1809750"/>
                  </a:moveTo>
                  <a:cubicBezTo>
                    <a:pt x="7492151" y="1830705"/>
                    <a:pt x="7453098" y="1853565"/>
                    <a:pt x="7414046" y="1876425"/>
                  </a:cubicBezTo>
                  <a:cubicBezTo>
                    <a:pt x="7376898" y="1888808"/>
                    <a:pt x="7339751" y="1901190"/>
                    <a:pt x="7302603" y="1913573"/>
                  </a:cubicBezTo>
                  <a:cubicBezTo>
                    <a:pt x="7344514" y="1848803"/>
                    <a:pt x="7385471" y="1784033"/>
                    <a:pt x="7427381" y="1719263"/>
                  </a:cubicBezTo>
                  <a:cubicBezTo>
                    <a:pt x="7439764" y="1721168"/>
                    <a:pt x="7452146" y="1723073"/>
                    <a:pt x="7463576" y="1725930"/>
                  </a:cubicBezTo>
                  <a:cubicBezTo>
                    <a:pt x="7485484" y="1744028"/>
                    <a:pt x="7515964" y="1744980"/>
                    <a:pt x="7536919" y="1766888"/>
                  </a:cubicBezTo>
                  <a:cubicBezTo>
                    <a:pt x="7552159" y="1784985"/>
                    <a:pt x="7559778" y="1795463"/>
                    <a:pt x="7532156" y="1809750"/>
                  </a:cubicBezTo>
                  <a:close/>
                  <a:moveTo>
                    <a:pt x="7635026" y="2258378"/>
                  </a:moveTo>
                  <a:cubicBezTo>
                    <a:pt x="7634073" y="2264093"/>
                    <a:pt x="7634073" y="2269808"/>
                    <a:pt x="7633121" y="2275523"/>
                  </a:cubicBezTo>
                  <a:cubicBezTo>
                    <a:pt x="7626453" y="2285048"/>
                    <a:pt x="7624548" y="2294573"/>
                    <a:pt x="7625501" y="2306003"/>
                  </a:cubicBezTo>
                  <a:cubicBezTo>
                    <a:pt x="7610261" y="2336483"/>
                    <a:pt x="7592164" y="2366010"/>
                    <a:pt x="7555969" y="2381250"/>
                  </a:cubicBezTo>
                  <a:cubicBezTo>
                    <a:pt x="7543586" y="2325053"/>
                    <a:pt x="7547396" y="2276475"/>
                    <a:pt x="7591211" y="2235518"/>
                  </a:cubicBezTo>
                  <a:cubicBezTo>
                    <a:pt x="7604546" y="2223135"/>
                    <a:pt x="7613119" y="2205990"/>
                    <a:pt x="7624548" y="2190750"/>
                  </a:cubicBezTo>
                  <a:cubicBezTo>
                    <a:pt x="7624548" y="2190750"/>
                    <a:pt x="7624548" y="2190750"/>
                    <a:pt x="7624548" y="2190750"/>
                  </a:cubicBezTo>
                  <a:cubicBezTo>
                    <a:pt x="7647409" y="2210753"/>
                    <a:pt x="7626453" y="2236470"/>
                    <a:pt x="7635026" y="2258378"/>
                  </a:cubicBezTo>
                  <a:close/>
                  <a:moveTo>
                    <a:pt x="7758851" y="1743075"/>
                  </a:moveTo>
                  <a:cubicBezTo>
                    <a:pt x="7758851" y="1743075"/>
                    <a:pt x="7757898" y="1742123"/>
                    <a:pt x="7757898" y="1742123"/>
                  </a:cubicBezTo>
                  <a:cubicBezTo>
                    <a:pt x="7757898" y="1742123"/>
                    <a:pt x="7757898" y="1742123"/>
                    <a:pt x="7757898" y="1741170"/>
                  </a:cubicBezTo>
                  <a:cubicBezTo>
                    <a:pt x="7757898" y="1742123"/>
                    <a:pt x="7758851" y="1742123"/>
                    <a:pt x="7758851" y="1743075"/>
                  </a:cubicBezTo>
                  <a:cubicBezTo>
                    <a:pt x="7758851" y="1743075"/>
                    <a:pt x="7758851" y="1743075"/>
                    <a:pt x="7758851" y="1743075"/>
                  </a:cubicBezTo>
                  <a:close/>
                  <a:moveTo>
                    <a:pt x="9201888" y="6113145"/>
                  </a:moveTo>
                  <a:cubicBezTo>
                    <a:pt x="9201888" y="6113145"/>
                    <a:pt x="9200936" y="6113145"/>
                    <a:pt x="9201888" y="6113145"/>
                  </a:cubicBezTo>
                  <a:cubicBezTo>
                    <a:pt x="9201888" y="6112193"/>
                    <a:pt x="9201888" y="6112193"/>
                    <a:pt x="9201888" y="6113145"/>
                  </a:cubicBezTo>
                  <a:cubicBezTo>
                    <a:pt x="9201888" y="6112193"/>
                    <a:pt x="9201888" y="6113145"/>
                    <a:pt x="9201888" y="6113145"/>
                  </a:cubicBezTo>
                  <a:close/>
                  <a:moveTo>
                    <a:pt x="9740050" y="5124450"/>
                  </a:moveTo>
                  <a:cubicBezTo>
                    <a:pt x="9733383" y="5117783"/>
                    <a:pt x="9089494" y="5115878"/>
                    <a:pt x="8798029" y="5114925"/>
                  </a:cubicBezTo>
                  <a:cubicBezTo>
                    <a:pt x="8795171" y="5104448"/>
                    <a:pt x="8874229" y="4975860"/>
                    <a:pt x="8872323" y="4905375"/>
                  </a:cubicBezTo>
                  <a:cubicBezTo>
                    <a:pt x="8877086" y="4879658"/>
                    <a:pt x="8853273" y="4698683"/>
                    <a:pt x="8845654" y="4692015"/>
                  </a:cubicBezTo>
                  <a:cubicBezTo>
                    <a:pt x="8826604" y="4610100"/>
                    <a:pt x="8740879" y="4419600"/>
                    <a:pt x="8737069" y="4410075"/>
                  </a:cubicBezTo>
                  <a:cubicBezTo>
                    <a:pt x="8730400" y="4394835"/>
                    <a:pt x="8723733" y="4378643"/>
                    <a:pt x="8715161" y="4363403"/>
                  </a:cubicBezTo>
                  <a:cubicBezTo>
                    <a:pt x="8666583" y="4273868"/>
                    <a:pt x="8567523" y="4095750"/>
                    <a:pt x="8567523" y="4095750"/>
                  </a:cubicBezTo>
                  <a:cubicBezTo>
                    <a:pt x="8567523" y="4095750"/>
                    <a:pt x="8567523" y="4089083"/>
                    <a:pt x="8567523" y="4085273"/>
                  </a:cubicBezTo>
                  <a:cubicBezTo>
                    <a:pt x="8573238" y="4057650"/>
                    <a:pt x="8585621" y="4071938"/>
                    <a:pt x="8596098" y="4081463"/>
                  </a:cubicBezTo>
                  <a:cubicBezTo>
                    <a:pt x="8678013" y="4153853"/>
                    <a:pt x="9679091" y="5034915"/>
                    <a:pt x="9721000" y="5074920"/>
                  </a:cubicBezTo>
                  <a:cubicBezTo>
                    <a:pt x="9733383" y="5087303"/>
                    <a:pt x="9767673" y="5095875"/>
                    <a:pt x="9740050" y="5124450"/>
                  </a:cubicBezTo>
                  <a:close/>
                </a:path>
              </a:pathLst>
            </a:custGeom>
            <a:solidFill>
              <a:schemeClr val="accent5"/>
            </a:solidFill>
            <a:ln w="9525" cap="flat">
              <a:noFill/>
              <a:prstDash val="solid"/>
              <a:miter/>
            </a:ln>
          </p:spPr>
          <p:txBody>
            <a:bodyPr rtlCol="0" anchor="ctr"/>
            <a:lstStyle/>
            <a:p>
              <a:endParaRPr lang="en-US"/>
            </a:p>
          </p:txBody>
        </p:sp>
        <p:sp>
          <p:nvSpPr>
            <p:cNvPr id="5" name="Plus Sign 4">
              <a:extLst>
                <a:ext uri="{FF2B5EF4-FFF2-40B4-BE49-F238E27FC236}">
                  <a16:creationId xmlns:a16="http://schemas.microsoft.com/office/drawing/2014/main" id="{09D4715A-92C7-4853-B7BE-051ACE2CCDE9}"/>
                </a:ext>
              </a:extLst>
            </p:cNvPr>
            <p:cNvSpPr/>
            <p:nvPr/>
          </p:nvSpPr>
          <p:spPr>
            <a:xfrm>
              <a:off x="9615333" y="4240313"/>
              <a:ext cx="448003" cy="448003"/>
            </a:xfrm>
            <a:prstGeom prst="mathPlu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E2681D84-B042-43FD-9804-E12F936BD43F}"/>
                </a:ext>
              </a:extLst>
            </p:cNvPr>
            <p:cNvGrpSpPr/>
            <p:nvPr/>
          </p:nvGrpSpPr>
          <p:grpSpPr>
            <a:xfrm rot="20857237">
              <a:off x="9024574" y="3519587"/>
              <a:ext cx="1109031" cy="1274933"/>
              <a:chOff x="8873991" y="3923317"/>
              <a:chExt cx="1109031" cy="1274933"/>
            </a:xfrm>
          </p:grpSpPr>
          <p:grpSp>
            <p:nvGrpSpPr>
              <p:cNvPr id="7" name="Group 6">
                <a:extLst>
                  <a:ext uri="{FF2B5EF4-FFF2-40B4-BE49-F238E27FC236}">
                    <a16:creationId xmlns:a16="http://schemas.microsoft.com/office/drawing/2014/main" id="{B0D7A995-E16C-44B4-A88B-9E2327CF2D5F}"/>
                  </a:ext>
                </a:extLst>
              </p:cNvPr>
              <p:cNvGrpSpPr/>
              <p:nvPr/>
            </p:nvGrpSpPr>
            <p:grpSpPr>
              <a:xfrm>
                <a:off x="8932620" y="3923317"/>
                <a:ext cx="1050402" cy="1274933"/>
                <a:chOff x="8772175" y="4670224"/>
                <a:chExt cx="1050402" cy="1274933"/>
              </a:xfrm>
              <a:solidFill>
                <a:schemeClr val="bg1"/>
              </a:solidFill>
            </p:grpSpPr>
            <p:sp>
              <p:nvSpPr>
                <p:cNvPr id="11" name="Freeform: Shape 10">
                  <a:extLst>
                    <a:ext uri="{FF2B5EF4-FFF2-40B4-BE49-F238E27FC236}">
                      <a16:creationId xmlns:a16="http://schemas.microsoft.com/office/drawing/2014/main" id="{3C7C7204-B0AC-48CB-9A5C-4220110A607D}"/>
                    </a:ext>
                  </a:extLst>
                </p:cNvPr>
                <p:cNvSpPr/>
                <p:nvPr/>
              </p:nvSpPr>
              <p:spPr>
                <a:xfrm rot="567401">
                  <a:off x="8772175" y="4670224"/>
                  <a:ext cx="116160" cy="704068"/>
                </a:xfrm>
                <a:custGeom>
                  <a:avLst/>
                  <a:gdLst>
                    <a:gd name="connsiteX0" fmla="*/ 31309 w 197809"/>
                    <a:gd name="connsiteY0" fmla="*/ 0 h 1198955"/>
                    <a:gd name="connsiteX1" fmla="*/ 8623 w 197809"/>
                    <a:gd name="connsiteY1" fmla="*/ 96358 h 1198955"/>
                    <a:gd name="connsiteX2" fmla="*/ 0 w 197809"/>
                    <a:gd name="connsiteY2" fmla="*/ 226395 h 1198955"/>
                    <a:gd name="connsiteX3" fmla="*/ 143760 w 197809"/>
                    <a:gd name="connsiteY3" fmla="*/ 1179118 h 1198955"/>
                    <a:gd name="connsiteX4" fmla="*/ 197367 w 197809"/>
                    <a:gd name="connsiteY4" fmla="*/ 1176683 h 1198955"/>
                    <a:gd name="connsiteX5" fmla="*/ 116958 w 197809"/>
                    <a:gd name="connsiteY5" fmla="*/ 812404 h 1198955"/>
                    <a:gd name="connsiteX6" fmla="*/ 51170 w 197809"/>
                    <a:gd name="connsiteY6" fmla="*/ 176444 h 1198955"/>
                    <a:gd name="connsiteX7" fmla="*/ 54101 w 197809"/>
                    <a:gd name="connsiteY7" fmla="*/ 106809 h 1198955"/>
                    <a:gd name="connsiteX8" fmla="*/ 61676 w 197809"/>
                    <a:gd name="connsiteY8" fmla="*/ 57582 h 119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09" h="1198955">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grpFill/>
                <a:ln w="685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CED0C4E-D3B0-42AC-BB83-EE47FC7E5C40}"/>
                    </a:ext>
                  </a:extLst>
                </p:cNvPr>
                <p:cNvSpPr/>
                <p:nvPr/>
              </p:nvSpPr>
              <p:spPr>
                <a:xfrm rot="2624473">
                  <a:off x="9205359" y="5419204"/>
                  <a:ext cx="175807" cy="376730"/>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grpFill/>
                <a:ln w="6854"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55E08D90-57A3-44A9-B9C3-A1DC2F2716D6}"/>
                    </a:ext>
                  </a:extLst>
                </p:cNvPr>
                <p:cNvSpPr/>
                <p:nvPr/>
              </p:nvSpPr>
              <p:spPr>
                <a:xfrm rot="2624473">
                  <a:off x="9453204" y="5568427"/>
                  <a:ext cx="92090" cy="376730"/>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grpFill/>
                <a:ln w="685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EA5F39BF-3476-49BC-9CAD-EA8038AED485}"/>
                    </a:ext>
                  </a:extLst>
                </p:cNvPr>
                <p:cNvSpPr/>
                <p:nvPr/>
              </p:nvSpPr>
              <p:spPr>
                <a:xfrm rot="2624473">
                  <a:off x="9373440" y="5030162"/>
                  <a:ext cx="449137" cy="527241"/>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 name="connsiteX0" fmla="*/ 9624 w 360810"/>
                    <a:gd name="connsiteY0" fmla="*/ 4565 h 454288"/>
                    <a:gd name="connsiteX1" fmla="*/ 128953 w 360810"/>
                    <a:gd name="connsiteY1" fmla="*/ 113607 h 454288"/>
                    <a:gd name="connsiteX2" fmla="*/ 163243 w 360810"/>
                    <a:gd name="connsiteY2" fmla="*/ 165728 h 454288"/>
                    <a:gd name="connsiteX3" fmla="*/ 190675 w 360810"/>
                    <a:gd name="connsiteY3" fmla="*/ 194532 h 454288"/>
                    <a:gd name="connsiteX4" fmla="*/ 235938 w 360810"/>
                    <a:gd name="connsiteY4" fmla="*/ 204819 h 454288"/>
                    <a:gd name="connsiteX5" fmla="*/ 302461 w 360810"/>
                    <a:gd name="connsiteY5" fmla="*/ 275456 h 454288"/>
                    <a:gd name="connsiteX6" fmla="*/ 360754 w 360810"/>
                    <a:gd name="connsiteY6" fmla="*/ 411930 h 454288"/>
                    <a:gd name="connsiteX7" fmla="*/ 342923 w 360810"/>
                    <a:gd name="connsiteY7" fmla="*/ 429761 h 454288"/>
                    <a:gd name="connsiteX8" fmla="*/ 283944 w 360810"/>
                    <a:gd name="connsiteY8" fmla="*/ 296030 h 454288"/>
                    <a:gd name="connsiteX9" fmla="*/ 207135 w 360810"/>
                    <a:gd name="connsiteY9" fmla="*/ 220592 h 454288"/>
                    <a:gd name="connsiteX10" fmla="*/ 156385 w 360810"/>
                    <a:gd name="connsiteY10" fmla="*/ 232936 h 454288"/>
                    <a:gd name="connsiteX11" fmla="*/ 110437 w 360810"/>
                    <a:gd name="connsiteY11" fmla="*/ 374211 h 454288"/>
                    <a:gd name="connsiteX12" fmla="*/ 124153 w 360810"/>
                    <a:gd name="connsiteY12" fmla="*/ 451707 h 454288"/>
                    <a:gd name="connsiteX13" fmla="*/ 102207 w 360810"/>
                    <a:gd name="connsiteY13" fmla="*/ 450335 h 454288"/>
                    <a:gd name="connsiteX14" fmla="*/ 80947 w 360810"/>
                    <a:gd name="connsiteY14" fmla="*/ 355009 h 454288"/>
                    <a:gd name="connsiteX15" fmla="*/ 141984 w 360810"/>
                    <a:gd name="connsiteY15" fmla="*/ 209619 h 454288"/>
                    <a:gd name="connsiteX16" fmla="*/ 137869 w 360810"/>
                    <a:gd name="connsiteY16" fmla="*/ 180816 h 454288"/>
                    <a:gd name="connsiteX17" fmla="*/ 116609 w 360810"/>
                    <a:gd name="connsiteY17" fmla="*/ 142411 h 454288"/>
                    <a:gd name="connsiteX18" fmla="*/ 45286 w 360810"/>
                    <a:gd name="connsiteY18" fmla="*/ 68344 h 454288"/>
                    <a:gd name="connsiteX19" fmla="*/ 17168 w 360810"/>
                    <a:gd name="connsiteY19" fmla="*/ 42970 h 454288"/>
                    <a:gd name="connsiteX20" fmla="*/ 8233 w 360810"/>
                    <a:gd name="connsiteY20" fmla="*/ 22698 h 454288"/>
                    <a:gd name="connsiteX21" fmla="*/ 9624 w 360810"/>
                    <a:gd name="connsiteY21" fmla="*/ 4565 h 454288"/>
                    <a:gd name="connsiteX0" fmla="*/ 17456 w 368642"/>
                    <a:gd name="connsiteY0" fmla="*/ 3522 h 453245"/>
                    <a:gd name="connsiteX1" fmla="*/ 136785 w 368642"/>
                    <a:gd name="connsiteY1" fmla="*/ 112564 h 453245"/>
                    <a:gd name="connsiteX2" fmla="*/ 171075 w 368642"/>
                    <a:gd name="connsiteY2" fmla="*/ 164685 h 453245"/>
                    <a:gd name="connsiteX3" fmla="*/ 198507 w 368642"/>
                    <a:gd name="connsiteY3" fmla="*/ 193489 h 453245"/>
                    <a:gd name="connsiteX4" fmla="*/ 243770 w 368642"/>
                    <a:gd name="connsiteY4" fmla="*/ 203776 h 453245"/>
                    <a:gd name="connsiteX5" fmla="*/ 310293 w 368642"/>
                    <a:gd name="connsiteY5" fmla="*/ 274413 h 453245"/>
                    <a:gd name="connsiteX6" fmla="*/ 368586 w 368642"/>
                    <a:gd name="connsiteY6" fmla="*/ 410887 h 453245"/>
                    <a:gd name="connsiteX7" fmla="*/ 350755 w 368642"/>
                    <a:gd name="connsiteY7" fmla="*/ 428718 h 453245"/>
                    <a:gd name="connsiteX8" fmla="*/ 291776 w 368642"/>
                    <a:gd name="connsiteY8" fmla="*/ 294987 h 453245"/>
                    <a:gd name="connsiteX9" fmla="*/ 214967 w 368642"/>
                    <a:gd name="connsiteY9" fmla="*/ 219549 h 453245"/>
                    <a:gd name="connsiteX10" fmla="*/ 164217 w 368642"/>
                    <a:gd name="connsiteY10" fmla="*/ 231893 h 453245"/>
                    <a:gd name="connsiteX11" fmla="*/ 118269 w 368642"/>
                    <a:gd name="connsiteY11" fmla="*/ 373168 h 453245"/>
                    <a:gd name="connsiteX12" fmla="*/ 131985 w 368642"/>
                    <a:gd name="connsiteY12" fmla="*/ 450664 h 453245"/>
                    <a:gd name="connsiteX13" fmla="*/ 110039 w 368642"/>
                    <a:gd name="connsiteY13" fmla="*/ 449292 h 453245"/>
                    <a:gd name="connsiteX14" fmla="*/ 88779 w 368642"/>
                    <a:gd name="connsiteY14" fmla="*/ 353966 h 453245"/>
                    <a:gd name="connsiteX15" fmla="*/ 149816 w 368642"/>
                    <a:gd name="connsiteY15" fmla="*/ 208576 h 453245"/>
                    <a:gd name="connsiteX16" fmla="*/ 145701 w 368642"/>
                    <a:gd name="connsiteY16" fmla="*/ 179773 h 453245"/>
                    <a:gd name="connsiteX17" fmla="*/ 124441 w 368642"/>
                    <a:gd name="connsiteY17" fmla="*/ 141368 h 453245"/>
                    <a:gd name="connsiteX18" fmla="*/ 53118 w 368642"/>
                    <a:gd name="connsiteY18" fmla="*/ 67301 h 453245"/>
                    <a:gd name="connsiteX19" fmla="*/ 25000 w 368642"/>
                    <a:gd name="connsiteY19" fmla="*/ 41927 h 453245"/>
                    <a:gd name="connsiteX20" fmla="*/ 761 w 368642"/>
                    <a:gd name="connsiteY20" fmla="*/ 33027 h 453245"/>
                    <a:gd name="connsiteX21" fmla="*/ 17456 w 368642"/>
                    <a:gd name="connsiteY21" fmla="*/ 3522 h 453245"/>
                    <a:gd name="connsiteX0" fmla="*/ 35749 w 367948"/>
                    <a:gd name="connsiteY0" fmla="*/ 4556 h 442990"/>
                    <a:gd name="connsiteX1" fmla="*/ 136091 w 367948"/>
                    <a:gd name="connsiteY1" fmla="*/ 102309 h 442990"/>
                    <a:gd name="connsiteX2" fmla="*/ 170381 w 367948"/>
                    <a:gd name="connsiteY2" fmla="*/ 154430 h 442990"/>
                    <a:gd name="connsiteX3" fmla="*/ 197813 w 367948"/>
                    <a:gd name="connsiteY3" fmla="*/ 183234 h 442990"/>
                    <a:gd name="connsiteX4" fmla="*/ 243076 w 367948"/>
                    <a:gd name="connsiteY4" fmla="*/ 193521 h 442990"/>
                    <a:gd name="connsiteX5" fmla="*/ 309599 w 367948"/>
                    <a:gd name="connsiteY5" fmla="*/ 264158 h 442990"/>
                    <a:gd name="connsiteX6" fmla="*/ 367892 w 367948"/>
                    <a:gd name="connsiteY6" fmla="*/ 400632 h 442990"/>
                    <a:gd name="connsiteX7" fmla="*/ 350061 w 367948"/>
                    <a:gd name="connsiteY7" fmla="*/ 418463 h 442990"/>
                    <a:gd name="connsiteX8" fmla="*/ 291082 w 367948"/>
                    <a:gd name="connsiteY8" fmla="*/ 284732 h 442990"/>
                    <a:gd name="connsiteX9" fmla="*/ 214273 w 367948"/>
                    <a:gd name="connsiteY9" fmla="*/ 209294 h 442990"/>
                    <a:gd name="connsiteX10" fmla="*/ 163523 w 367948"/>
                    <a:gd name="connsiteY10" fmla="*/ 221638 h 442990"/>
                    <a:gd name="connsiteX11" fmla="*/ 117575 w 367948"/>
                    <a:gd name="connsiteY11" fmla="*/ 362913 h 442990"/>
                    <a:gd name="connsiteX12" fmla="*/ 131291 w 367948"/>
                    <a:gd name="connsiteY12" fmla="*/ 440409 h 442990"/>
                    <a:gd name="connsiteX13" fmla="*/ 109345 w 367948"/>
                    <a:gd name="connsiteY13" fmla="*/ 439037 h 442990"/>
                    <a:gd name="connsiteX14" fmla="*/ 88085 w 367948"/>
                    <a:gd name="connsiteY14" fmla="*/ 343711 h 442990"/>
                    <a:gd name="connsiteX15" fmla="*/ 149122 w 367948"/>
                    <a:gd name="connsiteY15" fmla="*/ 198321 h 442990"/>
                    <a:gd name="connsiteX16" fmla="*/ 145007 w 367948"/>
                    <a:gd name="connsiteY16" fmla="*/ 169518 h 442990"/>
                    <a:gd name="connsiteX17" fmla="*/ 123747 w 367948"/>
                    <a:gd name="connsiteY17" fmla="*/ 131113 h 442990"/>
                    <a:gd name="connsiteX18" fmla="*/ 52424 w 367948"/>
                    <a:gd name="connsiteY18" fmla="*/ 57046 h 442990"/>
                    <a:gd name="connsiteX19" fmla="*/ 24306 w 367948"/>
                    <a:gd name="connsiteY19" fmla="*/ 31672 h 442990"/>
                    <a:gd name="connsiteX20" fmla="*/ 67 w 367948"/>
                    <a:gd name="connsiteY20" fmla="*/ 22772 h 442990"/>
                    <a:gd name="connsiteX21" fmla="*/ 35749 w 367948"/>
                    <a:gd name="connsiteY21" fmla="*/ 4556 h 442990"/>
                    <a:gd name="connsiteX0" fmla="*/ 35721 w 367920"/>
                    <a:gd name="connsiteY0" fmla="*/ 867 h 439301"/>
                    <a:gd name="connsiteX1" fmla="*/ 136063 w 367920"/>
                    <a:gd name="connsiteY1" fmla="*/ 98620 h 439301"/>
                    <a:gd name="connsiteX2" fmla="*/ 170353 w 367920"/>
                    <a:gd name="connsiteY2" fmla="*/ 150741 h 439301"/>
                    <a:gd name="connsiteX3" fmla="*/ 197785 w 367920"/>
                    <a:gd name="connsiteY3" fmla="*/ 179545 h 439301"/>
                    <a:gd name="connsiteX4" fmla="*/ 243048 w 367920"/>
                    <a:gd name="connsiteY4" fmla="*/ 189832 h 439301"/>
                    <a:gd name="connsiteX5" fmla="*/ 309571 w 367920"/>
                    <a:gd name="connsiteY5" fmla="*/ 260469 h 439301"/>
                    <a:gd name="connsiteX6" fmla="*/ 367864 w 367920"/>
                    <a:gd name="connsiteY6" fmla="*/ 396943 h 439301"/>
                    <a:gd name="connsiteX7" fmla="*/ 350033 w 367920"/>
                    <a:gd name="connsiteY7" fmla="*/ 414774 h 439301"/>
                    <a:gd name="connsiteX8" fmla="*/ 291054 w 367920"/>
                    <a:gd name="connsiteY8" fmla="*/ 281043 h 439301"/>
                    <a:gd name="connsiteX9" fmla="*/ 214245 w 367920"/>
                    <a:gd name="connsiteY9" fmla="*/ 205605 h 439301"/>
                    <a:gd name="connsiteX10" fmla="*/ 163495 w 367920"/>
                    <a:gd name="connsiteY10" fmla="*/ 217949 h 439301"/>
                    <a:gd name="connsiteX11" fmla="*/ 117547 w 367920"/>
                    <a:gd name="connsiteY11" fmla="*/ 359224 h 439301"/>
                    <a:gd name="connsiteX12" fmla="*/ 131263 w 367920"/>
                    <a:gd name="connsiteY12" fmla="*/ 436720 h 439301"/>
                    <a:gd name="connsiteX13" fmla="*/ 109317 w 367920"/>
                    <a:gd name="connsiteY13" fmla="*/ 435348 h 439301"/>
                    <a:gd name="connsiteX14" fmla="*/ 88057 w 367920"/>
                    <a:gd name="connsiteY14" fmla="*/ 340022 h 439301"/>
                    <a:gd name="connsiteX15" fmla="*/ 149094 w 367920"/>
                    <a:gd name="connsiteY15" fmla="*/ 194632 h 439301"/>
                    <a:gd name="connsiteX16" fmla="*/ 144979 w 367920"/>
                    <a:gd name="connsiteY16" fmla="*/ 165829 h 439301"/>
                    <a:gd name="connsiteX17" fmla="*/ 123719 w 367920"/>
                    <a:gd name="connsiteY17" fmla="*/ 127424 h 439301"/>
                    <a:gd name="connsiteX18" fmla="*/ 52396 w 367920"/>
                    <a:gd name="connsiteY18" fmla="*/ 53357 h 439301"/>
                    <a:gd name="connsiteX19" fmla="*/ 24278 w 367920"/>
                    <a:gd name="connsiteY19" fmla="*/ 27983 h 439301"/>
                    <a:gd name="connsiteX20" fmla="*/ 39 w 367920"/>
                    <a:gd name="connsiteY20" fmla="*/ 19083 h 439301"/>
                    <a:gd name="connsiteX21" fmla="*/ 35721 w 367920"/>
                    <a:gd name="connsiteY21" fmla="*/ 867 h 439301"/>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43 w 367924"/>
                    <a:gd name="connsiteY0" fmla="*/ 5470 h 431907"/>
                    <a:gd name="connsiteX1" fmla="*/ 136067 w 367924"/>
                    <a:gd name="connsiteY1" fmla="*/ 91226 h 431907"/>
                    <a:gd name="connsiteX2" fmla="*/ 170357 w 367924"/>
                    <a:gd name="connsiteY2" fmla="*/ 143347 h 431907"/>
                    <a:gd name="connsiteX3" fmla="*/ 197789 w 367924"/>
                    <a:gd name="connsiteY3" fmla="*/ 172151 h 431907"/>
                    <a:gd name="connsiteX4" fmla="*/ 243052 w 367924"/>
                    <a:gd name="connsiteY4" fmla="*/ 182438 h 431907"/>
                    <a:gd name="connsiteX5" fmla="*/ 309575 w 367924"/>
                    <a:gd name="connsiteY5" fmla="*/ 253075 h 431907"/>
                    <a:gd name="connsiteX6" fmla="*/ 367868 w 367924"/>
                    <a:gd name="connsiteY6" fmla="*/ 389549 h 431907"/>
                    <a:gd name="connsiteX7" fmla="*/ 350037 w 367924"/>
                    <a:gd name="connsiteY7" fmla="*/ 407380 h 431907"/>
                    <a:gd name="connsiteX8" fmla="*/ 291058 w 367924"/>
                    <a:gd name="connsiteY8" fmla="*/ 273649 h 431907"/>
                    <a:gd name="connsiteX9" fmla="*/ 214249 w 367924"/>
                    <a:gd name="connsiteY9" fmla="*/ 198211 h 431907"/>
                    <a:gd name="connsiteX10" fmla="*/ 163499 w 367924"/>
                    <a:gd name="connsiteY10" fmla="*/ 210555 h 431907"/>
                    <a:gd name="connsiteX11" fmla="*/ 117551 w 367924"/>
                    <a:gd name="connsiteY11" fmla="*/ 351830 h 431907"/>
                    <a:gd name="connsiteX12" fmla="*/ 131267 w 367924"/>
                    <a:gd name="connsiteY12" fmla="*/ 429326 h 431907"/>
                    <a:gd name="connsiteX13" fmla="*/ 109321 w 367924"/>
                    <a:gd name="connsiteY13" fmla="*/ 427954 h 431907"/>
                    <a:gd name="connsiteX14" fmla="*/ 88061 w 367924"/>
                    <a:gd name="connsiteY14" fmla="*/ 332628 h 431907"/>
                    <a:gd name="connsiteX15" fmla="*/ 149098 w 367924"/>
                    <a:gd name="connsiteY15" fmla="*/ 187238 h 431907"/>
                    <a:gd name="connsiteX16" fmla="*/ 144983 w 367924"/>
                    <a:gd name="connsiteY16" fmla="*/ 158435 h 431907"/>
                    <a:gd name="connsiteX17" fmla="*/ 123723 w 367924"/>
                    <a:gd name="connsiteY17" fmla="*/ 120030 h 431907"/>
                    <a:gd name="connsiteX18" fmla="*/ 52400 w 367924"/>
                    <a:gd name="connsiteY18" fmla="*/ 45963 h 431907"/>
                    <a:gd name="connsiteX19" fmla="*/ 24282 w 367924"/>
                    <a:gd name="connsiteY19" fmla="*/ 20589 h 431907"/>
                    <a:gd name="connsiteX20" fmla="*/ 43 w 367924"/>
                    <a:gd name="connsiteY20" fmla="*/ 11689 h 431907"/>
                    <a:gd name="connsiteX21" fmla="*/ 48843 w 367924"/>
                    <a:gd name="connsiteY21" fmla="*/ 5470 h 431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7924" h="431907">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grpFill/>
                <a:ln w="6854" cap="flat">
                  <a:noFill/>
                  <a:prstDash val="solid"/>
                  <a:miter/>
                </a:ln>
              </p:spPr>
              <p:txBody>
                <a:bodyPr rtlCol="0" anchor="ctr"/>
                <a:lstStyle/>
                <a:p>
                  <a:endParaRPr lang="en-US" dirty="0"/>
                </a:p>
              </p:txBody>
            </p:sp>
          </p:grpSp>
          <p:grpSp>
            <p:nvGrpSpPr>
              <p:cNvPr id="8" name="Group 7">
                <a:extLst>
                  <a:ext uri="{FF2B5EF4-FFF2-40B4-BE49-F238E27FC236}">
                    <a16:creationId xmlns:a16="http://schemas.microsoft.com/office/drawing/2014/main" id="{D2697508-147C-4139-8800-4B69A0EF92AF}"/>
                  </a:ext>
                </a:extLst>
              </p:cNvPr>
              <p:cNvGrpSpPr/>
              <p:nvPr/>
            </p:nvGrpSpPr>
            <p:grpSpPr>
              <a:xfrm>
                <a:off x="8873991" y="4601281"/>
                <a:ext cx="193168" cy="193168"/>
                <a:chOff x="8682887" y="5354471"/>
                <a:chExt cx="193168" cy="193168"/>
              </a:xfrm>
              <a:solidFill>
                <a:schemeClr val="bg1"/>
              </a:solidFill>
            </p:grpSpPr>
            <p:sp>
              <p:nvSpPr>
                <p:cNvPr id="9" name="Freeform: Shape 8">
                  <a:extLst>
                    <a:ext uri="{FF2B5EF4-FFF2-40B4-BE49-F238E27FC236}">
                      <a16:creationId xmlns:a16="http://schemas.microsoft.com/office/drawing/2014/main" id="{7F6F7B55-9F84-42F0-B40E-552056BCE9D8}"/>
                    </a:ext>
                  </a:extLst>
                </p:cNvPr>
                <p:cNvSpPr/>
                <p:nvPr/>
              </p:nvSpPr>
              <p:spPr>
                <a:xfrm rot="567401">
                  <a:off x="8682887" y="5354471"/>
                  <a:ext cx="193168" cy="193168"/>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66" h="185166">
                      <a:moveTo>
                        <a:pt x="64571" y="1778"/>
                      </a:moveTo>
                      <a:cubicBezTo>
                        <a:pt x="98175" y="406"/>
                        <a:pt x="107776" y="-5080"/>
                        <a:pt x="135208" y="14122"/>
                      </a:cubicBezTo>
                      <a:cubicBezTo>
                        <a:pt x="176356" y="37439"/>
                        <a:pt x="193501" y="74473"/>
                        <a:pt x="183214" y="116306"/>
                      </a:cubicBezTo>
                      <a:cubicBezTo>
                        <a:pt x="172927" y="158826"/>
                        <a:pt x="137952" y="187630"/>
                        <a:pt x="95432" y="189001"/>
                      </a:cubicBezTo>
                      <a:cubicBezTo>
                        <a:pt x="53598" y="190373"/>
                        <a:pt x="15193" y="162255"/>
                        <a:pt x="3535" y="121107"/>
                      </a:cubicBezTo>
                      <a:cubicBezTo>
                        <a:pt x="-8124" y="79273"/>
                        <a:pt x="9707" y="36754"/>
                        <a:pt x="47426" y="12751"/>
                      </a:cubicBezTo>
                      <a:cubicBezTo>
                        <a:pt x="52912" y="9322"/>
                        <a:pt x="54284" y="4521"/>
                        <a:pt x="64571" y="1778"/>
                      </a:cubicBezTo>
                      <a:close/>
                    </a:path>
                  </a:pathLst>
                </a:custGeom>
                <a:grpFill/>
                <a:ln w="6854"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89BE58A9-0F22-4EC3-8CCD-7DEE01BA7243}"/>
                    </a:ext>
                  </a:extLst>
                </p:cNvPr>
                <p:cNvSpPr/>
                <p:nvPr/>
              </p:nvSpPr>
              <p:spPr>
                <a:xfrm rot="567401">
                  <a:off x="8709149" y="5384737"/>
                  <a:ext cx="135933" cy="135933"/>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lumMod val="50000"/>
                  </a:schemeClr>
                </a:solidFill>
                <a:ln w="6854" cap="flat">
                  <a:noFill/>
                  <a:prstDash val="solid"/>
                  <a:miter/>
                </a:ln>
              </p:spPr>
              <p:txBody>
                <a:bodyPr rtlCol="0" anchor="ctr"/>
                <a:lstStyle/>
                <a:p>
                  <a:endParaRPr lang="en-US"/>
                </a:p>
              </p:txBody>
            </p:sp>
          </p:grpSp>
        </p:grpSp>
      </p:grpSp>
      <p:sp>
        <p:nvSpPr>
          <p:cNvPr id="4" name="TextBox 3">
            <a:extLst>
              <a:ext uri="{FF2B5EF4-FFF2-40B4-BE49-F238E27FC236}">
                <a16:creationId xmlns:a16="http://schemas.microsoft.com/office/drawing/2014/main" id="{85EAA9B0-BBA0-A4DA-9EA2-210113493DEE}"/>
              </a:ext>
            </a:extLst>
          </p:cNvPr>
          <p:cNvSpPr txBox="1"/>
          <p:nvPr/>
        </p:nvSpPr>
        <p:spPr>
          <a:xfrm>
            <a:off x="600891" y="1402080"/>
            <a:ext cx="7802880" cy="2957861"/>
          </a:xfrm>
          <a:prstGeom prst="rect">
            <a:avLst/>
          </a:prstGeom>
          <a:noFill/>
        </p:spPr>
        <p:txBody>
          <a:bodyPr wrap="square" rtlCol="0">
            <a:spAutoFit/>
          </a:bodyPr>
          <a:lstStyle/>
          <a:p>
            <a:pPr marL="342900" indent="-342900" algn="l">
              <a:lnSpc>
                <a:spcPct val="150000"/>
              </a:lnSpc>
              <a:buFont typeface="Arial" panose="020B0604020202020204" pitchFamily="34" charset="0"/>
              <a:buChar char="•"/>
            </a:pPr>
            <a:r>
              <a:rPr lang="en-US" b="0" i="0" dirty="0">
                <a:solidFill>
                  <a:schemeClr val="bg2">
                    <a:lumMod val="75000"/>
                  </a:schemeClr>
                </a:solidFill>
                <a:effectLst/>
                <a:latin typeface="Calibri" panose="020F0502020204030204" pitchFamily="34" charset="0"/>
                <a:cs typeface="Calibri" panose="020F0502020204030204" pitchFamily="34" charset="0"/>
              </a:rPr>
              <a:t>React </a:t>
            </a:r>
            <a:r>
              <a:rPr lang="en-US" i="0" dirty="0">
                <a:solidFill>
                  <a:schemeClr val="bg2">
                    <a:lumMod val="75000"/>
                  </a:schemeClr>
                </a:solidFill>
                <a:effectLst/>
                <a:latin typeface="Calibri" panose="020F0502020204030204" pitchFamily="34" charset="0"/>
                <a:cs typeface="Calibri" panose="020F0502020204030204" pitchFamily="34" charset="0"/>
              </a:rPr>
              <a:t>allows developers to create large web applications that can change data, without reloading the page</a:t>
            </a:r>
            <a:r>
              <a:rPr lang="en-US" b="0" i="0" dirty="0">
                <a:solidFill>
                  <a:schemeClr val="bg2">
                    <a:lumMod val="75000"/>
                  </a:schemeClr>
                </a:solidFill>
                <a:effectLst/>
                <a:latin typeface="Calibri" panose="020F0502020204030204" pitchFamily="34" charset="0"/>
                <a:cs typeface="Calibri" panose="020F0502020204030204" pitchFamily="34" charset="0"/>
              </a:rPr>
              <a:t>. The main purpose of React is to be fast, scalable, and simple. It works only on user interfaces in the application. </a:t>
            </a:r>
            <a:endParaRPr lang="en-US" dirty="0">
              <a:solidFill>
                <a:schemeClr val="bg2">
                  <a:lumMod val="75000"/>
                </a:schemeClr>
              </a:solidFill>
              <a:latin typeface="Calibri" panose="020F0502020204030204" pitchFamily="34" charset="0"/>
              <a:cs typeface="Calibri" panose="020F0502020204030204" pitchFamily="34" charset="0"/>
            </a:endParaRPr>
          </a:p>
          <a:p>
            <a:pPr marL="342900" indent="-342900" algn="l">
              <a:lnSpc>
                <a:spcPct val="150000"/>
              </a:lnSpc>
              <a:buFont typeface="Arial" panose="020B0604020202020204" pitchFamily="34" charset="0"/>
              <a:buChar char="•"/>
            </a:pPr>
            <a:r>
              <a:rPr lang="en-US" b="0" i="0" dirty="0">
                <a:solidFill>
                  <a:schemeClr val="bg2">
                    <a:lumMod val="75000"/>
                  </a:schemeClr>
                </a:solidFill>
                <a:effectLst/>
                <a:latin typeface="Calibri" panose="020F0502020204030204" pitchFamily="34" charset="0"/>
                <a:cs typeface="Calibri" panose="020F0502020204030204" pitchFamily="34" charset="0"/>
              </a:rPr>
              <a:t>Spring Boot provides a flexible way to configure Java Beans, XML configurations, and Database Transactions. It provides a powerful batch processing and manages REST endpoints. In Spring Boot, everything is auto configured; no manual configurations are needed.</a:t>
            </a:r>
          </a:p>
        </p:txBody>
      </p:sp>
    </p:spTree>
    <p:extLst>
      <p:ext uri="{BB962C8B-B14F-4D97-AF65-F5344CB8AC3E}">
        <p14:creationId xmlns:p14="http://schemas.microsoft.com/office/powerpoint/2010/main" val="1641453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1508B73-E98A-4BF0-96B7-98C16747B1F7}"/>
              </a:ext>
            </a:extLst>
          </p:cNvPr>
          <p:cNvSpPr/>
          <p:nvPr/>
        </p:nvSpPr>
        <p:spPr>
          <a:xfrm>
            <a:off x="0" y="6072562"/>
            <a:ext cx="12192000" cy="7854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339509"/>
            <a:ext cx="11573197" cy="724247"/>
          </a:xfrm>
        </p:spPr>
        <p:txBody>
          <a:bodyPr/>
          <a:lstStyle/>
          <a:p>
            <a:r>
              <a:rPr lang="en-US" sz="3200" u="sng" dirty="0"/>
              <a:t>User Roles And Responsibilities :-</a:t>
            </a:r>
            <a:endParaRPr lang="en-US" sz="3200" dirty="0"/>
          </a:p>
        </p:txBody>
      </p:sp>
      <p:grpSp>
        <p:nvGrpSpPr>
          <p:cNvPr id="3" name="Group 2">
            <a:extLst>
              <a:ext uri="{FF2B5EF4-FFF2-40B4-BE49-F238E27FC236}">
                <a16:creationId xmlns:a16="http://schemas.microsoft.com/office/drawing/2014/main" id="{D4E9D8A3-9C7B-44A7-8AA0-2C64763B3FEF}"/>
              </a:ext>
            </a:extLst>
          </p:cNvPr>
          <p:cNvGrpSpPr/>
          <p:nvPr/>
        </p:nvGrpSpPr>
        <p:grpSpPr>
          <a:xfrm>
            <a:off x="6271099" y="3211245"/>
            <a:ext cx="5775854" cy="3568219"/>
            <a:chOff x="5814569" y="2460779"/>
            <a:chExt cx="5833992" cy="3604135"/>
          </a:xfrm>
        </p:grpSpPr>
        <p:sp>
          <p:nvSpPr>
            <p:cNvPr id="16" name="Freeform: Shape 15">
              <a:extLst>
                <a:ext uri="{FF2B5EF4-FFF2-40B4-BE49-F238E27FC236}">
                  <a16:creationId xmlns:a16="http://schemas.microsoft.com/office/drawing/2014/main" id="{C18B4465-35A1-441A-B6AA-B282E6BEA4EB}"/>
                </a:ext>
              </a:extLst>
            </p:cNvPr>
            <p:cNvSpPr/>
            <p:nvPr/>
          </p:nvSpPr>
          <p:spPr>
            <a:xfrm>
              <a:off x="5814569" y="2460779"/>
              <a:ext cx="5833992" cy="3604135"/>
            </a:xfrm>
            <a:custGeom>
              <a:avLst/>
              <a:gdLst>
                <a:gd name="connsiteX0" fmla="*/ 10401086 w 10391775"/>
                <a:gd name="connsiteY0" fmla="*/ 5277803 h 6419850"/>
                <a:gd name="connsiteX1" fmla="*/ 10346794 w 10391775"/>
                <a:gd name="connsiteY1" fmla="*/ 5213985 h 6419850"/>
                <a:gd name="connsiteX2" fmla="*/ 10257258 w 10391775"/>
                <a:gd name="connsiteY2" fmla="*/ 5204460 h 6419850"/>
                <a:gd name="connsiteX3" fmla="*/ 10055329 w 10391775"/>
                <a:gd name="connsiteY3" fmla="*/ 5180648 h 6419850"/>
                <a:gd name="connsiteX4" fmla="*/ 9990558 w 10391775"/>
                <a:gd name="connsiteY4" fmla="*/ 5137785 h 6419850"/>
                <a:gd name="connsiteX5" fmla="*/ 9946744 w 10391775"/>
                <a:gd name="connsiteY5" fmla="*/ 5097780 h 6419850"/>
                <a:gd name="connsiteX6" fmla="*/ 8430363 w 10391775"/>
                <a:gd name="connsiteY6" fmla="*/ 3751898 h 6419850"/>
                <a:gd name="connsiteX7" fmla="*/ 8434173 w 10391775"/>
                <a:gd name="connsiteY7" fmla="*/ 3711893 h 6419850"/>
                <a:gd name="connsiteX8" fmla="*/ 8403694 w 10391775"/>
                <a:gd name="connsiteY8" fmla="*/ 3470910 h 6419850"/>
                <a:gd name="connsiteX9" fmla="*/ 8289394 w 10391775"/>
                <a:gd name="connsiteY9" fmla="*/ 3220403 h 6419850"/>
                <a:gd name="connsiteX10" fmla="*/ 8270344 w 10391775"/>
                <a:gd name="connsiteY10" fmla="*/ 3156585 h 6419850"/>
                <a:gd name="connsiteX11" fmla="*/ 8249389 w 10391775"/>
                <a:gd name="connsiteY11" fmla="*/ 2998470 h 6419850"/>
                <a:gd name="connsiteX12" fmla="*/ 8235101 w 10391775"/>
                <a:gd name="connsiteY12" fmla="*/ 2959418 h 6419850"/>
                <a:gd name="connsiteX13" fmla="*/ 8251294 w 10391775"/>
                <a:gd name="connsiteY13" fmla="*/ 2849880 h 6419850"/>
                <a:gd name="connsiteX14" fmla="*/ 8243673 w 10391775"/>
                <a:gd name="connsiteY14" fmla="*/ 2742248 h 6419850"/>
                <a:gd name="connsiteX15" fmla="*/ 8164616 w 10391775"/>
                <a:gd name="connsiteY15" fmla="*/ 2652713 h 6419850"/>
                <a:gd name="connsiteX16" fmla="*/ 7905536 w 10391775"/>
                <a:gd name="connsiteY16" fmla="*/ 2518410 h 6419850"/>
                <a:gd name="connsiteX17" fmla="*/ 7904584 w 10391775"/>
                <a:gd name="connsiteY17" fmla="*/ 2516505 h 6419850"/>
                <a:gd name="connsiteX18" fmla="*/ 7896964 w 10391775"/>
                <a:gd name="connsiteY18" fmla="*/ 2493645 h 6419850"/>
                <a:gd name="connsiteX19" fmla="*/ 7984594 w 10391775"/>
                <a:gd name="connsiteY19" fmla="*/ 2342198 h 6419850"/>
                <a:gd name="connsiteX20" fmla="*/ 7993166 w 10391775"/>
                <a:gd name="connsiteY20" fmla="*/ 2317433 h 6419850"/>
                <a:gd name="connsiteX21" fmla="*/ 8005548 w 10391775"/>
                <a:gd name="connsiteY21" fmla="*/ 2270760 h 6419850"/>
                <a:gd name="connsiteX22" fmla="*/ 7965544 w 10391775"/>
                <a:gd name="connsiteY22" fmla="*/ 2142173 h 6419850"/>
                <a:gd name="connsiteX23" fmla="*/ 7956971 w 10391775"/>
                <a:gd name="connsiteY23" fmla="*/ 2039303 h 6419850"/>
                <a:gd name="connsiteX24" fmla="*/ 7962686 w 10391775"/>
                <a:gd name="connsiteY24" fmla="*/ 2036445 h 6419850"/>
                <a:gd name="connsiteX25" fmla="*/ 7979831 w 10391775"/>
                <a:gd name="connsiteY25" fmla="*/ 1876425 h 6419850"/>
                <a:gd name="connsiteX26" fmla="*/ 7975069 w 10391775"/>
                <a:gd name="connsiteY26" fmla="*/ 1875473 h 6419850"/>
                <a:gd name="connsiteX27" fmla="*/ 7950303 w 10391775"/>
                <a:gd name="connsiteY27" fmla="*/ 1832610 h 6419850"/>
                <a:gd name="connsiteX28" fmla="*/ 7813144 w 10391775"/>
                <a:gd name="connsiteY28" fmla="*/ 1753553 h 6419850"/>
                <a:gd name="connsiteX29" fmla="*/ 7776948 w 10391775"/>
                <a:gd name="connsiteY29" fmla="*/ 1728788 h 6419850"/>
                <a:gd name="connsiteX30" fmla="*/ 7735039 w 10391775"/>
                <a:gd name="connsiteY30" fmla="*/ 1305878 h 6419850"/>
                <a:gd name="connsiteX31" fmla="*/ 7711226 w 10391775"/>
                <a:gd name="connsiteY31" fmla="*/ 1237298 h 6419850"/>
                <a:gd name="connsiteX32" fmla="*/ 7568351 w 10391775"/>
                <a:gd name="connsiteY32" fmla="*/ 1065848 h 6419850"/>
                <a:gd name="connsiteX33" fmla="*/ 7569303 w 10391775"/>
                <a:gd name="connsiteY33" fmla="*/ 963930 h 6419850"/>
                <a:gd name="connsiteX34" fmla="*/ 7568351 w 10391775"/>
                <a:gd name="connsiteY34" fmla="*/ 962025 h 6419850"/>
                <a:gd name="connsiteX35" fmla="*/ 7596926 w 10391775"/>
                <a:gd name="connsiteY35" fmla="*/ 897255 h 6419850"/>
                <a:gd name="connsiteX36" fmla="*/ 7595021 w 10391775"/>
                <a:gd name="connsiteY36" fmla="*/ 866775 h 6419850"/>
                <a:gd name="connsiteX37" fmla="*/ 7602641 w 10391775"/>
                <a:gd name="connsiteY37" fmla="*/ 864870 h 6419850"/>
                <a:gd name="connsiteX38" fmla="*/ 7610261 w 10391775"/>
                <a:gd name="connsiteY38" fmla="*/ 785813 h 6419850"/>
                <a:gd name="connsiteX39" fmla="*/ 7603594 w 10391775"/>
                <a:gd name="connsiteY39" fmla="*/ 657225 h 6419850"/>
                <a:gd name="connsiteX40" fmla="*/ 7553111 w 10391775"/>
                <a:gd name="connsiteY40" fmla="*/ 541020 h 6419850"/>
                <a:gd name="connsiteX41" fmla="*/ 7226403 w 10391775"/>
                <a:gd name="connsiteY41" fmla="*/ 168593 h 6419850"/>
                <a:gd name="connsiteX42" fmla="*/ 7071146 w 10391775"/>
                <a:gd name="connsiteY42" fmla="*/ 69533 h 6419850"/>
                <a:gd name="connsiteX43" fmla="*/ 6949226 w 10391775"/>
                <a:gd name="connsiteY43" fmla="*/ 19050 h 6419850"/>
                <a:gd name="connsiteX44" fmla="*/ 6880646 w 10391775"/>
                <a:gd name="connsiteY44" fmla="*/ 0 h 6419850"/>
                <a:gd name="connsiteX45" fmla="*/ 6833021 w 10391775"/>
                <a:gd name="connsiteY45" fmla="*/ 0 h 6419850"/>
                <a:gd name="connsiteX46" fmla="*/ 6680621 w 10391775"/>
                <a:gd name="connsiteY46" fmla="*/ 0 h 6419850"/>
                <a:gd name="connsiteX47" fmla="*/ 6671096 w 10391775"/>
                <a:gd name="connsiteY47" fmla="*/ 0 h 6419850"/>
                <a:gd name="connsiteX48" fmla="*/ 6641569 w 10391775"/>
                <a:gd name="connsiteY48" fmla="*/ 18098 h 6419850"/>
                <a:gd name="connsiteX49" fmla="*/ 6529173 w 10391775"/>
                <a:gd name="connsiteY49" fmla="*/ 48578 h 6419850"/>
                <a:gd name="connsiteX50" fmla="*/ 6318671 w 10391775"/>
                <a:gd name="connsiteY50" fmla="*/ 153353 h 6419850"/>
                <a:gd name="connsiteX51" fmla="*/ 6091976 w 10391775"/>
                <a:gd name="connsiteY51" fmla="*/ 457200 h 6419850"/>
                <a:gd name="connsiteX52" fmla="*/ 6071973 w 10391775"/>
                <a:gd name="connsiteY52" fmla="*/ 533400 h 6419850"/>
                <a:gd name="connsiteX53" fmla="*/ 6060544 w 10391775"/>
                <a:gd name="connsiteY53" fmla="*/ 606743 h 6419850"/>
                <a:gd name="connsiteX54" fmla="*/ 6052923 w 10391775"/>
                <a:gd name="connsiteY54" fmla="*/ 676275 h 6419850"/>
                <a:gd name="connsiteX55" fmla="*/ 6044351 w 10391775"/>
                <a:gd name="connsiteY55" fmla="*/ 802958 h 6419850"/>
                <a:gd name="connsiteX56" fmla="*/ 6013871 w 10391775"/>
                <a:gd name="connsiteY56" fmla="*/ 847725 h 6419850"/>
                <a:gd name="connsiteX57" fmla="*/ 5919573 w 10391775"/>
                <a:gd name="connsiteY57" fmla="*/ 1057275 h 6419850"/>
                <a:gd name="connsiteX58" fmla="*/ 6011014 w 10391775"/>
                <a:gd name="connsiteY58" fmla="*/ 1267778 h 6419850"/>
                <a:gd name="connsiteX59" fmla="*/ 6011966 w 10391775"/>
                <a:gd name="connsiteY59" fmla="*/ 1276350 h 6419850"/>
                <a:gd name="connsiteX60" fmla="*/ 5880521 w 10391775"/>
                <a:gd name="connsiteY60" fmla="*/ 1524953 h 6419850"/>
                <a:gd name="connsiteX61" fmla="*/ 5801464 w 10391775"/>
                <a:gd name="connsiteY61" fmla="*/ 1797368 h 6419850"/>
                <a:gd name="connsiteX62" fmla="*/ 5794796 w 10391775"/>
                <a:gd name="connsiteY62" fmla="*/ 1829753 h 6419850"/>
                <a:gd name="connsiteX63" fmla="*/ 5792891 w 10391775"/>
                <a:gd name="connsiteY63" fmla="*/ 1846898 h 6419850"/>
                <a:gd name="connsiteX64" fmla="*/ 5792891 w 10391775"/>
                <a:gd name="connsiteY64" fmla="*/ 1846898 h 6419850"/>
                <a:gd name="connsiteX65" fmla="*/ 5785271 w 10391775"/>
                <a:gd name="connsiteY65" fmla="*/ 1896428 h 6419850"/>
                <a:gd name="connsiteX66" fmla="*/ 5772889 w 10391775"/>
                <a:gd name="connsiteY66" fmla="*/ 2006918 h 6419850"/>
                <a:gd name="connsiteX67" fmla="*/ 5766221 w 10391775"/>
                <a:gd name="connsiteY67" fmla="*/ 2067878 h 6419850"/>
                <a:gd name="connsiteX68" fmla="*/ 5754791 w 10391775"/>
                <a:gd name="connsiteY68" fmla="*/ 2143125 h 6419850"/>
                <a:gd name="connsiteX69" fmla="*/ 5722406 w 10391775"/>
                <a:gd name="connsiteY69" fmla="*/ 2151698 h 6419850"/>
                <a:gd name="connsiteX70" fmla="*/ 5722406 w 10391775"/>
                <a:gd name="connsiteY70" fmla="*/ 2151698 h 6419850"/>
                <a:gd name="connsiteX71" fmla="*/ 5310926 w 10391775"/>
                <a:gd name="connsiteY71" fmla="*/ 2225993 h 6419850"/>
                <a:gd name="connsiteX72" fmla="*/ 5306164 w 10391775"/>
                <a:gd name="connsiteY72" fmla="*/ 2228850 h 6419850"/>
                <a:gd name="connsiteX73" fmla="*/ 5209009 w 10391775"/>
                <a:gd name="connsiteY73" fmla="*/ 2246948 h 6419850"/>
                <a:gd name="connsiteX74" fmla="*/ 5209009 w 10391775"/>
                <a:gd name="connsiteY74" fmla="*/ 2246948 h 6419850"/>
                <a:gd name="connsiteX75" fmla="*/ 5085184 w 10391775"/>
                <a:gd name="connsiteY75" fmla="*/ 2249805 h 6419850"/>
                <a:gd name="connsiteX76" fmla="*/ 5001364 w 10391775"/>
                <a:gd name="connsiteY76" fmla="*/ 2286000 h 6419850"/>
                <a:gd name="connsiteX77" fmla="*/ 4965169 w 10391775"/>
                <a:gd name="connsiteY77" fmla="*/ 2363153 h 6419850"/>
                <a:gd name="connsiteX78" fmla="*/ 4912781 w 10391775"/>
                <a:gd name="connsiteY78" fmla="*/ 2507933 h 6419850"/>
                <a:gd name="connsiteX79" fmla="*/ 4687039 w 10391775"/>
                <a:gd name="connsiteY79" fmla="*/ 2970848 h 6419850"/>
                <a:gd name="connsiteX80" fmla="*/ 4620364 w 10391775"/>
                <a:gd name="connsiteY80" fmla="*/ 3170873 h 6419850"/>
                <a:gd name="connsiteX81" fmla="*/ 4391764 w 10391775"/>
                <a:gd name="connsiteY81" fmla="*/ 3722370 h 6419850"/>
                <a:gd name="connsiteX82" fmla="*/ 4388906 w 10391775"/>
                <a:gd name="connsiteY82" fmla="*/ 3730943 h 6419850"/>
                <a:gd name="connsiteX83" fmla="*/ 4373666 w 10391775"/>
                <a:gd name="connsiteY83" fmla="*/ 3818573 h 6419850"/>
                <a:gd name="connsiteX84" fmla="*/ 4318421 w 10391775"/>
                <a:gd name="connsiteY84" fmla="*/ 3914775 h 6419850"/>
                <a:gd name="connsiteX85" fmla="*/ 4151733 w 10391775"/>
                <a:gd name="connsiteY85" fmla="*/ 4318635 h 6419850"/>
                <a:gd name="connsiteX86" fmla="*/ 4112681 w 10391775"/>
                <a:gd name="connsiteY86" fmla="*/ 4448175 h 6419850"/>
                <a:gd name="connsiteX87" fmla="*/ 3847886 w 10391775"/>
                <a:gd name="connsiteY87" fmla="*/ 4705350 h 6419850"/>
                <a:gd name="connsiteX88" fmla="*/ 3847886 w 10391775"/>
                <a:gd name="connsiteY88" fmla="*/ 4705350 h 6419850"/>
                <a:gd name="connsiteX89" fmla="*/ 3669768 w 10391775"/>
                <a:gd name="connsiteY89" fmla="*/ 4745355 h 6419850"/>
                <a:gd name="connsiteX90" fmla="*/ 3535466 w 10391775"/>
                <a:gd name="connsiteY90" fmla="*/ 4855845 h 6419850"/>
                <a:gd name="connsiteX91" fmla="*/ 3506891 w 10391775"/>
                <a:gd name="connsiteY91" fmla="*/ 4887278 h 6419850"/>
                <a:gd name="connsiteX92" fmla="*/ 3123986 w 10391775"/>
                <a:gd name="connsiteY92" fmla="*/ 3693795 h 6419850"/>
                <a:gd name="connsiteX93" fmla="*/ 3077314 w 10391775"/>
                <a:gd name="connsiteY93" fmla="*/ 3657600 h 6419850"/>
                <a:gd name="connsiteX94" fmla="*/ 48363 w 10391775"/>
                <a:gd name="connsiteY94" fmla="*/ 3403283 h 6419850"/>
                <a:gd name="connsiteX95" fmla="*/ 10263 w 10391775"/>
                <a:gd name="connsiteY95" fmla="*/ 3453765 h 6419850"/>
                <a:gd name="connsiteX96" fmla="*/ 783693 w 10391775"/>
                <a:gd name="connsiteY96" fmla="*/ 5687378 h 6419850"/>
                <a:gd name="connsiteX97" fmla="*/ 858941 w 10391775"/>
                <a:gd name="connsiteY97" fmla="*/ 5751195 h 6419850"/>
                <a:gd name="connsiteX98" fmla="*/ 3812644 w 10391775"/>
                <a:gd name="connsiteY98" fmla="*/ 6414135 h 6419850"/>
                <a:gd name="connsiteX99" fmla="*/ 3882176 w 10391775"/>
                <a:gd name="connsiteY99" fmla="*/ 6414135 h 6419850"/>
                <a:gd name="connsiteX100" fmla="*/ 5439514 w 10391775"/>
                <a:gd name="connsiteY100" fmla="*/ 5869305 h 6419850"/>
                <a:gd name="connsiteX101" fmla="*/ 5500473 w 10391775"/>
                <a:gd name="connsiteY101" fmla="*/ 5750243 h 6419850"/>
                <a:gd name="connsiteX102" fmla="*/ 5409986 w 10391775"/>
                <a:gd name="connsiteY102" fmla="*/ 5628323 h 6419850"/>
                <a:gd name="connsiteX103" fmla="*/ 4356521 w 10391775"/>
                <a:gd name="connsiteY103" fmla="*/ 5469255 h 6419850"/>
                <a:gd name="connsiteX104" fmla="*/ 4083153 w 10391775"/>
                <a:gd name="connsiteY104" fmla="*/ 5431155 h 6419850"/>
                <a:gd name="connsiteX105" fmla="*/ 4065056 w 10391775"/>
                <a:gd name="connsiteY105" fmla="*/ 5359718 h 6419850"/>
                <a:gd name="connsiteX106" fmla="*/ 4126969 w 10391775"/>
                <a:gd name="connsiteY106" fmla="*/ 5299710 h 6419850"/>
                <a:gd name="connsiteX107" fmla="*/ 4185071 w 10391775"/>
                <a:gd name="connsiteY107" fmla="*/ 5245418 h 6419850"/>
                <a:gd name="connsiteX108" fmla="*/ 4386048 w 10391775"/>
                <a:gd name="connsiteY108" fmla="*/ 5192078 h 6419850"/>
                <a:gd name="connsiteX109" fmla="*/ 4485109 w 10391775"/>
                <a:gd name="connsiteY109" fmla="*/ 5096828 h 6419850"/>
                <a:gd name="connsiteX110" fmla="*/ 4500348 w 10391775"/>
                <a:gd name="connsiteY110" fmla="*/ 5039678 h 6419850"/>
                <a:gd name="connsiteX111" fmla="*/ 4657511 w 10391775"/>
                <a:gd name="connsiteY111" fmla="*/ 4881563 h 6419850"/>
                <a:gd name="connsiteX112" fmla="*/ 4657511 w 10391775"/>
                <a:gd name="connsiteY112" fmla="*/ 4880610 h 6419850"/>
                <a:gd name="connsiteX113" fmla="*/ 4685134 w 10391775"/>
                <a:gd name="connsiteY113" fmla="*/ 4792028 h 6419850"/>
                <a:gd name="connsiteX114" fmla="*/ 4729901 w 10391775"/>
                <a:gd name="connsiteY114" fmla="*/ 4742498 h 6419850"/>
                <a:gd name="connsiteX115" fmla="*/ 5028034 w 10391775"/>
                <a:gd name="connsiteY115" fmla="*/ 4289108 h 6419850"/>
                <a:gd name="connsiteX116" fmla="*/ 5041369 w 10391775"/>
                <a:gd name="connsiteY116" fmla="*/ 4235768 h 6419850"/>
                <a:gd name="connsiteX117" fmla="*/ 5100423 w 10391775"/>
                <a:gd name="connsiteY117" fmla="*/ 3920490 h 6419850"/>
                <a:gd name="connsiteX118" fmla="*/ 5154716 w 10391775"/>
                <a:gd name="connsiteY118" fmla="*/ 3794760 h 6419850"/>
                <a:gd name="connsiteX119" fmla="*/ 5224248 w 10391775"/>
                <a:gd name="connsiteY119" fmla="*/ 3719513 h 6419850"/>
                <a:gd name="connsiteX120" fmla="*/ 5241394 w 10391775"/>
                <a:gd name="connsiteY120" fmla="*/ 3794760 h 6419850"/>
                <a:gd name="connsiteX121" fmla="*/ 5235678 w 10391775"/>
                <a:gd name="connsiteY121" fmla="*/ 3905250 h 6419850"/>
                <a:gd name="connsiteX122" fmla="*/ 5229964 w 10391775"/>
                <a:gd name="connsiteY122" fmla="*/ 4012883 h 6419850"/>
                <a:gd name="connsiteX123" fmla="*/ 5192816 w 10391775"/>
                <a:gd name="connsiteY123" fmla="*/ 4169093 h 6419850"/>
                <a:gd name="connsiteX124" fmla="*/ 5158526 w 10391775"/>
                <a:gd name="connsiteY124" fmla="*/ 4288155 h 6419850"/>
                <a:gd name="connsiteX125" fmla="*/ 5112806 w 10391775"/>
                <a:gd name="connsiteY125" fmla="*/ 4455795 h 6419850"/>
                <a:gd name="connsiteX126" fmla="*/ 5102328 w 10391775"/>
                <a:gd name="connsiteY126" fmla="*/ 4551045 h 6419850"/>
                <a:gd name="connsiteX127" fmla="*/ 5102328 w 10391775"/>
                <a:gd name="connsiteY127" fmla="*/ 4606290 h 6419850"/>
                <a:gd name="connsiteX128" fmla="*/ 5086136 w 10391775"/>
                <a:gd name="connsiteY128" fmla="*/ 4851083 h 6419850"/>
                <a:gd name="connsiteX129" fmla="*/ 5083278 w 10391775"/>
                <a:gd name="connsiteY129" fmla="*/ 5066348 h 6419850"/>
                <a:gd name="connsiteX130" fmla="*/ 5190911 w 10391775"/>
                <a:gd name="connsiteY130" fmla="*/ 5172075 h 6419850"/>
                <a:gd name="connsiteX131" fmla="*/ 7493103 w 10391775"/>
                <a:gd name="connsiteY131" fmla="*/ 5171123 h 6419850"/>
                <a:gd name="connsiteX132" fmla="*/ 7540728 w 10391775"/>
                <a:gd name="connsiteY132" fmla="*/ 5113973 h 6419850"/>
                <a:gd name="connsiteX133" fmla="*/ 7531203 w 10391775"/>
                <a:gd name="connsiteY133" fmla="*/ 5035868 h 6419850"/>
                <a:gd name="connsiteX134" fmla="*/ 7530251 w 10391775"/>
                <a:gd name="connsiteY134" fmla="*/ 4920615 h 6419850"/>
                <a:gd name="connsiteX135" fmla="*/ 7515964 w 10391775"/>
                <a:gd name="connsiteY135" fmla="*/ 4822508 h 6419850"/>
                <a:gd name="connsiteX136" fmla="*/ 7527394 w 10391775"/>
                <a:gd name="connsiteY136" fmla="*/ 4438650 h 6419850"/>
                <a:gd name="connsiteX137" fmla="*/ 7640741 w 10391775"/>
                <a:gd name="connsiteY137" fmla="*/ 4023360 h 6419850"/>
                <a:gd name="connsiteX138" fmla="*/ 7640741 w 10391775"/>
                <a:gd name="connsiteY138" fmla="*/ 4026218 h 6419850"/>
                <a:gd name="connsiteX139" fmla="*/ 7695986 w 10391775"/>
                <a:gd name="connsiteY139" fmla="*/ 4155758 h 6419850"/>
                <a:gd name="connsiteX140" fmla="*/ 7802666 w 10391775"/>
                <a:gd name="connsiteY140" fmla="*/ 4413885 h 6419850"/>
                <a:gd name="connsiteX141" fmla="*/ 7836956 w 10391775"/>
                <a:gd name="connsiteY141" fmla="*/ 4534853 h 6419850"/>
                <a:gd name="connsiteX142" fmla="*/ 7897916 w 10391775"/>
                <a:gd name="connsiteY142" fmla="*/ 4672965 h 6419850"/>
                <a:gd name="connsiteX143" fmla="*/ 8019836 w 10391775"/>
                <a:gd name="connsiteY143" fmla="*/ 4934903 h 6419850"/>
                <a:gd name="connsiteX144" fmla="*/ 8265581 w 10391775"/>
                <a:gd name="connsiteY144" fmla="*/ 5229225 h 6419850"/>
                <a:gd name="connsiteX145" fmla="*/ 8308444 w 10391775"/>
                <a:gd name="connsiteY145" fmla="*/ 5270183 h 6419850"/>
                <a:gd name="connsiteX146" fmla="*/ 8274153 w 10391775"/>
                <a:gd name="connsiteY146" fmla="*/ 5303520 h 6419850"/>
                <a:gd name="connsiteX147" fmla="*/ 7787426 w 10391775"/>
                <a:gd name="connsiteY147" fmla="*/ 5428298 h 6419850"/>
                <a:gd name="connsiteX148" fmla="*/ 7721703 w 10391775"/>
                <a:gd name="connsiteY148" fmla="*/ 5471160 h 6419850"/>
                <a:gd name="connsiteX149" fmla="*/ 7721703 w 10391775"/>
                <a:gd name="connsiteY149" fmla="*/ 5471160 h 6419850"/>
                <a:gd name="connsiteX150" fmla="*/ 7721703 w 10391775"/>
                <a:gd name="connsiteY150" fmla="*/ 5472113 h 6419850"/>
                <a:gd name="connsiteX151" fmla="*/ 7720751 w 10391775"/>
                <a:gd name="connsiteY151" fmla="*/ 5585460 h 6419850"/>
                <a:gd name="connsiteX152" fmla="*/ 7937921 w 10391775"/>
                <a:gd name="connsiteY152" fmla="*/ 5749290 h 6419850"/>
                <a:gd name="connsiteX153" fmla="*/ 8677061 w 10391775"/>
                <a:gd name="connsiteY153" fmla="*/ 5865495 h 6419850"/>
                <a:gd name="connsiteX154" fmla="*/ 8818983 w 10391775"/>
                <a:gd name="connsiteY154" fmla="*/ 5855018 h 6419850"/>
                <a:gd name="connsiteX155" fmla="*/ 8869466 w 10391775"/>
                <a:gd name="connsiteY155" fmla="*/ 5896928 h 6419850"/>
                <a:gd name="connsiteX156" fmla="*/ 8889469 w 10391775"/>
                <a:gd name="connsiteY156" fmla="*/ 6042660 h 6419850"/>
                <a:gd name="connsiteX157" fmla="*/ 8942808 w 10391775"/>
                <a:gd name="connsiteY157" fmla="*/ 6113145 h 6419850"/>
                <a:gd name="connsiteX158" fmla="*/ 9099019 w 10391775"/>
                <a:gd name="connsiteY158" fmla="*/ 6154103 h 6419850"/>
                <a:gd name="connsiteX159" fmla="*/ 9242846 w 10391775"/>
                <a:gd name="connsiteY159" fmla="*/ 6126480 h 6419850"/>
                <a:gd name="connsiteX160" fmla="*/ 9308569 w 10391775"/>
                <a:gd name="connsiteY160" fmla="*/ 6058853 h 6419850"/>
                <a:gd name="connsiteX161" fmla="*/ 9356194 w 10391775"/>
                <a:gd name="connsiteY161" fmla="*/ 6027420 h 6419850"/>
                <a:gd name="connsiteX162" fmla="*/ 9422869 w 10391775"/>
                <a:gd name="connsiteY162" fmla="*/ 6022658 h 6419850"/>
                <a:gd name="connsiteX163" fmla="*/ 10102000 w 10391775"/>
                <a:gd name="connsiteY163" fmla="*/ 5926455 h 6419850"/>
                <a:gd name="connsiteX164" fmla="*/ 10171533 w 10391775"/>
                <a:gd name="connsiteY164" fmla="*/ 5972175 h 6419850"/>
                <a:gd name="connsiteX165" fmla="*/ 10227731 w 10391775"/>
                <a:gd name="connsiteY165" fmla="*/ 6017895 h 6419850"/>
                <a:gd name="connsiteX166" fmla="*/ 10331554 w 10391775"/>
                <a:gd name="connsiteY166" fmla="*/ 6008370 h 6419850"/>
                <a:gd name="connsiteX167" fmla="*/ 10399181 w 10391775"/>
                <a:gd name="connsiteY167" fmla="*/ 5937885 h 6419850"/>
                <a:gd name="connsiteX168" fmla="*/ 10401086 w 10391775"/>
                <a:gd name="connsiteY168" fmla="*/ 5277803 h 6419850"/>
                <a:gd name="connsiteX169" fmla="*/ 5120426 w 10391775"/>
                <a:gd name="connsiteY169" fmla="*/ 4653915 h 6419850"/>
                <a:gd name="connsiteX170" fmla="*/ 5120426 w 10391775"/>
                <a:gd name="connsiteY170" fmla="*/ 4650105 h 6419850"/>
                <a:gd name="connsiteX171" fmla="*/ 5121378 w 10391775"/>
                <a:gd name="connsiteY171" fmla="*/ 4652010 h 6419850"/>
                <a:gd name="connsiteX172" fmla="*/ 5120426 w 10391775"/>
                <a:gd name="connsiteY172" fmla="*/ 4653915 h 6419850"/>
                <a:gd name="connsiteX173" fmla="*/ 5252823 w 10391775"/>
                <a:gd name="connsiteY173" fmla="*/ 3790950 h 6419850"/>
                <a:gd name="connsiteX174" fmla="*/ 5252823 w 10391775"/>
                <a:gd name="connsiteY174" fmla="*/ 3790950 h 6419850"/>
                <a:gd name="connsiteX175" fmla="*/ 5250919 w 10391775"/>
                <a:gd name="connsiteY175" fmla="*/ 3791903 h 6419850"/>
                <a:gd name="connsiteX176" fmla="*/ 5252823 w 10391775"/>
                <a:gd name="connsiteY176" fmla="*/ 3790950 h 6419850"/>
                <a:gd name="connsiteX177" fmla="*/ 5252823 w 10391775"/>
                <a:gd name="connsiteY177" fmla="*/ 3790950 h 6419850"/>
                <a:gd name="connsiteX178" fmla="*/ 5253776 w 10391775"/>
                <a:gd name="connsiteY178" fmla="*/ 3801428 h 6419850"/>
                <a:gd name="connsiteX179" fmla="*/ 5253776 w 10391775"/>
                <a:gd name="connsiteY179" fmla="*/ 3801428 h 6419850"/>
                <a:gd name="connsiteX180" fmla="*/ 5253776 w 10391775"/>
                <a:gd name="connsiteY180" fmla="*/ 3801428 h 6419850"/>
                <a:gd name="connsiteX181" fmla="*/ 5253776 w 10391775"/>
                <a:gd name="connsiteY181" fmla="*/ 3801428 h 6419850"/>
                <a:gd name="connsiteX182" fmla="*/ 5253776 w 10391775"/>
                <a:gd name="connsiteY182" fmla="*/ 3801428 h 6419850"/>
                <a:gd name="connsiteX183" fmla="*/ 5253776 w 10391775"/>
                <a:gd name="connsiteY183" fmla="*/ 3801428 h 6419850"/>
                <a:gd name="connsiteX184" fmla="*/ 7520726 w 10391775"/>
                <a:gd name="connsiteY184" fmla="*/ 5030153 h 6419850"/>
                <a:gd name="connsiteX185" fmla="*/ 7520726 w 10391775"/>
                <a:gd name="connsiteY185" fmla="*/ 5030153 h 6419850"/>
                <a:gd name="connsiteX186" fmla="*/ 7520726 w 10391775"/>
                <a:gd name="connsiteY186" fmla="*/ 5030153 h 6419850"/>
                <a:gd name="connsiteX187" fmla="*/ 7520726 w 10391775"/>
                <a:gd name="connsiteY187" fmla="*/ 5030153 h 6419850"/>
                <a:gd name="connsiteX188" fmla="*/ 7243548 w 10391775"/>
                <a:gd name="connsiteY188" fmla="*/ 2096453 h 6419850"/>
                <a:gd name="connsiteX189" fmla="*/ 7243548 w 10391775"/>
                <a:gd name="connsiteY189" fmla="*/ 2096453 h 6419850"/>
                <a:gd name="connsiteX190" fmla="*/ 7273076 w 10391775"/>
                <a:gd name="connsiteY190" fmla="*/ 1983105 h 6419850"/>
                <a:gd name="connsiteX191" fmla="*/ 7281648 w 10391775"/>
                <a:gd name="connsiteY191" fmla="*/ 1962150 h 6419850"/>
                <a:gd name="connsiteX192" fmla="*/ 7311176 w 10391775"/>
                <a:gd name="connsiteY192" fmla="*/ 1991678 h 6419850"/>
                <a:gd name="connsiteX193" fmla="*/ 7311176 w 10391775"/>
                <a:gd name="connsiteY193" fmla="*/ 1991678 h 6419850"/>
                <a:gd name="connsiteX194" fmla="*/ 7328321 w 10391775"/>
                <a:gd name="connsiteY194" fmla="*/ 2002155 h 6419850"/>
                <a:gd name="connsiteX195" fmla="*/ 7368326 w 10391775"/>
                <a:gd name="connsiteY195" fmla="*/ 2017395 h 6419850"/>
                <a:gd name="connsiteX196" fmla="*/ 7243548 w 10391775"/>
                <a:gd name="connsiteY196" fmla="*/ 2096453 h 6419850"/>
                <a:gd name="connsiteX197" fmla="*/ 7532156 w 10391775"/>
                <a:gd name="connsiteY197" fmla="*/ 1809750 h 6419850"/>
                <a:gd name="connsiteX198" fmla="*/ 7414046 w 10391775"/>
                <a:gd name="connsiteY198" fmla="*/ 1876425 h 6419850"/>
                <a:gd name="connsiteX199" fmla="*/ 7302603 w 10391775"/>
                <a:gd name="connsiteY199" fmla="*/ 1913573 h 6419850"/>
                <a:gd name="connsiteX200" fmla="*/ 7427381 w 10391775"/>
                <a:gd name="connsiteY200" fmla="*/ 1719263 h 6419850"/>
                <a:gd name="connsiteX201" fmla="*/ 7463576 w 10391775"/>
                <a:gd name="connsiteY201" fmla="*/ 1725930 h 6419850"/>
                <a:gd name="connsiteX202" fmla="*/ 7536919 w 10391775"/>
                <a:gd name="connsiteY202" fmla="*/ 1766888 h 6419850"/>
                <a:gd name="connsiteX203" fmla="*/ 7532156 w 10391775"/>
                <a:gd name="connsiteY203" fmla="*/ 1809750 h 6419850"/>
                <a:gd name="connsiteX204" fmla="*/ 7635026 w 10391775"/>
                <a:gd name="connsiteY204" fmla="*/ 2258378 h 6419850"/>
                <a:gd name="connsiteX205" fmla="*/ 7633121 w 10391775"/>
                <a:gd name="connsiteY205" fmla="*/ 2275523 h 6419850"/>
                <a:gd name="connsiteX206" fmla="*/ 7625501 w 10391775"/>
                <a:gd name="connsiteY206" fmla="*/ 2306003 h 6419850"/>
                <a:gd name="connsiteX207" fmla="*/ 7555969 w 10391775"/>
                <a:gd name="connsiteY207" fmla="*/ 2381250 h 6419850"/>
                <a:gd name="connsiteX208" fmla="*/ 7591211 w 10391775"/>
                <a:gd name="connsiteY208" fmla="*/ 2235518 h 6419850"/>
                <a:gd name="connsiteX209" fmla="*/ 7624548 w 10391775"/>
                <a:gd name="connsiteY209" fmla="*/ 2190750 h 6419850"/>
                <a:gd name="connsiteX210" fmla="*/ 7624548 w 10391775"/>
                <a:gd name="connsiteY210" fmla="*/ 2190750 h 6419850"/>
                <a:gd name="connsiteX211" fmla="*/ 7635026 w 10391775"/>
                <a:gd name="connsiteY211" fmla="*/ 2258378 h 6419850"/>
                <a:gd name="connsiteX212" fmla="*/ 7758851 w 10391775"/>
                <a:gd name="connsiteY212" fmla="*/ 1743075 h 6419850"/>
                <a:gd name="connsiteX213" fmla="*/ 7757898 w 10391775"/>
                <a:gd name="connsiteY213" fmla="*/ 1742123 h 6419850"/>
                <a:gd name="connsiteX214" fmla="*/ 7757898 w 10391775"/>
                <a:gd name="connsiteY214" fmla="*/ 1741170 h 6419850"/>
                <a:gd name="connsiteX215" fmla="*/ 7758851 w 10391775"/>
                <a:gd name="connsiteY215" fmla="*/ 1743075 h 6419850"/>
                <a:gd name="connsiteX216" fmla="*/ 7758851 w 10391775"/>
                <a:gd name="connsiteY216" fmla="*/ 1743075 h 6419850"/>
                <a:gd name="connsiteX217" fmla="*/ 9201888 w 10391775"/>
                <a:gd name="connsiteY217" fmla="*/ 6113145 h 6419850"/>
                <a:gd name="connsiteX218" fmla="*/ 9201888 w 10391775"/>
                <a:gd name="connsiteY218" fmla="*/ 6113145 h 6419850"/>
                <a:gd name="connsiteX219" fmla="*/ 9201888 w 10391775"/>
                <a:gd name="connsiteY219" fmla="*/ 6113145 h 6419850"/>
                <a:gd name="connsiteX220" fmla="*/ 9201888 w 10391775"/>
                <a:gd name="connsiteY220" fmla="*/ 6113145 h 6419850"/>
                <a:gd name="connsiteX221" fmla="*/ 9740050 w 10391775"/>
                <a:gd name="connsiteY221" fmla="*/ 5124450 h 6419850"/>
                <a:gd name="connsiteX222" fmla="*/ 8798029 w 10391775"/>
                <a:gd name="connsiteY222" fmla="*/ 5114925 h 6419850"/>
                <a:gd name="connsiteX223" fmla="*/ 8872323 w 10391775"/>
                <a:gd name="connsiteY223" fmla="*/ 4905375 h 6419850"/>
                <a:gd name="connsiteX224" fmla="*/ 8845654 w 10391775"/>
                <a:gd name="connsiteY224" fmla="*/ 4692015 h 6419850"/>
                <a:gd name="connsiteX225" fmla="*/ 8737069 w 10391775"/>
                <a:gd name="connsiteY225" fmla="*/ 4410075 h 6419850"/>
                <a:gd name="connsiteX226" fmla="*/ 8715161 w 10391775"/>
                <a:gd name="connsiteY226" fmla="*/ 4363403 h 6419850"/>
                <a:gd name="connsiteX227" fmla="*/ 8567523 w 10391775"/>
                <a:gd name="connsiteY227" fmla="*/ 4095750 h 6419850"/>
                <a:gd name="connsiteX228" fmla="*/ 8567523 w 10391775"/>
                <a:gd name="connsiteY228" fmla="*/ 4085273 h 6419850"/>
                <a:gd name="connsiteX229" fmla="*/ 8596098 w 10391775"/>
                <a:gd name="connsiteY229" fmla="*/ 4081463 h 6419850"/>
                <a:gd name="connsiteX230" fmla="*/ 9721000 w 10391775"/>
                <a:gd name="connsiteY230" fmla="*/ 5074920 h 6419850"/>
                <a:gd name="connsiteX231" fmla="*/ 9740050 w 10391775"/>
                <a:gd name="connsiteY231" fmla="*/ 5124450 h 641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Lst>
              <a:rect l="l" t="t" r="r" b="b"/>
              <a:pathLst>
                <a:path w="10391775" h="6419850">
                  <a:moveTo>
                    <a:pt x="10401086" y="5277803"/>
                  </a:moveTo>
                  <a:cubicBezTo>
                    <a:pt x="10401086" y="5239703"/>
                    <a:pt x="10386798" y="5218748"/>
                    <a:pt x="10346794" y="5213985"/>
                  </a:cubicBezTo>
                  <a:cubicBezTo>
                    <a:pt x="10317266" y="5211128"/>
                    <a:pt x="10286786" y="5209223"/>
                    <a:pt x="10257258" y="5204460"/>
                  </a:cubicBezTo>
                  <a:cubicBezTo>
                    <a:pt x="10189631" y="5195888"/>
                    <a:pt x="10120098" y="5205413"/>
                    <a:pt x="10055329" y="5180648"/>
                  </a:cubicBezTo>
                  <a:cubicBezTo>
                    <a:pt x="10047708" y="5176838"/>
                    <a:pt x="10006750" y="5147310"/>
                    <a:pt x="9990558" y="5137785"/>
                  </a:cubicBezTo>
                  <a:cubicBezTo>
                    <a:pt x="9990558" y="5136833"/>
                    <a:pt x="9956269" y="5098733"/>
                    <a:pt x="9946744" y="5097780"/>
                  </a:cubicBezTo>
                  <a:cubicBezTo>
                    <a:pt x="9945791" y="5097780"/>
                    <a:pt x="8933283" y="4197668"/>
                    <a:pt x="8430363" y="3751898"/>
                  </a:cubicBezTo>
                  <a:cubicBezTo>
                    <a:pt x="8431316" y="3739515"/>
                    <a:pt x="8434173" y="3712845"/>
                    <a:pt x="8434173" y="3711893"/>
                  </a:cubicBezTo>
                  <a:cubicBezTo>
                    <a:pt x="8437031" y="3708083"/>
                    <a:pt x="8415123" y="3489008"/>
                    <a:pt x="8403694" y="3470910"/>
                  </a:cubicBezTo>
                  <a:cubicBezTo>
                    <a:pt x="8390358" y="3449003"/>
                    <a:pt x="8318921" y="3241358"/>
                    <a:pt x="8289394" y="3220403"/>
                  </a:cubicBezTo>
                  <a:cubicBezTo>
                    <a:pt x="8268439" y="3205163"/>
                    <a:pt x="8266534" y="3159443"/>
                    <a:pt x="8270344" y="3156585"/>
                  </a:cubicBezTo>
                  <a:cubicBezTo>
                    <a:pt x="8292251" y="3105150"/>
                    <a:pt x="8252246" y="2997518"/>
                    <a:pt x="8249389" y="2998470"/>
                  </a:cubicBezTo>
                  <a:cubicBezTo>
                    <a:pt x="8244626" y="2986088"/>
                    <a:pt x="8232244" y="2961323"/>
                    <a:pt x="8235101" y="2959418"/>
                  </a:cubicBezTo>
                  <a:cubicBezTo>
                    <a:pt x="8247484" y="2932748"/>
                    <a:pt x="8253198" y="2858453"/>
                    <a:pt x="8251294" y="2849880"/>
                  </a:cubicBezTo>
                  <a:cubicBezTo>
                    <a:pt x="8258914" y="2816543"/>
                    <a:pt x="8245578" y="2745105"/>
                    <a:pt x="8243673" y="2742248"/>
                  </a:cubicBezTo>
                  <a:cubicBezTo>
                    <a:pt x="8234148" y="2697480"/>
                    <a:pt x="8199859" y="2673668"/>
                    <a:pt x="8164616" y="2652713"/>
                  </a:cubicBezTo>
                  <a:cubicBezTo>
                    <a:pt x="8080796" y="2603183"/>
                    <a:pt x="7994119" y="2558415"/>
                    <a:pt x="7905536" y="2518410"/>
                  </a:cubicBezTo>
                  <a:cubicBezTo>
                    <a:pt x="7905536" y="2517458"/>
                    <a:pt x="7905536" y="2517458"/>
                    <a:pt x="7904584" y="2516505"/>
                  </a:cubicBezTo>
                  <a:cubicBezTo>
                    <a:pt x="7902678" y="2508885"/>
                    <a:pt x="7899821" y="2501265"/>
                    <a:pt x="7896964" y="2493645"/>
                  </a:cubicBezTo>
                  <a:cubicBezTo>
                    <a:pt x="7932206" y="2446973"/>
                    <a:pt x="7962686" y="2397443"/>
                    <a:pt x="7984594" y="2342198"/>
                  </a:cubicBezTo>
                  <a:cubicBezTo>
                    <a:pt x="7987451" y="2333625"/>
                    <a:pt x="7990309" y="2326005"/>
                    <a:pt x="7993166" y="2317433"/>
                  </a:cubicBezTo>
                  <a:cubicBezTo>
                    <a:pt x="7996976" y="2315528"/>
                    <a:pt x="8006501" y="2279333"/>
                    <a:pt x="8005548" y="2270760"/>
                  </a:cubicBezTo>
                  <a:cubicBezTo>
                    <a:pt x="8011264" y="2224088"/>
                    <a:pt x="7985546" y="2184083"/>
                    <a:pt x="7965544" y="2142173"/>
                  </a:cubicBezTo>
                  <a:cubicBezTo>
                    <a:pt x="7952209" y="2108835"/>
                    <a:pt x="7956019" y="2073593"/>
                    <a:pt x="7956971" y="2039303"/>
                  </a:cubicBezTo>
                  <a:cubicBezTo>
                    <a:pt x="7958876" y="2039303"/>
                    <a:pt x="7959828" y="2038350"/>
                    <a:pt x="7962686" y="2036445"/>
                  </a:cubicBezTo>
                  <a:cubicBezTo>
                    <a:pt x="7990309" y="1985010"/>
                    <a:pt x="8002691" y="1932623"/>
                    <a:pt x="7979831" y="1876425"/>
                  </a:cubicBezTo>
                  <a:cubicBezTo>
                    <a:pt x="7977926" y="1875473"/>
                    <a:pt x="7976973" y="1875473"/>
                    <a:pt x="7975069" y="1875473"/>
                  </a:cubicBezTo>
                  <a:cubicBezTo>
                    <a:pt x="7974116" y="1857375"/>
                    <a:pt x="7962686" y="1844993"/>
                    <a:pt x="7950303" y="1832610"/>
                  </a:cubicBezTo>
                  <a:cubicBezTo>
                    <a:pt x="7912203" y="1793558"/>
                    <a:pt x="7862673" y="1771650"/>
                    <a:pt x="7813144" y="1753553"/>
                  </a:cubicBezTo>
                  <a:cubicBezTo>
                    <a:pt x="7795998" y="1747838"/>
                    <a:pt x="7783616" y="1740218"/>
                    <a:pt x="7776948" y="1728788"/>
                  </a:cubicBezTo>
                  <a:cubicBezTo>
                    <a:pt x="7779806" y="1721168"/>
                    <a:pt x="7743611" y="1327785"/>
                    <a:pt x="7735039" y="1305878"/>
                  </a:cubicBezTo>
                  <a:cubicBezTo>
                    <a:pt x="7732181" y="1303973"/>
                    <a:pt x="7720751" y="1257300"/>
                    <a:pt x="7711226" y="1237298"/>
                  </a:cubicBezTo>
                  <a:cubicBezTo>
                    <a:pt x="7695034" y="1154430"/>
                    <a:pt x="7636931" y="1104900"/>
                    <a:pt x="7568351" y="1065848"/>
                  </a:cubicBezTo>
                  <a:cubicBezTo>
                    <a:pt x="7568351" y="1031558"/>
                    <a:pt x="7569303" y="998220"/>
                    <a:pt x="7569303" y="963930"/>
                  </a:cubicBezTo>
                  <a:cubicBezTo>
                    <a:pt x="7569303" y="962978"/>
                    <a:pt x="7568351" y="962978"/>
                    <a:pt x="7568351" y="962025"/>
                  </a:cubicBezTo>
                  <a:cubicBezTo>
                    <a:pt x="7571209" y="961073"/>
                    <a:pt x="7595973" y="920115"/>
                    <a:pt x="7596926" y="897255"/>
                  </a:cubicBezTo>
                  <a:cubicBezTo>
                    <a:pt x="7596926" y="894398"/>
                    <a:pt x="7595973" y="873443"/>
                    <a:pt x="7595021" y="866775"/>
                  </a:cubicBezTo>
                  <a:cubicBezTo>
                    <a:pt x="7596926" y="865823"/>
                    <a:pt x="7599784" y="865823"/>
                    <a:pt x="7602641" y="864870"/>
                  </a:cubicBezTo>
                  <a:cubicBezTo>
                    <a:pt x="7616928" y="845820"/>
                    <a:pt x="7614071" y="790575"/>
                    <a:pt x="7610261" y="785813"/>
                  </a:cubicBezTo>
                  <a:cubicBezTo>
                    <a:pt x="7619786" y="742950"/>
                    <a:pt x="7615976" y="700088"/>
                    <a:pt x="7603594" y="657225"/>
                  </a:cubicBezTo>
                  <a:cubicBezTo>
                    <a:pt x="7596926" y="614363"/>
                    <a:pt x="7575971" y="577215"/>
                    <a:pt x="7553111" y="541020"/>
                  </a:cubicBezTo>
                  <a:cubicBezTo>
                    <a:pt x="7463576" y="401003"/>
                    <a:pt x="7356896" y="274320"/>
                    <a:pt x="7226403" y="168593"/>
                  </a:cubicBezTo>
                  <a:cubicBezTo>
                    <a:pt x="7178778" y="129540"/>
                    <a:pt x="7128296" y="93345"/>
                    <a:pt x="7071146" y="69533"/>
                  </a:cubicBezTo>
                  <a:cubicBezTo>
                    <a:pt x="7059716" y="61913"/>
                    <a:pt x="6952084" y="22860"/>
                    <a:pt x="6949226" y="19050"/>
                  </a:cubicBezTo>
                  <a:cubicBezTo>
                    <a:pt x="6931128" y="-3810"/>
                    <a:pt x="6901601" y="12383"/>
                    <a:pt x="6880646" y="0"/>
                  </a:cubicBezTo>
                  <a:cubicBezTo>
                    <a:pt x="6864453" y="0"/>
                    <a:pt x="6849214" y="0"/>
                    <a:pt x="6833021" y="0"/>
                  </a:cubicBezTo>
                  <a:cubicBezTo>
                    <a:pt x="6801589" y="0"/>
                    <a:pt x="6699671" y="0"/>
                    <a:pt x="6680621" y="0"/>
                  </a:cubicBezTo>
                  <a:cubicBezTo>
                    <a:pt x="6677764" y="0"/>
                    <a:pt x="6673953" y="0"/>
                    <a:pt x="6671096" y="0"/>
                  </a:cubicBezTo>
                  <a:cubicBezTo>
                    <a:pt x="6668239" y="17145"/>
                    <a:pt x="6648236" y="7620"/>
                    <a:pt x="6641569" y="18098"/>
                  </a:cubicBezTo>
                  <a:cubicBezTo>
                    <a:pt x="6602516" y="20955"/>
                    <a:pt x="6565369" y="34290"/>
                    <a:pt x="6529173" y="48578"/>
                  </a:cubicBezTo>
                  <a:cubicBezTo>
                    <a:pt x="6452021" y="69533"/>
                    <a:pt x="6383441" y="107633"/>
                    <a:pt x="6318671" y="153353"/>
                  </a:cubicBezTo>
                  <a:cubicBezTo>
                    <a:pt x="6210086" y="229553"/>
                    <a:pt x="6128171" y="326708"/>
                    <a:pt x="6091976" y="457200"/>
                  </a:cubicBezTo>
                  <a:cubicBezTo>
                    <a:pt x="6086261" y="471488"/>
                    <a:pt x="6071021" y="521970"/>
                    <a:pt x="6071973" y="533400"/>
                  </a:cubicBezTo>
                  <a:cubicBezTo>
                    <a:pt x="6064353" y="557213"/>
                    <a:pt x="6059591" y="581978"/>
                    <a:pt x="6060544" y="606743"/>
                  </a:cubicBezTo>
                  <a:cubicBezTo>
                    <a:pt x="6050066" y="628650"/>
                    <a:pt x="6051971" y="652463"/>
                    <a:pt x="6052923" y="676275"/>
                  </a:cubicBezTo>
                  <a:cubicBezTo>
                    <a:pt x="6050066" y="718185"/>
                    <a:pt x="6045303" y="761048"/>
                    <a:pt x="6044351" y="802958"/>
                  </a:cubicBezTo>
                  <a:cubicBezTo>
                    <a:pt x="6044351" y="826770"/>
                    <a:pt x="6037684" y="838200"/>
                    <a:pt x="6013871" y="847725"/>
                  </a:cubicBezTo>
                  <a:cubicBezTo>
                    <a:pt x="5900523" y="892493"/>
                    <a:pt x="5879569" y="941070"/>
                    <a:pt x="5919573" y="1057275"/>
                  </a:cubicBezTo>
                  <a:cubicBezTo>
                    <a:pt x="5940528" y="1131570"/>
                    <a:pt x="5973866" y="1201103"/>
                    <a:pt x="6011014" y="1267778"/>
                  </a:cubicBezTo>
                  <a:cubicBezTo>
                    <a:pt x="6010061" y="1270635"/>
                    <a:pt x="6011014" y="1273493"/>
                    <a:pt x="6011966" y="1276350"/>
                  </a:cubicBezTo>
                  <a:cubicBezTo>
                    <a:pt x="5963389" y="1356360"/>
                    <a:pt x="5913859" y="1436370"/>
                    <a:pt x="5880521" y="1524953"/>
                  </a:cubicBezTo>
                  <a:cubicBezTo>
                    <a:pt x="5839564" y="1611630"/>
                    <a:pt x="5811941" y="1702118"/>
                    <a:pt x="5801464" y="1797368"/>
                  </a:cubicBezTo>
                  <a:cubicBezTo>
                    <a:pt x="5792891" y="1806893"/>
                    <a:pt x="5793844" y="1818323"/>
                    <a:pt x="5794796" y="1829753"/>
                  </a:cubicBezTo>
                  <a:cubicBezTo>
                    <a:pt x="5793844" y="1835468"/>
                    <a:pt x="5793844" y="1841183"/>
                    <a:pt x="5792891" y="1846898"/>
                  </a:cubicBezTo>
                  <a:cubicBezTo>
                    <a:pt x="5792891" y="1846898"/>
                    <a:pt x="5792891" y="1846898"/>
                    <a:pt x="5792891" y="1846898"/>
                  </a:cubicBezTo>
                  <a:cubicBezTo>
                    <a:pt x="5784319" y="1862138"/>
                    <a:pt x="5783366" y="1879283"/>
                    <a:pt x="5785271" y="1896428"/>
                  </a:cubicBezTo>
                  <a:cubicBezTo>
                    <a:pt x="5772889" y="1932623"/>
                    <a:pt x="5773841" y="1969770"/>
                    <a:pt x="5772889" y="2006918"/>
                  </a:cubicBezTo>
                  <a:cubicBezTo>
                    <a:pt x="5763364" y="2025968"/>
                    <a:pt x="5765269" y="2046923"/>
                    <a:pt x="5766221" y="2067878"/>
                  </a:cubicBezTo>
                  <a:cubicBezTo>
                    <a:pt x="5762411" y="2092643"/>
                    <a:pt x="5758601" y="2118360"/>
                    <a:pt x="5754791" y="2143125"/>
                  </a:cubicBezTo>
                  <a:cubicBezTo>
                    <a:pt x="5743361" y="2145030"/>
                    <a:pt x="5731931" y="2143125"/>
                    <a:pt x="5722406" y="2151698"/>
                  </a:cubicBezTo>
                  <a:cubicBezTo>
                    <a:pt x="5722406" y="2151698"/>
                    <a:pt x="5722406" y="2151698"/>
                    <a:pt x="5722406" y="2151698"/>
                  </a:cubicBezTo>
                  <a:cubicBezTo>
                    <a:pt x="5662398" y="2156460"/>
                    <a:pt x="5321403" y="2220278"/>
                    <a:pt x="5310926" y="2225993"/>
                  </a:cubicBezTo>
                  <a:cubicBezTo>
                    <a:pt x="5309021" y="2226945"/>
                    <a:pt x="5308069" y="2227898"/>
                    <a:pt x="5306164" y="2228850"/>
                  </a:cubicBezTo>
                  <a:cubicBezTo>
                    <a:pt x="5284256" y="2232660"/>
                    <a:pt x="5218534" y="2239328"/>
                    <a:pt x="5209009" y="2246948"/>
                  </a:cubicBezTo>
                  <a:cubicBezTo>
                    <a:pt x="5209009" y="2246948"/>
                    <a:pt x="5209009" y="2246948"/>
                    <a:pt x="5209009" y="2246948"/>
                  </a:cubicBezTo>
                  <a:cubicBezTo>
                    <a:pt x="5168051" y="2251710"/>
                    <a:pt x="5127094" y="2260283"/>
                    <a:pt x="5085184" y="2249805"/>
                  </a:cubicBezTo>
                  <a:cubicBezTo>
                    <a:pt x="5067086" y="2245043"/>
                    <a:pt x="5008984" y="2274570"/>
                    <a:pt x="5001364" y="2286000"/>
                  </a:cubicBezTo>
                  <a:cubicBezTo>
                    <a:pt x="4980409" y="2307908"/>
                    <a:pt x="4975646" y="2336483"/>
                    <a:pt x="4965169" y="2363153"/>
                  </a:cubicBezTo>
                  <a:cubicBezTo>
                    <a:pt x="4958501" y="2394585"/>
                    <a:pt x="4927069" y="2492693"/>
                    <a:pt x="4912781" y="2507933"/>
                  </a:cubicBezTo>
                  <a:cubicBezTo>
                    <a:pt x="4826103" y="2599373"/>
                    <a:pt x="4698469" y="2922270"/>
                    <a:pt x="4687039" y="2970848"/>
                  </a:cubicBezTo>
                  <a:cubicBezTo>
                    <a:pt x="4680371" y="2976563"/>
                    <a:pt x="4641319" y="3111818"/>
                    <a:pt x="4620364" y="3170873"/>
                  </a:cubicBezTo>
                  <a:cubicBezTo>
                    <a:pt x="4587978" y="3260408"/>
                    <a:pt x="4397478" y="3664268"/>
                    <a:pt x="4391764" y="3722370"/>
                  </a:cubicBezTo>
                  <a:cubicBezTo>
                    <a:pt x="4389859" y="3725228"/>
                    <a:pt x="4388906" y="3728085"/>
                    <a:pt x="4388906" y="3730943"/>
                  </a:cubicBezTo>
                  <a:cubicBezTo>
                    <a:pt x="4381286" y="3750945"/>
                    <a:pt x="4374619" y="3810000"/>
                    <a:pt x="4373666" y="3818573"/>
                  </a:cubicBezTo>
                  <a:cubicBezTo>
                    <a:pt x="4366998" y="3857625"/>
                    <a:pt x="4343186" y="3886200"/>
                    <a:pt x="4318421" y="3914775"/>
                  </a:cubicBezTo>
                  <a:cubicBezTo>
                    <a:pt x="4270796" y="3970020"/>
                    <a:pt x="4134589" y="4238625"/>
                    <a:pt x="4151733" y="4318635"/>
                  </a:cubicBezTo>
                  <a:cubicBezTo>
                    <a:pt x="4151733" y="4321493"/>
                    <a:pt x="4125064" y="4431983"/>
                    <a:pt x="4112681" y="4448175"/>
                  </a:cubicBezTo>
                  <a:cubicBezTo>
                    <a:pt x="4037433" y="4547235"/>
                    <a:pt x="3948851" y="4632008"/>
                    <a:pt x="3847886" y="4705350"/>
                  </a:cubicBezTo>
                  <a:cubicBezTo>
                    <a:pt x="3847886" y="4705350"/>
                    <a:pt x="3847886" y="4705350"/>
                    <a:pt x="3847886" y="4705350"/>
                  </a:cubicBezTo>
                  <a:cubicBezTo>
                    <a:pt x="3785973" y="4709160"/>
                    <a:pt x="3726918" y="4724400"/>
                    <a:pt x="3669768" y="4745355"/>
                  </a:cubicBezTo>
                  <a:cubicBezTo>
                    <a:pt x="3606903" y="4759643"/>
                    <a:pt x="3564993" y="4800600"/>
                    <a:pt x="3535466" y="4855845"/>
                  </a:cubicBezTo>
                  <a:cubicBezTo>
                    <a:pt x="3527846" y="4870133"/>
                    <a:pt x="3507843" y="4890135"/>
                    <a:pt x="3506891" y="4887278"/>
                  </a:cubicBezTo>
                  <a:cubicBezTo>
                    <a:pt x="3379256" y="4489133"/>
                    <a:pt x="3251621" y="4090988"/>
                    <a:pt x="3123986" y="3693795"/>
                  </a:cubicBezTo>
                  <a:cubicBezTo>
                    <a:pt x="3116366" y="3669030"/>
                    <a:pt x="3103983" y="3659505"/>
                    <a:pt x="3077314" y="3657600"/>
                  </a:cubicBezTo>
                  <a:cubicBezTo>
                    <a:pt x="2791564" y="3633788"/>
                    <a:pt x="444603" y="3435668"/>
                    <a:pt x="48363" y="3403283"/>
                  </a:cubicBezTo>
                  <a:cubicBezTo>
                    <a:pt x="-5929" y="3398520"/>
                    <a:pt x="-7834" y="3402330"/>
                    <a:pt x="10263" y="3453765"/>
                  </a:cubicBezTo>
                  <a:cubicBezTo>
                    <a:pt x="68366" y="3618548"/>
                    <a:pt x="722733" y="5509260"/>
                    <a:pt x="783693" y="5687378"/>
                  </a:cubicBezTo>
                  <a:cubicBezTo>
                    <a:pt x="797028" y="5724525"/>
                    <a:pt x="821793" y="5742623"/>
                    <a:pt x="858941" y="5751195"/>
                  </a:cubicBezTo>
                  <a:cubicBezTo>
                    <a:pt x="1196126" y="5827395"/>
                    <a:pt x="3562136" y="6356033"/>
                    <a:pt x="3812644" y="6414135"/>
                  </a:cubicBezTo>
                  <a:cubicBezTo>
                    <a:pt x="3835503" y="6419850"/>
                    <a:pt x="3858364" y="6423660"/>
                    <a:pt x="3882176" y="6414135"/>
                  </a:cubicBezTo>
                  <a:cubicBezTo>
                    <a:pt x="3978378" y="6374130"/>
                    <a:pt x="5427131" y="5882640"/>
                    <a:pt x="5439514" y="5869305"/>
                  </a:cubicBezTo>
                  <a:cubicBezTo>
                    <a:pt x="5436656" y="5863590"/>
                    <a:pt x="5498569" y="5767388"/>
                    <a:pt x="5500473" y="5750243"/>
                  </a:cubicBezTo>
                  <a:cubicBezTo>
                    <a:pt x="5514761" y="5647373"/>
                    <a:pt x="5511903" y="5643563"/>
                    <a:pt x="5409986" y="5628323"/>
                  </a:cubicBezTo>
                  <a:cubicBezTo>
                    <a:pt x="5058514" y="5574030"/>
                    <a:pt x="4707994" y="5520690"/>
                    <a:pt x="4356521" y="5469255"/>
                  </a:cubicBezTo>
                  <a:cubicBezTo>
                    <a:pt x="4266034" y="5455920"/>
                    <a:pt x="4175546" y="5434965"/>
                    <a:pt x="4083153" y="5431155"/>
                  </a:cubicBezTo>
                  <a:cubicBezTo>
                    <a:pt x="4077439" y="5432108"/>
                    <a:pt x="4023146" y="5385435"/>
                    <a:pt x="4065056" y="5359718"/>
                  </a:cubicBezTo>
                  <a:cubicBezTo>
                    <a:pt x="4068866" y="5359718"/>
                    <a:pt x="4120301" y="5326380"/>
                    <a:pt x="4126969" y="5299710"/>
                  </a:cubicBezTo>
                  <a:cubicBezTo>
                    <a:pt x="4135541" y="5267325"/>
                    <a:pt x="4155544" y="5253990"/>
                    <a:pt x="4185071" y="5245418"/>
                  </a:cubicBezTo>
                  <a:cubicBezTo>
                    <a:pt x="4251746" y="5226368"/>
                    <a:pt x="4318421" y="5204460"/>
                    <a:pt x="4386048" y="5192078"/>
                  </a:cubicBezTo>
                  <a:cubicBezTo>
                    <a:pt x="4443198" y="5181600"/>
                    <a:pt x="4478441" y="5154930"/>
                    <a:pt x="4485109" y="5096828"/>
                  </a:cubicBezTo>
                  <a:cubicBezTo>
                    <a:pt x="4490823" y="5081588"/>
                    <a:pt x="4499396" y="5043488"/>
                    <a:pt x="4500348" y="5039678"/>
                  </a:cubicBezTo>
                  <a:cubicBezTo>
                    <a:pt x="4511778" y="5033963"/>
                    <a:pt x="4640366" y="4949190"/>
                    <a:pt x="4657511" y="4881563"/>
                  </a:cubicBezTo>
                  <a:cubicBezTo>
                    <a:pt x="4657511" y="4881563"/>
                    <a:pt x="4657511" y="4881563"/>
                    <a:pt x="4657511" y="4880610"/>
                  </a:cubicBezTo>
                  <a:cubicBezTo>
                    <a:pt x="4659416" y="4880610"/>
                    <a:pt x="4685134" y="4797743"/>
                    <a:pt x="4685134" y="4792028"/>
                  </a:cubicBezTo>
                  <a:cubicBezTo>
                    <a:pt x="4694659" y="4772025"/>
                    <a:pt x="4710851" y="4756785"/>
                    <a:pt x="4729901" y="4742498"/>
                  </a:cubicBezTo>
                  <a:cubicBezTo>
                    <a:pt x="4836581" y="4663440"/>
                    <a:pt x="5026128" y="4291965"/>
                    <a:pt x="5028034" y="4289108"/>
                  </a:cubicBezTo>
                  <a:cubicBezTo>
                    <a:pt x="5040416" y="4272915"/>
                    <a:pt x="5043273" y="4254818"/>
                    <a:pt x="5041369" y="4235768"/>
                  </a:cubicBezTo>
                  <a:cubicBezTo>
                    <a:pt x="5040416" y="4232910"/>
                    <a:pt x="5088994" y="4015740"/>
                    <a:pt x="5100423" y="3920490"/>
                  </a:cubicBezTo>
                  <a:cubicBezTo>
                    <a:pt x="5104234" y="3910965"/>
                    <a:pt x="5139476" y="3823335"/>
                    <a:pt x="5154716" y="3794760"/>
                  </a:cubicBezTo>
                  <a:cubicBezTo>
                    <a:pt x="5181386" y="3772853"/>
                    <a:pt x="5205198" y="3748088"/>
                    <a:pt x="5224248" y="3719513"/>
                  </a:cubicBezTo>
                  <a:cubicBezTo>
                    <a:pt x="5247109" y="3740468"/>
                    <a:pt x="5233773" y="3769995"/>
                    <a:pt x="5241394" y="3794760"/>
                  </a:cubicBezTo>
                  <a:cubicBezTo>
                    <a:pt x="5241394" y="3801428"/>
                    <a:pt x="5239489" y="3874770"/>
                    <a:pt x="5235678" y="3905250"/>
                  </a:cubicBezTo>
                  <a:cubicBezTo>
                    <a:pt x="5234726" y="3915728"/>
                    <a:pt x="5239489" y="3988118"/>
                    <a:pt x="5229964" y="4012883"/>
                  </a:cubicBezTo>
                  <a:cubicBezTo>
                    <a:pt x="5219486" y="4065270"/>
                    <a:pt x="5198531" y="4115753"/>
                    <a:pt x="5192816" y="4169093"/>
                  </a:cubicBezTo>
                  <a:cubicBezTo>
                    <a:pt x="5194721" y="4172903"/>
                    <a:pt x="5161384" y="4284345"/>
                    <a:pt x="5158526" y="4288155"/>
                  </a:cubicBezTo>
                  <a:cubicBezTo>
                    <a:pt x="5119473" y="4337685"/>
                    <a:pt x="5117569" y="4396740"/>
                    <a:pt x="5112806" y="4455795"/>
                  </a:cubicBezTo>
                  <a:cubicBezTo>
                    <a:pt x="5111853" y="4461510"/>
                    <a:pt x="5102328" y="4538663"/>
                    <a:pt x="5102328" y="4551045"/>
                  </a:cubicBezTo>
                  <a:cubicBezTo>
                    <a:pt x="5101376" y="4561523"/>
                    <a:pt x="5106139" y="4607243"/>
                    <a:pt x="5102328" y="4606290"/>
                  </a:cubicBezTo>
                  <a:cubicBezTo>
                    <a:pt x="5088994" y="4625340"/>
                    <a:pt x="5089946" y="4848225"/>
                    <a:pt x="5086136" y="4851083"/>
                  </a:cubicBezTo>
                  <a:cubicBezTo>
                    <a:pt x="5078516" y="4900613"/>
                    <a:pt x="5083278" y="5044440"/>
                    <a:pt x="5083278" y="5066348"/>
                  </a:cubicBezTo>
                  <a:cubicBezTo>
                    <a:pt x="5083278" y="5172075"/>
                    <a:pt x="5083278" y="5172075"/>
                    <a:pt x="5190911" y="5172075"/>
                  </a:cubicBezTo>
                  <a:cubicBezTo>
                    <a:pt x="5940528" y="5172075"/>
                    <a:pt x="7475006" y="5172075"/>
                    <a:pt x="7493103" y="5171123"/>
                  </a:cubicBezTo>
                  <a:cubicBezTo>
                    <a:pt x="7530251" y="5170170"/>
                    <a:pt x="7550253" y="5153978"/>
                    <a:pt x="7540728" y="5113973"/>
                  </a:cubicBezTo>
                  <a:cubicBezTo>
                    <a:pt x="7538823" y="5087303"/>
                    <a:pt x="7544539" y="5060633"/>
                    <a:pt x="7531203" y="5035868"/>
                  </a:cubicBezTo>
                  <a:cubicBezTo>
                    <a:pt x="7529298" y="5033010"/>
                    <a:pt x="7526441" y="4953000"/>
                    <a:pt x="7530251" y="4920615"/>
                  </a:cubicBezTo>
                  <a:cubicBezTo>
                    <a:pt x="7530251" y="4893945"/>
                    <a:pt x="7519773" y="4828223"/>
                    <a:pt x="7515964" y="4822508"/>
                  </a:cubicBezTo>
                  <a:cubicBezTo>
                    <a:pt x="7515964" y="4748213"/>
                    <a:pt x="7527394" y="4462463"/>
                    <a:pt x="7527394" y="4438650"/>
                  </a:cubicBezTo>
                  <a:cubicBezTo>
                    <a:pt x="7531203" y="4432935"/>
                    <a:pt x="7638836" y="4023360"/>
                    <a:pt x="7640741" y="4023360"/>
                  </a:cubicBezTo>
                  <a:cubicBezTo>
                    <a:pt x="7640741" y="4024313"/>
                    <a:pt x="7640741" y="4025265"/>
                    <a:pt x="7640741" y="4026218"/>
                  </a:cubicBezTo>
                  <a:cubicBezTo>
                    <a:pt x="7653123" y="4068128"/>
                    <a:pt x="7693128" y="4152900"/>
                    <a:pt x="7695986" y="4155758"/>
                  </a:cubicBezTo>
                  <a:cubicBezTo>
                    <a:pt x="7695034" y="4184333"/>
                    <a:pt x="7801714" y="4412933"/>
                    <a:pt x="7802666" y="4413885"/>
                  </a:cubicBezTo>
                  <a:cubicBezTo>
                    <a:pt x="7826478" y="4495800"/>
                    <a:pt x="7801714" y="4456748"/>
                    <a:pt x="7836956" y="4534853"/>
                  </a:cubicBezTo>
                  <a:cubicBezTo>
                    <a:pt x="7836003" y="4539615"/>
                    <a:pt x="7885534" y="4655820"/>
                    <a:pt x="7897916" y="4672965"/>
                  </a:cubicBezTo>
                  <a:cubicBezTo>
                    <a:pt x="7944589" y="4787265"/>
                    <a:pt x="8016978" y="4935855"/>
                    <a:pt x="8019836" y="4934903"/>
                  </a:cubicBezTo>
                  <a:cubicBezTo>
                    <a:pt x="8132231" y="5106353"/>
                    <a:pt x="8221766" y="5200650"/>
                    <a:pt x="8265581" y="5229225"/>
                  </a:cubicBezTo>
                  <a:cubicBezTo>
                    <a:pt x="8268439" y="5229225"/>
                    <a:pt x="8308444" y="5266373"/>
                    <a:pt x="8308444" y="5270183"/>
                  </a:cubicBezTo>
                  <a:cubicBezTo>
                    <a:pt x="8322731" y="5306378"/>
                    <a:pt x="8289394" y="5299710"/>
                    <a:pt x="8274153" y="5303520"/>
                  </a:cubicBezTo>
                  <a:cubicBezTo>
                    <a:pt x="8111276" y="5343525"/>
                    <a:pt x="7950303" y="5387340"/>
                    <a:pt x="7787426" y="5428298"/>
                  </a:cubicBezTo>
                  <a:cubicBezTo>
                    <a:pt x="7758851" y="5435918"/>
                    <a:pt x="7733134" y="5445443"/>
                    <a:pt x="7721703" y="5471160"/>
                  </a:cubicBezTo>
                  <a:cubicBezTo>
                    <a:pt x="7721703" y="5471160"/>
                    <a:pt x="7721703" y="5471160"/>
                    <a:pt x="7721703" y="5471160"/>
                  </a:cubicBezTo>
                  <a:cubicBezTo>
                    <a:pt x="7721703" y="5471160"/>
                    <a:pt x="7721703" y="5471160"/>
                    <a:pt x="7721703" y="5472113"/>
                  </a:cubicBezTo>
                  <a:cubicBezTo>
                    <a:pt x="7719798" y="5476875"/>
                    <a:pt x="7711226" y="5553075"/>
                    <a:pt x="7720751" y="5585460"/>
                  </a:cubicBezTo>
                  <a:cubicBezTo>
                    <a:pt x="7743611" y="5622608"/>
                    <a:pt x="7885534" y="5739765"/>
                    <a:pt x="7937921" y="5749290"/>
                  </a:cubicBezTo>
                  <a:cubicBezTo>
                    <a:pt x="8046506" y="5769293"/>
                    <a:pt x="8536091" y="5876925"/>
                    <a:pt x="8677061" y="5865495"/>
                  </a:cubicBezTo>
                  <a:cubicBezTo>
                    <a:pt x="8724686" y="5861685"/>
                    <a:pt x="8771358" y="5853113"/>
                    <a:pt x="8818983" y="5855018"/>
                  </a:cubicBezTo>
                  <a:cubicBezTo>
                    <a:pt x="8849463" y="5855970"/>
                    <a:pt x="8865656" y="5865495"/>
                    <a:pt x="8869466" y="5896928"/>
                  </a:cubicBezTo>
                  <a:cubicBezTo>
                    <a:pt x="8875181" y="5945505"/>
                    <a:pt x="8882800" y="5994083"/>
                    <a:pt x="8889469" y="6042660"/>
                  </a:cubicBezTo>
                  <a:cubicBezTo>
                    <a:pt x="8893279" y="6075998"/>
                    <a:pt x="8904708" y="6104573"/>
                    <a:pt x="8942808" y="6113145"/>
                  </a:cubicBezTo>
                  <a:cubicBezTo>
                    <a:pt x="8995196" y="6125528"/>
                    <a:pt x="9045679" y="6144578"/>
                    <a:pt x="9099019" y="6154103"/>
                  </a:cubicBezTo>
                  <a:cubicBezTo>
                    <a:pt x="9149500" y="6162675"/>
                    <a:pt x="9242846" y="6126480"/>
                    <a:pt x="9242846" y="6126480"/>
                  </a:cubicBezTo>
                  <a:cubicBezTo>
                    <a:pt x="9287613" y="6126480"/>
                    <a:pt x="9319046" y="6111240"/>
                    <a:pt x="9308569" y="6058853"/>
                  </a:cubicBezTo>
                  <a:cubicBezTo>
                    <a:pt x="9303806" y="6035993"/>
                    <a:pt x="9346669" y="6026468"/>
                    <a:pt x="9356194" y="6027420"/>
                  </a:cubicBezTo>
                  <a:cubicBezTo>
                    <a:pt x="9378100" y="6028373"/>
                    <a:pt x="9400008" y="6025515"/>
                    <a:pt x="9422869" y="6022658"/>
                  </a:cubicBezTo>
                  <a:cubicBezTo>
                    <a:pt x="9649563" y="5992178"/>
                    <a:pt x="9875306" y="5959793"/>
                    <a:pt x="10102000" y="5926455"/>
                  </a:cubicBezTo>
                  <a:cubicBezTo>
                    <a:pt x="10142006" y="5920740"/>
                    <a:pt x="10166771" y="5928360"/>
                    <a:pt x="10171533" y="5972175"/>
                  </a:cubicBezTo>
                  <a:cubicBezTo>
                    <a:pt x="10175344" y="6005513"/>
                    <a:pt x="10196298" y="6016943"/>
                    <a:pt x="10227731" y="6017895"/>
                  </a:cubicBezTo>
                  <a:cubicBezTo>
                    <a:pt x="10262973" y="6018848"/>
                    <a:pt x="10297263" y="6011228"/>
                    <a:pt x="10331554" y="6008370"/>
                  </a:cubicBezTo>
                  <a:cubicBezTo>
                    <a:pt x="10384894" y="6004560"/>
                    <a:pt x="10399181" y="5991225"/>
                    <a:pt x="10399181" y="5937885"/>
                  </a:cubicBezTo>
                  <a:cubicBezTo>
                    <a:pt x="10402038" y="5715953"/>
                    <a:pt x="10401086" y="5496878"/>
                    <a:pt x="10401086" y="5277803"/>
                  </a:cubicBezTo>
                  <a:close/>
                  <a:moveTo>
                    <a:pt x="5120426" y="4653915"/>
                  </a:moveTo>
                  <a:cubicBezTo>
                    <a:pt x="5120426" y="4652963"/>
                    <a:pt x="5120426" y="4652010"/>
                    <a:pt x="5120426" y="4650105"/>
                  </a:cubicBezTo>
                  <a:cubicBezTo>
                    <a:pt x="5120426" y="4651058"/>
                    <a:pt x="5120426" y="4651058"/>
                    <a:pt x="5121378" y="4652010"/>
                  </a:cubicBezTo>
                  <a:cubicBezTo>
                    <a:pt x="5121378" y="4652010"/>
                    <a:pt x="5120426" y="4652963"/>
                    <a:pt x="5120426" y="4653915"/>
                  </a:cubicBezTo>
                  <a:close/>
                  <a:moveTo>
                    <a:pt x="5252823" y="3790950"/>
                  </a:moveTo>
                  <a:cubicBezTo>
                    <a:pt x="5252823" y="3790950"/>
                    <a:pt x="5252823" y="3791903"/>
                    <a:pt x="5252823" y="3790950"/>
                  </a:cubicBezTo>
                  <a:cubicBezTo>
                    <a:pt x="5251871" y="3791903"/>
                    <a:pt x="5251871" y="3791903"/>
                    <a:pt x="5250919" y="3791903"/>
                  </a:cubicBezTo>
                  <a:cubicBezTo>
                    <a:pt x="5251871" y="3791903"/>
                    <a:pt x="5252823" y="3790950"/>
                    <a:pt x="5252823" y="3790950"/>
                  </a:cubicBezTo>
                  <a:cubicBezTo>
                    <a:pt x="5252823" y="3790950"/>
                    <a:pt x="5252823" y="3790950"/>
                    <a:pt x="5252823" y="3790950"/>
                  </a:cubicBezTo>
                  <a:close/>
                  <a:moveTo>
                    <a:pt x="5253776" y="3801428"/>
                  </a:move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lose/>
                  <a:moveTo>
                    <a:pt x="7520726" y="5030153"/>
                  </a:moveTo>
                  <a:cubicBezTo>
                    <a:pt x="7520726" y="5030153"/>
                    <a:pt x="7520726" y="5030153"/>
                    <a:pt x="7520726" y="5030153"/>
                  </a:cubicBezTo>
                  <a:cubicBezTo>
                    <a:pt x="7520726" y="5030153"/>
                    <a:pt x="7520726" y="5030153"/>
                    <a:pt x="7520726" y="5030153"/>
                  </a:cubicBezTo>
                  <a:cubicBezTo>
                    <a:pt x="7520726" y="5030153"/>
                    <a:pt x="7520726" y="5030153"/>
                    <a:pt x="7520726" y="5030153"/>
                  </a:cubicBezTo>
                  <a:close/>
                  <a:moveTo>
                    <a:pt x="7243548" y="2096453"/>
                  </a:moveTo>
                  <a:cubicBezTo>
                    <a:pt x="7243548" y="2095500"/>
                    <a:pt x="7243548" y="2095500"/>
                    <a:pt x="7243548" y="2096453"/>
                  </a:cubicBezTo>
                  <a:cubicBezTo>
                    <a:pt x="7227356" y="2051685"/>
                    <a:pt x="7243548" y="2016443"/>
                    <a:pt x="7273076" y="1983105"/>
                  </a:cubicBezTo>
                  <a:cubicBezTo>
                    <a:pt x="7277839" y="1977390"/>
                    <a:pt x="7281648" y="1969770"/>
                    <a:pt x="7281648" y="1962150"/>
                  </a:cubicBezTo>
                  <a:cubicBezTo>
                    <a:pt x="7292126" y="1971675"/>
                    <a:pt x="7301651" y="1981200"/>
                    <a:pt x="7311176" y="1991678"/>
                  </a:cubicBezTo>
                  <a:lnTo>
                    <a:pt x="7311176" y="1991678"/>
                  </a:lnTo>
                  <a:cubicBezTo>
                    <a:pt x="7314986" y="1999298"/>
                    <a:pt x="7319748" y="2003108"/>
                    <a:pt x="7328321" y="2002155"/>
                  </a:cubicBezTo>
                  <a:cubicBezTo>
                    <a:pt x="7339751" y="2006918"/>
                    <a:pt x="7351181" y="2010728"/>
                    <a:pt x="7368326" y="2017395"/>
                  </a:cubicBezTo>
                  <a:cubicBezTo>
                    <a:pt x="7321653" y="2038350"/>
                    <a:pt x="7280696" y="2064068"/>
                    <a:pt x="7243548" y="2096453"/>
                  </a:cubicBezTo>
                  <a:close/>
                  <a:moveTo>
                    <a:pt x="7532156" y="1809750"/>
                  </a:moveTo>
                  <a:cubicBezTo>
                    <a:pt x="7492151" y="1830705"/>
                    <a:pt x="7453098" y="1853565"/>
                    <a:pt x="7414046" y="1876425"/>
                  </a:cubicBezTo>
                  <a:cubicBezTo>
                    <a:pt x="7376898" y="1888808"/>
                    <a:pt x="7339751" y="1901190"/>
                    <a:pt x="7302603" y="1913573"/>
                  </a:cubicBezTo>
                  <a:cubicBezTo>
                    <a:pt x="7344514" y="1848803"/>
                    <a:pt x="7385471" y="1784033"/>
                    <a:pt x="7427381" y="1719263"/>
                  </a:cubicBezTo>
                  <a:cubicBezTo>
                    <a:pt x="7439764" y="1721168"/>
                    <a:pt x="7452146" y="1723073"/>
                    <a:pt x="7463576" y="1725930"/>
                  </a:cubicBezTo>
                  <a:cubicBezTo>
                    <a:pt x="7485484" y="1744028"/>
                    <a:pt x="7515964" y="1744980"/>
                    <a:pt x="7536919" y="1766888"/>
                  </a:cubicBezTo>
                  <a:cubicBezTo>
                    <a:pt x="7552159" y="1784985"/>
                    <a:pt x="7559778" y="1795463"/>
                    <a:pt x="7532156" y="1809750"/>
                  </a:cubicBezTo>
                  <a:close/>
                  <a:moveTo>
                    <a:pt x="7635026" y="2258378"/>
                  </a:moveTo>
                  <a:cubicBezTo>
                    <a:pt x="7634073" y="2264093"/>
                    <a:pt x="7634073" y="2269808"/>
                    <a:pt x="7633121" y="2275523"/>
                  </a:cubicBezTo>
                  <a:cubicBezTo>
                    <a:pt x="7626453" y="2285048"/>
                    <a:pt x="7624548" y="2294573"/>
                    <a:pt x="7625501" y="2306003"/>
                  </a:cubicBezTo>
                  <a:cubicBezTo>
                    <a:pt x="7610261" y="2336483"/>
                    <a:pt x="7592164" y="2366010"/>
                    <a:pt x="7555969" y="2381250"/>
                  </a:cubicBezTo>
                  <a:cubicBezTo>
                    <a:pt x="7543586" y="2325053"/>
                    <a:pt x="7547396" y="2276475"/>
                    <a:pt x="7591211" y="2235518"/>
                  </a:cubicBezTo>
                  <a:cubicBezTo>
                    <a:pt x="7604546" y="2223135"/>
                    <a:pt x="7613119" y="2205990"/>
                    <a:pt x="7624548" y="2190750"/>
                  </a:cubicBezTo>
                  <a:cubicBezTo>
                    <a:pt x="7624548" y="2190750"/>
                    <a:pt x="7624548" y="2190750"/>
                    <a:pt x="7624548" y="2190750"/>
                  </a:cubicBezTo>
                  <a:cubicBezTo>
                    <a:pt x="7647409" y="2210753"/>
                    <a:pt x="7626453" y="2236470"/>
                    <a:pt x="7635026" y="2258378"/>
                  </a:cubicBezTo>
                  <a:close/>
                  <a:moveTo>
                    <a:pt x="7758851" y="1743075"/>
                  </a:moveTo>
                  <a:cubicBezTo>
                    <a:pt x="7758851" y="1743075"/>
                    <a:pt x="7757898" y="1742123"/>
                    <a:pt x="7757898" y="1742123"/>
                  </a:cubicBezTo>
                  <a:cubicBezTo>
                    <a:pt x="7757898" y="1742123"/>
                    <a:pt x="7757898" y="1742123"/>
                    <a:pt x="7757898" y="1741170"/>
                  </a:cubicBezTo>
                  <a:cubicBezTo>
                    <a:pt x="7757898" y="1742123"/>
                    <a:pt x="7758851" y="1742123"/>
                    <a:pt x="7758851" y="1743075"/>
                  </a:cubicBezTo>
                  <a:cubicBezTo>
                    <a:pt x="7758851" y="1743075"/>
                    <a:pt x="7758851" y="1743075"/>
                    <a:pt x="7758851" y="1743075"/>
                  </a:cubicBezTo>
                  <a:close/>
                  <a:moveTo>
                    <a:pt x="9201888" y="6113145"/>
                  </a:moveTo>
                  <a:cubicBezTo>
                    <a:pt x="9201888" y="6113145"/>
                    <a:pt x="9200936" y="6113145"/>
                    <a:pt x="9201888" y="6113145"/>
                  </a:cubicBezTo>
                  <a:cubicBezTo>
                    <a:pt x="9201888" y="6112193"/>
                    <a:pt x="9201888" y="6112193"/>
                    <a:pt x="9201888" y="6113145"/>
                  </a:cubicBezTo>
                  <a:cubicBezTo>
                    <a:pt x="9201888" y="6112193"/>
                    <a:pt x="9201888" y="6113145"/>
                    <a:pt x="9201888" y="6113145"/>
                  </a:cubicBezTo>
                  <a:close/>
                  <a:moveTo>
                    <a:pt x="9740050" y="5124450"/>
                  </a:moveTo>
                  <a:cubicBezTo>
                    <a:pt x="9733383" y="5117783"/>
                    <a:pt x="9089494" y="5115878"/>
                    <a:pt x="8798029" y="5114925"/>
                  </a:cubicBezTo>
                  <a:cubicBezTo>
                    <a:pt x="8795171" y="5104448"/>
                    <a:pt x="8874229" y="4975860"/>
                    <a:pt x="8872323" y="4905375"/>
                  </a:cubicBezTo>
                  <a:cubicBezTo>
                    <a:pt x="8877086" y="4879658"/>
                    <a:pt x="8853273" y="4698683"/>
                    <a:pt x="8845654" y="4692015"/>
                  </a:cubicBezTo>
                  <a:cubicBezTo>
                    <a:pt x="8826604" y="4610100"/>
                    <a:pt x="8740879" y="4419600"/>
                    <a:pt x="8737069" y="4410075"/>
                  </a:cubicBezTo>
                  <a:cubicBezTo>
                    <a:pt x="8730400" y="4394835"/>
                    <a:pt x="8723733" y="4378643"/>
                    <a:pt x="8715161" y="4363403"/>
                  </a:cubicBezTo>
                  <a:cubicBezTo>
                    <a:pt x="8666583" y="4273868"/>
                    <a:pt x="8567523" y="4095750"/>
                    <a:pt x="8567523" y="4095750"/>
                  </a:cubicBezTo>
                  <a:cubicBezTo>
                    <a:pt x="8567523" y="4095750"/>
                    <a:pt x="8567523" y="4089083"/>
                    <a:pt x="8567523" y="4085273"/>
                  </a:cubicBezTo>
                  <a:cubicBezTo>
                    <a:pt x="8573238" y="4057650"/>
                    <a:pt x="8585621" y="4071938"/>
                    <a:pt x="8596098" y="4081463"/>
                  </a:cubicBezTo>
                  <a:cubicBezTo>
                    <a:pt x="8678013" y="4153853"/>
                    <a:pt x="9679091" y="5034915"/>
                    <a:pt x="9721000" y="5074920"/>
                  </a:cubicBezTo>
                  <a:cubicBezTo>
                    <a:pt x="9733383" y="5087303"/>
                    <a:pt x="9767673" y="5095875"/>
                    <a:pt x="9740050" y="5124450"/>
                  </a:cubicBezTo>
                  <a:close/>
                </a:path>
              </a:pathLst>
            </a:custGeom>
            <a:solidFill>
              <a:schemeClr val="accent5"/>
            </a:solidFill>
            <a:ln w="9525" cap="flat">
              <a:noFill/>
              <a:prstDash val="solid"/>
              <a:miter/>
            </a:ln>
          </p:spPr>
          <p:txBody>
            <a:bodyPr rtlCol="0" anchor="ctr"/>
            <a:lstStyle/>
            <a:p>
              <a:endParaRPr lang="en-US"/>
            </a:p>
          </p:txBody>
        </p:sp>
        <p:sp>
          <p:nvSpPr>
            <p:cNvPr id="5" name="Plus Sign 4">
              <a:extLst>
                <a:ext uri="{FF2B5EF4-FFF2-40B4-BE49-F238E27FC236}">
                  <a16:creationId xmlns:a16="http://schemas.microsoft.com/office/drawing/2014/main" id="{09D4715A-92C7-4853-B7BE-051ACE2CCDE9}"/>
                </a:ext>
              </a:extLst>
            </p:cNvPr>
            <p:cNvSpPr/>
            <p:nvPr/>
          </p:nvSpPr>
          <p:spPr>
            <a:xfrm>
              <a:off x="9615333" y="4240313"/>
              <a:ext cx="448003" cy="448003"/>
            </a:xfrm>
            <a:prstGeom prst="mathPlu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E2681D84-B042-43FD-9804-E12F936BD43F}"/>
                </a:ext>
              </a:extLst>
            </p:cNvPr>
            <p:cNvGrpSpPr/>
            <p:nvPr/>
          </p:nvGrpSpPr>
          <p:grpSpPr>
            <a:xfrm rot="20857237">
              <a:off x="9024574" y="3519587"/>
              <a:ext cx="1109031" cy="1274933"/>
              <a:chOff x="8873991" y="3923317"/>
              <a:chExt cx="1109031" cy="1274933"/>
            </a:xfrm>
          </p:grpSpPr>
          <p:grpSp>
            <p:nvGrpSpPr>
              <p:cNvPr id="7" name="Group 6">
                <a:extLst>
                  <a:ext uri="{FF2B5EF4-FFF2-40B4-BE49-F238E27FC236}">
                    <a16:creationId xmlns:a16="http://schemas.microsoft.com/office/drawing/2014/main" id="{B0D7A995-E16C-44B4-A88B-9E2327CF2D5F}"/>
                  </a:ext>
                </a:extLst>
              </p:cNvPr>
              <p:cNvGrpSpPr/>
              <p:nvPr/>
            </p:nvGrpSpPr>
            <p:grpSpPr>
              <a:xfrm>
                <a:off x="8932620" y="3923317"/>
                <a:ext cx="1050402" cy="1274933"/>
                <a:chOff x="8772175" y="4670224"/>
                <a:chExt cx="1050402" cy="1274933"/>
              </a:xfrm>
              <a:solidFill>
                <a:schemeClr val="bg1"/>
              </a:solidFill>
            </p:grpSpPr>
            <p:sp>
              <p:nvSpPr>
                <p:cNvPr id="11" name="Freeform: Shape 10">
                  <a:extLst>
                    <a:ext uri="{FF2B5EF4-FFF2-40B4-BE49-F238E27FC236}">
                      <a16:creationId xmlns:a16="http://schemas.microsoft.com/office/drawing/2014/main" id="{3C7C7204-B0AC-48CB-9A5C-4220110A607D}"/>
                    </a:ext>
                  </a:extLst>
                </p:cNvPr>
                <p:cNvSpPr/>
                <p:nvPr/>
              </p:nvSpPr>
              <p:spPr>
                <a:xfrm rot="567401">
                  <a:off x="8772175" y="4670224"/>
                  <a:ext cx="116160" cy="704068"/>
                </a:xfrm>
                <a:custGeom>
                  <a:avLst/>
                  <a:gdLst>
                    <a:gd name="connsiteX0" fmla="*/ 31309 w 197809"/>
                    <a:gd name="connsiteY0" fmla="*/ 0 h 1198955"/>
                    <a:gd name="connsiteX1" fmla="*/ 8623 w 197809"/>
                    <a:gd name="connsiteY1" fmla="*/ 96358 h 1198955"/>
                    <a:gd name="connsiteX2" fmla="*/ 0 w 197809"/>
                    <a:gd name="connsiteY2" fmla="*/ 226395 h 1198955"/>
                    <a:gd name="connsiteX3" fmla="*/ 143760 w 197809"/>
                    <a:gd name="connsiteY3" fmla="*/ 1179118 h 1198955"/>
                    <a:gd name="connsiteX4" fmla="*/ 197367 w 197809"/>
                    <a:gd name="connsiteY4" fmla="*/ 1176683 h 1198955"/>
                    <a:gd name="connsiteX5" fmla="*/ 116958 w 197809"/>
                    <a:gd name="connsiteY5" fmla="*/ 812404 h 1198955"/>
                    <a:gd name="connsiteX6" fmla="*/ 51170 w 197809"/>
                    <a:gd name="connsiteY6" fmla="*/ 176444 h 1198955"/>
                    <a:gd name="connsiteX7" fmla="*/ 54101 w 197809"/>
                    <a:gd name="connsiteY7" fmla="*/ 106809 h 1198955"/>
                    <a:gd name="connsiteX8" fmla="*/ 61676 w 197809"/>
                    <a:gd name="connsiteY8" fmla="*/ 57582 h 119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09" h="1198955">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grpFill/>
                <a:ln w="685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CED0C4E-D3B0-42AC-BB83-EE47FC7E5C40}"/>
                    </a:ext>
                  </a:extLst>
                </p:cNvPr>
                <p:cNvSpPr/>
                <p:nvPr/>
              </p:nvSpPr>
              <p:spPr>
                <a:xfrm rot="2624473">
                  <a:off x="9205359" y="5419204"/>
                  <a:ext cx="175807" cy="376730"/>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grpFill/>
                <a:ln w="6854"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55E08D90-57A3-44A9-B9C3-A1DC2F2716D6}"/>
                    </a:ext>
                  </a:extLst>
                </p:cNvPr>
                <p:cNvSpPr/>
                <p:nvPr/>
              </p:nvSpPr>
              <p:spPr>
                <a:xfrm rot="2624473">
                  <a:off x="9453204" y="5568427"/>
                  <a:ext cx="92090" cy="376730"/>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grpFill/>
                <a:ln w="685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EA5F39BF-3476-49BC-9CAD-EA8038AED485}"/>
                    </a:ext>
                  </a:extLst>
                </p:cNvPr>
                <p:cNvSpPr/>
                <p:nvPr/>
              </p:nvSpPr>
              <p:spPr>
                <a:xfrm rot="2624473">
                  <a:off x="9373440" y="5030162"/>
                  <a:ext cx="449137" cy="527241"/>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 name="connsiteX0" fmla="*/ 9624 w 360810"/>
                    <a:gd name="connsiteY0" fmla="*/ 4565 h 454288"/>
                    <a:gd name="connsiteX1" fmla="*/ 128953 w 360810"/>
                    <a:gd name="connsiteY1" fmla="*/ 113607 h 454288"/>
                    <a:gd name="connsiteX2" fmla="*/ 163243 w 360810"/>
                    <a:gd name="connsiteY2" fmla="*/ 165728 h 454288"/>
                    <a:gd name="connsiteX3" fmla="*/ 190675 w 360810"/>
                    <a:gd name="connsiteY3" fmla="*/ 194532 h 454288"/>
                    <a:gd name="connsiteX4" fmla="*/ 235938 w 360810"/>
                    <a:gd name="connsiteY4" fmla="*/ 204819 h 454288"/>
                    <a:gd name="connsiteX5" fmla="*/ 302461 w 360810"/>
                    <a:gd name="connsiteY5" fmla="*/ 275456 h 454288"/>
                    <a:gd name="connsiteX6" fmla="*/ 360754 w 360810"/>
                    <a:gd name="connsiteY6" fmla="*/ 411930 h 454288"/>
                    <a:gd name="connsiteX7" fmla="*/ 342923 w 360810"/>
                    <a:gd name="connsiteY7" fmla="*/ 429761 h 454288"/>
                    <a:gd name="connsiteX8" fmla="*/ 283944 w 360810"/>
                    <a:gd name="connsiteY8" fmla="*/ 296030 h 454288"/>
                    <a:gd name="connsiteX9" fmla="*/ 207135 w 360810"/>
                    <a:gd name="connsiteY9" fmla="*/ 220592 h 454288"/>
                    <a:gd name="connsiteX10" fmla="*/ 156385 w 360810"/>
                    <a:gd name="connsiteY10" fmla="*/ 232936 h 454288"/>
                    <a:gd name="connsiteX11" fmla="*/ 110437 w 360810"/>
                    <a:gd name="connsiteY11" fmla="*/ 374211 h 454288"/>
                    <a:gd name="connsiteX12" fmla="*/ 124153 w 360810"/>
                    <a:gd name="connsiteY12" fmla="*/ 451707 h 454288"/>
                    <a:gd name="connsiteX13" fmla="*/ 102207 w 360810"/>
                    <a:gd name="connsiteY13" fmla="*/ 450335 h 454288"/>
                    <a:gd name="connsiteX14" fmla="*/ 80947 w 360810"/>
                    <a:gd name="connsiteY14" fmla="*/ 355009 h 454288"/>
                    <a:gd name="connsiteX15" fmla="*/ 141984 w 360810"/>
                    <a:gd name="connsiteY15" fmla="*/ 209619 h 454288"/>
                    <a:gd name="connsiteX16" fmla="*/ 137869 w 360810"/>
                    <a:gd name="connsiteY16" fmla="*/ 180816 h 454288"/>
                    <a:gd name="connsiteX17" fmla="*/ 116609 w 360810"/>
                    <a:gd name="connsiteY17" fmla="*/ 142411 h 454288"/>
                    <a:gd name="connsiteX18" fmla="*/ 45286 w 360810"/>
                    <a:gd name="connsiteY18" fmla="*/ 68344 h 454288"/>
                    <a:gd name="connsiteX19" fmla="*/ 17168 w 360810"/>
                    <a:gd name="connsiteY19" fmla="*/ 42970 h 454288"/>
                    <a:gd name="connsiteX20" fmla="*/ 8233 w 360810"/>
                    <a:gd name="connsiteY20" fmla="*/ 22698 h 454288"/>
                    <a:gd name="connsiteX21" fmla="*/ 9624 w 360810"/>
                    <a:gd name="connsiteY21" fmla="*/ 4565 h 454288"/>
                    <a:gd name="connsiteX0" fmla="*/ 17456 w 368642"/>
                    <a:gd name="connsiteY0" fmla="*/ 3522 h 453245"/>
                    <a:gd name="connsiteX1" fmla="*/ 136785 w 368642"/>
                    <a:gd name="connsiteY1" fmla="*/ 112564 h 453245"/>
                    <a:gd name="connsiteX2" fmla="*/ 171075 w 368642"/>
                    <a:gd name="connsiteY2" fmla="*/ 164685 h 453245"/>
                    <a:gd name="connsiteX3" fmla="*/ 198507 w 368642"/>
                    <a:gd name="connsiteY3" fmla="*/ 193489 h 453245"/>
                    <a:gd name="connsiteX4" fmla="*/ 243770 w 368642"/>
                    <a:gd name="connsiteY4" fmla="*/ 203776 h 453245"/>
                    <a:gd name="connsiteX5" fmla="*/ 310293 w 368642"/>
                    <a:gd name="connsiteY5" fmla="*/ 274413 h 453245"/>
                    <a:gd name="connsiteX6" fmla="*/ 368586 w 368642"/>
                    <a:gd name="connsiteY6" fmla="*/ 410887 h 453245"/>
                    <a:gd name="connsiteX7" fmla="*/ 350755 w 368642"/>
                    <a:gd name="connsiteY7" fmla="*/ 428718 h 453245"/>
                    <a:gd name="connsiteX8" fmla="*/ 291776 w 368642"/>
                    <a:gd name="connsiteY8" fmla="*/ 294987 h 453245"/>
                    <a:gd name="connsiteX9" fmla="*/ 214967 w 368642"/>
                    <a:gd name="connsiteY9" fmla="*/ 219549 h 453245"/>
                    <a:gd name="connsiteX10" fmla="*/ 164217 w 368642"/>
                    <a:gd name="connsiteY10" fmla="*/ 231893 h 453245"/>
                    <a:gd name="connsiteX11" fmla="*/ 118269 w 368642"/>
                    <a:gd name="connsiteY11" fmla="*/ 373168 h 453245"/>
                    <a:gd name="connsiteX12" fmla="*/ 131985 w 368642"/>
                    <a:gd name="connsiteY12" fmla="*/ 450664 h 453245"/>
                    <a:gd name="connsiteX13" fmla="*/ 110039 w 368642"/>
                    <a:gd name="connsiteY13" fmla="*/ 449292 h 453245"/>
                    <a:gd name="connsiteX14" fmla="*/ 88779 w 368642"/>
                    <a:gd name="connsiteY14" fmla="*/ 353966 h 453245"/>
                    <a:gd name="connsiteX15" fmla="*/ 149816 w 368642"/>
                    <a:gd name="connsiteY15" fmla="*/ 208576 h 453245"/>
                    <a:gd name="connsiteX16" fmla="*/ 145701 w 368642"/>
                    <a:gd name="connsiteY16" fmla="*/ 179773 h 453245"/>
                    <a:gd name="connsiteX17" fmla="*/ 124441 w 368642"/>
                    <a:gd name="connsiteY17" fmla="*/ 141368 h 453245"/>
                    <a:gd name="connsiteX18" fmla="*/ 53118 w 368642"/>
                    <a:gd name="connsiteY18" fmla="*/ 67301 h 453245"/>
                    <a:gd name="connsiteX19" fmla="*/ 25000 w 368642"/>
                    <a:gd name="connsiteY19" fmla="*/ 41927 h 453245"/>
                    <a:gd name="connsiteX20" fmla="*/ 761 w 368642"/>
                    <a:gd name="connsiteY20" fmla="*/ 33027 h 453245"/>
                    <a:gd name="connsiteX21" fmla="*/ 17456 w 368642"/>
                    <a:gd name="connsiteY21" fmla="*/ 3522 h 453245"/>
                    <a:gd name="connsiteX0" fmla="*/ 35749 w 367948"/>
                    <a:gd name="connsiteY0" fmla="*/ 4556 h 442990"/>
                    <a:gd name="connsiteX1" fmla="*/ 136091 w 367948"/>
                    <a:gd name="connsiteY1" fmla="*/ 102309 h 442990"/>
                    <a:gd name="connsiteX2" fmla="*/ 170381 w 367948"/>
                    <a:gd name="connsiteY2" fmla="*/ 154430 h 442990"/>
                    <a:gd name="connsiteX3" fmla="*/ 197813 w 367948"/>
                    <a:gd name="connsiteY3" fmla="*/ 183234 h 442990"/>
                    <a:gd name="connsiteX4" fmla="*/ 243076 w 367948"/>
                    <a:gd name="connsiteY4" fmla="*/ 193521 h 442990"/>
                    <a:gd name="connsiteX5" fmla="*/ 309599 w 367948"/>
                    <a:gd name="connsiteY5" fmla="*/ 264158 h 442990"/>
                    <a:gd name="connsiteX6" fmla="*/ 367892 w 367948"/>
                    <a:gd name="connsiteY6" fmla="*/ 400632 h 442990"/>
                    <a:gd name="connsiteX7" fmla="*/ 350061 w 367948"/>
                    <a:gd name="connsiteY7" fmla="*/ 418463 h 442990"/>
                    <a:gd name="connsiteX8" fmla="*/ 291082 w 367948"/>
                    <a:gd name="connsiteY8" fmla="*/ 284732 h 442990"/>
                    <a:gd name="connsiteX9" fmla="*/ 214273 w 367948"/>
                    <a:gd name="connsiteY9" fmla="*/ 209294 h 442990"/>
                    <a:gd name="connsiteX10" fmla="*/ 163523 w 367948"/>
                    <a:gd name="connsiteY10" fmla="*/ 221638 h 442990"/>
                    <a:gd name="connsiteX11" fmla="*/ 117575 w 367948"/>
                    <a:gd name="connsiteY11" fmla="*/ 362913 h 442990"/>
                    <a:gd name="connsiteX12" fmla="*/ 131291 w 367948"/>
                    <a:gd name="connsiteY12" fmla="*/ 440409 h 442990"/>
                    <a:gd name="connsiteX13" fmla="*/ 109345 w 367948"/>
                    <a:gd name="connsiteY13" fmla="*/ 439037 h 442990"/>
                    <a:gd name="connsiteX14" fmla="*/ 88085 w 367948"/>
                    <a:gd name="connsiteY14" fmla="*/ 343711 h 442990"/>
                    <a:gd name="connsiteX15" fmla="*/ 149122 w 367948"/>
                    <a:gd name="connsiteY15" fmla="*/ 198321 h 442990"/>
                    <a:gd name="connsiteX16" fmla="*/ 145007 w 367948"/>
                    <a:gd name="connsiteY16" fmla="*/ 169518 h 442990"/>
                    <a:gd name="connsiteX17" fmla="*/ 123747 w 367948"/>
                    <a:gd name="connsiteY17" fmla="*/ 131113 h 442990"/>
                    <a:gd name="connsiteX18" fmla="*/ 52424 w 367948"/>
                    <a:gd name="connsiteY18" fmla="*/ 57046 h 442990"/>
                    <a:gd name="connsiteX19" fmla="*/ 24306 w 367948"/>
                    <a:gd name="connsiteY19" fmla="*/ 31672 h 442990"/>
                    <a:gd name="connsiteX20" fmla="*/ 67 w 367948"/>
                    <a:gd name="connsiteY20" fmla="*/ 22772 h 442990"/>
                    <a:gd name="connsiteX21" fmla="*/ 35749 w 367948"/>
                    <a:gd name="connsiteY21" fmla="*/ 4556 h 442990"/>
                    <a:gd name="connsiteX0" fmla="*/ 35721 w 367920"/>
                    <a:gd name="connsiteY0" fmla="*/ 867 h 439301"/>
                    <a:gd name="connsiteX1" fmla="*/ 136063 w 367920"/>
                    <a:gd name="connsiteY1" fmla="*/ 98620 h 439301"/>
                    <a:gd name="connsiteX2" fmla="*/ 170353 w 367920"/>
                    <a:gd name="connsiteY2" fmla="*/ 150741 h 439301"/>
                    <a:gd name="connsiteX3" fmla="*/ 197785 w 367920"/>
                    <a:gd name="connsiteY3" fmla="*/ 179545 h 439301"/>
                    <a:gd name="connsiteX4" fmla="*/ 243048 w 367920"/>
                    <a:gd name="connsiteY4" fmla="*/ 189832 h 439301"/>
                    <a:gd name="connsiteX5" fmla="*/ 309571 w 367920"/>
                    <a:gd name="connsiteY5" fmla="*/ 260469 h 439301"/>
                    <a:gd name="connsiteX6" fmla="*/ 367864 w 367920"/>
                    <a:gd name="connsiteY6" fmla="*/ 396943 h 439301"/>
                    <a:gd name="connsiteX7" fmla="*/ 350033 w 367920"/>
                    <a:gd name="connsiteY7" fmla="*/ 414774 h 439301"/>
                    <a:gd name="connsiteX8" fmla="*/ 291054 w 367920"/>
                    <a:gd name="connsiteY8" fmla="*/ 281043 h 439301"/>
                    <a:gd name="connsiteX9" fmla="*/ 214245 w 367920"/>
                    <a:gd name="connsiteY9" fmla="*/ 205605 h 439301"/>
                    <a:gd name="connsiteX10" fmla="*/ 163495 w 367920"/>
                    <a:gd name="connsiteY10" fmla="*/ 217949 h 439301"/>
                    <a:gd name="connsiteX11" fmla="*/ 117547 w 367920"/>
                    <a:gd name="connsiteY11" fmla="*/ 359224 h 439301"/>
                    <a:gd name="connsiteX12" fmla="*/ 131263 w 367920"/>
                    <a:gd name="connsiteY12" fmla="*/ 436720 h 439301"/>
                    <a:gd name="connsiteX13" fmla="*/ 109317 w 367920"/>
                    <a:gd name="connsiteY13" fmla="*/ 435348 h 439301"/>
                    <a:gd name="connsiteX14" fmla="*/ 88057 w 367920"/>
                    <a:gd name="connsiteY14" fmla="*/ 340022 h 439301"/>
                    <a:gd name="connsiteX15" fmla="*/ 149094 w 367920"/>
                    <a:gd name="connsiteY15" fmla="*/ 194632 h 439301"/>
                    <a:gd name="connsiteX16" fmla="*/ 144979 w 367920"/>
                    <a:gd name="connsiteY16" fmla="*/ 165829 h 439301"/>
                    <a:gd name="connsiteX17" fmla="*/ 123719 w 367920"/>
                    <a:gd name="connsiteY17" fmla="*/ 127424 h 439301"/>
                    <a:gd name="connsiteX18" fmla="*/ 52396 w 367920"/>
                    <a:gd name="connsiteY18" fmla="*/ 53357 h 439301"/>
                    <a:gd name="connsiteX19" fmla="*/ 24278 w 367920"/>
                    <a:gd name="connsiteY19" fmla="*/ 27983 h 439301"/>
                    <a:gd name="connsiteX20" fmla="*/ 39 w 367920"/>
                    <a:gd name="connsiteY20" fmla="*/ 19083 h 439301"/>
                    <a:gd name="connsiteX21" fmla="*/ 35721 w 367920"/>
                    <a:gd name="connsiteY21" fmla="*/ 867 h 439301"/>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43 w 367924"/>
                    <a:gd name="connsiteY0" fmla="*/ 5470 h 431907"/>
                    <a:gd name="connsiteX1" fmla="*/ 136067 w 367924"/>
                    <a:gd name="connsiteY1" fmla="*/ 91226 h 431907"/>
                    <a:gd name="connsiteX2" fmla="*/ 170357 w 367924"/>
                    <a:gd name="connsiteY2" fmla="*/ 143347 h 431907"/>
                    <a:gd name="connsiteX3" fmla="*/ 197789 w 367924"/>
                    <a:gd name="connsiteY3" fmla="*/ 172151 h 431907"/>
                    <a:gd name="connsiteX4" fmla="*/ 243052 w 367924"/>
                    <a:gd name="connsiteY4" fmla="*/ 182438 h 431907"/>
                    <a:gd name="connsiteX5" fmla="*/ 309575 w 367924"/>
                    <a:gd name="connsiteY5" fmla="*/ 253075 h 431907"/>
                    <a:gd name="connsiteX6" fmla="*/ 367868 w 367924"/>
                    <a:gd name="connsiteY6" fmla="*/ 389549 h 431907"/>
                    <a:gd name="connsiteX7" fmla="*/ 350037 w 367924"/>
                    <a:gd name="connsiteY7" fmla="*/ 407380 h 431907"/>
                    <a:gd name="connsiteX8" fmla="*/ 291058 w 367924"/>
                    <a:gd name="connsiteY8" fmla="*/ 273649 h 431907"/>
                    <a:gd name="connsiteX9" fmla="*/ 214249 w 367924"/>
                    <a:gd name="connsiteY9" fmla="*/ 198211 h 431907"/>
                    <a:gd name="connsiteX10" fmla="*/ 163499 w 367924"/>
                    <a:gd name="connsiteY10" fmla="*/ 210555 h 431907"/>
                    <a:gd name="connsiteX11" fmla="*/ 117551 w 367924"/>
                    <a:gd name="connsiteY11" fmla="*/ 351830 h 431907"/>
                    <a:gd name="connsiteX12" fmla="*/ 131267 w 367924"/>
                    <a:gd name="connsiteY12" fmla="*/ 429326 h 431907"/>
                    <a:gd name="connsiteX13" fmla="*/ 109321 w 367924"/>
                    <a:gd name="connsiteY13" fmla="*/ 427954 h 431907"/>
                    <a:gd name="connsiteX14" fmla="*/ 88061 w 367924"/>
                    <a:gd name="connsiteY14" fmla="*/ 332628 h 431907"/>
                    <a:gd name="connsiteX15" fmla="*/ 149098 w 367924"/>
                    <a:gd name="connsiteY15" fmla="*/ 187238 h 431907"/>
                    <a:gd name="connsiteX16" fmla="*/ 144983 w 367924"/>
                    <a:gd name="connsiteY16" fmla="*/ 158435 h 431907"/>
                    <a:gd name="connsiteX17" fmla="*/ 123723 w 367924"/>
                    <a:gd name="connsiteY17" fmla="*/ 120030 h 431907"/>
                    <a:gd name="connsiteX18" fmla="*/ 52400 w 367924"/>
                    <a:gd name="connsiteY18" fmla="*/ 45963 h 431907"/>
                    <a:gd name="connsiteX19" fmla="*/ 24282 w 367924"/>
                    <a:gd name="connsiteY19" fmla="*/ 20589 h 431907"/>
                    <a:gd name="connsiteX20" fmla="*/ 43 w 367924"/>
                    <a:gd name="connsiteY20" fmla="*/ 11689 h 431907"/>
                    <a:gd name="connsiteX21" fmla="*/ 48843 w 367924"/>
                    <a:gd name="connsiteY21" fmla="*/ 5470 h 431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7924" h="431907">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grpFill/>
                <a:ln w="6854" cap="flat">
                  <a:noFill/>
                  <a:prstDash val="solid"/>
                  <a:miter/>
                </a:ln>
              </p:spPr>
              <p:txBody>
                <a:bodyPr rtlCol="0" anchor="ctr"/>
                <a:lstStyle/>
                <a:p>
                  <a:endParaRPr lang="en-US" dirty="0"/>
                </a:p>
              </p:txBody>
            </p:sp>
          </p:grpSp>
          <p:grpSp>
            <p:nvGrpSpPr>
              <p:cNvPr id="8" name="Group 7">
                <a:extLst>
                  <a:ext uri="{FF2B5EF4-FFF2-40B4-BE49-F238E27FC236}">
                    <a16:creationId xmlns:a16="http://schemas.microsoft.com/office/drawing/2014/main" id="{D2697508-147C-4139-8800-4B69A0EF92AF}"/>
                  </a:ext>
                </a:extLst>
              </p:cNvPr>
              <p:cNvGrpSpPr/>
              <p:nvPr/>
            </p:nvGrpSpPr>
            <p:grpSpPr>
              <a:xfrm>
                <a:off x="8873991" y="4601281"/>
                <a:ext cx="193168" cy="193168"/>
                <a:chOff x="8682887" y="5354471"/>
                <a:chExt cx="193168" cy="193168"/>
              </a:xfrm>
              <a:solidFill>
                <a:schemeClr val="bg1"/>
              </a:solidFill>
            </p:grpSpPr>
            <p:sp>
              <p:nvSpPr>
                <p:cNvPr id="9" name="Freeform: Shape 8">
                  <a:extLst>
                    <a:ext uri="{FF2B5EF4-FFF2-40B4-BE49-F238E27FC236}">
                      <a16:creationId xmlns:a16="http://schemas.microsoft.com/office/drawing/2014/main" id="{7F6F7B55-9F84-42F0-B40E-552056BCE9D8}"/>
                    </a:ext>
                  </a:extLst>
                </p:cNvPr>
                <p:cNvSpPr/>
                <p:nvPr/>
              </p:nvSpPr>
              <p:spPr>
                <a:xfrm rot="567401">
                  <a:off x="8682887" y="5354471"/>
                  <a:ext cx="193168" cy="193168"/>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66" h="185166">
                      <a:moveTo>
                        <a:pt x="64571" y="1778"/>
                      </a:moveTo>
                      <a:cubicBezTo>
                        <a:pt x="98175" y="406"/>
                        <a:pt x="107776" y="-5080"/>
                        <a:pt x="135208" y="14122"/>
                      </a:cubicBezTo>
                      <a:cubicBezTo>
                        <a:pt x="176356" y="37439"/>
                        <a:pt x="193501" y="74473"/>
                        <a:pt x="183214" y="116306"/>
                      </a:cubicBezTo>
                      <a:cubicBezTo>
                        <a:pt x="172927" y="158826"/>
                        <a:pt x="137952" y="187630"/>
                        <a:pt x="95432" y="189001"/>
                      </a:cubicBezTo>
                      <a:cubicBezTo>
                        <a:pt x="53598" y="190373"/>
                        <a:pt x="15193" y="162255"/>
                        <a:pt x="3535" y="121107"/>
                      </a:cubicBezTo>
                      <a:cubicBezTo>
                        <a:pt x="-8124" y="79273"/>
                        <a:pt x="9707" y="36754"/>
                        <a:pt x="47426" y="12751"/>
                      </a:cubicBezTo>
                      <a:cubicBezTo>
                        <a:pt x="52912" y="9322"/>
                        <a:pt x="54284" y="4521"/>
                        <a:pt x="64571" y="1778"/>
                      </a:cubicBezTo>
                      <a:close/>
                    </a:path>
                  </a:pathLst>
                </a:custGeom>
                <a:grpFill/>
                <a:ln w="6854"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89BE58A9-0F22-4EC3-8CCD-7DEE01BA7243}"/>
                    </a:ext>
                  </a:extLst>
                </p:cNvPr>
                <p:cNvSpPr/>
                <p:nvPr/>
              </p:nvSpPr>
              <p:spPr>
                <a:xfrm rot="567401">
                  <a:off x="8709149" y="5384737"/>
                  <a:ext cx="135933" cy="135933"/>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lumMod val="50000"/>
                  </a:schemeClr>
                </a:solidFill>
                <a:ln w="6854" cap="flat">
                  <a:noFill/>
                  <a:prstDash val="solid"/>
                  <a:miter/>
                </a:ln>
              </p:spPr>
              <p:txBody>
                <a:bodyPr rtlCol="0" anchor="ctr"/>
                <a:lstStyle/>
                <a:p>
                  <a:endParaRPr lang="en-US"/>
                </a:p>
              </p:txBody>
            </p:sp>
          </p:grpSp>
        </p:grpSp>
      </p:grpSp>
      <p:sp>
        <p:nvSpPr>
          <p:cNvPr id="4" name="TextBox 3">
            <a:extLst>
              <a:ext uri="{FF2B5EF4-FFF2-40B4-BE49-F238E27FC236}">
                <a16:creationId xmlns:a16="http://schemas.microsoft.com/office/drawing/2014/main" id="{85EAA9B0-BBA0-A4DA-9EA2-210113493DEE}"/>
              </a:ext>
            </a:extLst>
          </p:cNvPr>
          <p:cNvSpPr txBox="1"/>
          <p:nvPr/>
        </p:nvSpPr>
        <p:spPr>
          <a:xfrm>
            <a:off x="600891" y="1402080"/>
            <a:ext cx="7802880" cy="1477328"/>
          </a:xfrm>
          <a:prstGeom prst="rect">
            <a:avLst/>
          </a:prstGeom>
          <a:noFill/>
        </p:spPr>
        <p:txBody>
          <a:bodyPr wrap="square" rtlCol="0">
            <a:spAutoFit/>
          </a:bodyPr>
          <a:lstStyle/>
          <a:p>
            <a:pPr algn="l"/>
            <a:r>
              <a:rPr lang="en-US" kern="50" dirty="0" err="1">
                <a:effectLst/>
                <a:latin typeface="Segoe UI" panose="020B0502040204020203" pitchFamily="34" charset="0"/>
                <a:ea typeface="SimSun" panose="02010600030101010101" pitchFamily="2" charset="-122"/>
                <a:cs typeface="Mangal" panose="02040503050203030202" pitchFamily="18" charset="0"/>
              </a:rPr>
              <a:t>ClinApp</a:t>
            </a:r>
            <a:r>
              <a:rPr lang="en-US" kern="50" dirty="0">
                <a:effectLst/>
                <a:latin typeface="Segoe UI" panose="020B0502040204020203" pitchFamily="34" charset="0"/>
                <a:ea typeface="SimSun" panose="02010600030101010101" pitchFamily="2" charset="-122"/>
                <a:cs typeface="Mangal" panose="02040503050203030202" pitchFamily="18" charset="0"/>
              </a:rPr>
              <a:t> System consists of three roles described as below :-</a:t>
            </a:r>
            <a:endParaRPr lang="en-IN" sz="1800" kern="50" dirty="0">
              <a:effectLst/>
              <a:latin typeface="Times New Roman" panose="02020603050405020304" pitchFamily="18" charset="0"/>
              <a:ea typeface="SimSun" panose="02010600030101010101" pitchFamily="2" charset="-122"/>
              <a:cs typeface="Mangal" panose="02040503050203030202" pitchFamily="18" charset="0"/>
            </a:endParaRPr>
          </a:p>
          <a:p>
            <a:pPr marL="342900" lvl="0" indent="-342900" algn="l">
              <a:buFont typeface="+mj-lt"/>
              <a:buAutoNum type="arabicPeriod"/>
            </a:pPr>
            <a:r>
              <a:rPr lang="en-US" sz="1800" kern="50" dirty="0">
                <a:solidFill>
                  <a:schemeClr val="bg2">
                    <a:lumMod val="75000"/>
                  </a:schemeClr>
                </a:solidFill>
                <a:effectLst/>
                <a:latin typeface="Segoe UI" panose="020B0502040204020203" pitchFamily="34" charset="0"/>
                <a:ea typeface="SimSun" panose="02010600030101010101" pitchFamily="2" charset="-122"/>
                <a:cs typeface="Mangal" panose="02040503050203030202" pitchFamily="18" charset="0"/>
              </a:rPr>
              <a:t>Admin</a:t>
            </a:r>
            <a:endParaRPr lang="en-IN" sz="1800" kern="50" dirty="0">
              <a:solidFill>
                <a:schemeClr val="bg2">
                  <a:lumMod val="75000"/>
                </a:schemeClr>
              </a:solidFill>
              <a:effectLst/>
              <a:latin typeface="Times New Roman" panose="02020603050405020304" pitchFamily="18" charset="0"/>
              <a:ea typeface="SimSun" panose="02010600030101010101" pitchFamily="2" charset="-122"/>
              <a:cs typeface="Mangal" panose="02040503050203030202" pitchFamily="18" charset="0"/>
            </a:endParaRPr>
          </a:p>
          <a:p>
            <a:pPr marL="342900" lvl="0" indent="-342900" algn="l">
              <a:buFont typeface="+mj-lt"/>
              <a:buAutoNum type="arabicPeriod"/>
            </a:pPr>
            <a:r>
              <a:rPr lang="en-US" sz="1800" kern="50" dirty="0">
                <a:solidFill>
                  <a:schemeClr val="bg2">
                    <a:lumMod val="75000"/>
                  </a:schemeClr>
                </a:solidFill>
                <a:effectLst/>
                <a:latin typeface="Segoe UI" panose="020B0502040204020203" pitchFamily="34" charset="0"/>
                <a:ea typeface="SimSun" panose="02010600030101010101" pitchFamily="2" charset="-122"/>
                <a:cs typeface="Mangal" panose="02040503050203030202" pitchFamily="18" charset="0"/>
              </a:rPr>
              <a:t>Doctor</a:t>
            </a:r>
            <a:endParaRPr lang="en-IN" sz="1800" kern="50" dirty="0">
              <a:solidFill>
                <a:schemeClr val="bg2">
                  <a:lumMod val="75000"/>
                </a:schemeClr>
              </a:solidFill>
              <a:effectLst/>
              <a:latin typeface="Times New Roman" panose="02020603050405020304" pitchFamily="18" charset="0"/>
              <a:ea typeface="SimSun" panose="02010600030101010101" pitchFamily="2" charset="-122"/>
              <a:cs typeface="Mangal" panose="02040503050203030202" pitchFamily="18" charset="0"/>
            </a:endParaRPr>
          </a:p>
          <a:p>
            <a:pPr marL="342900" lvl="0" indent="-342900" algn="l">
              <a:buFont typeface="+mj-lt"/>
              <a:buAutoNum type="arabicPeriod"/>
            </a:pPr>
            <a:r>
              <a:rPr lang="en-US" sz="1800" kern="50" dirty="0">
                <a:solidFill>
                  <a:schemeClr val="bg2">
                    <a:lumMod val="75000"/>
                  </a:schemeClr>
                </a:solidFill>
                <a:effectLst/>
                <a:latin typeface="Segoe UI" panose="020B0502040204020203" pitchFamily="34" charset="0"/>
                <a:ea typeface="SimSun" panose="02010600030101010101" pitchFamily="2" charset="-122"/>
                <a:cs typeface="Mangal" panose="02040503050203030202" pitchFamily="18" charset="0"/>
              </a:rPr>
              <a:t>Patient</a:t>
            </a:r>
            <a:endParaRPr lang="en-IN" sz="1800" kern="50" dirty="0">
              <a:solidFill>
                <a:schemeClr val="bg2">
                  <a:lumMod val="75000"/>
                </a:schemeClr>
              </a:solidFill>
              <a:effectLst/>
              <a:latin typeface="Times New Roman" panose="02020603050405020304" pitchFamily="18" charset="0"/>
              <a:ea typeface="SimSun" panose="02010600030101010101" pitchFamily="2" charset="-122"/>
              <a:cs typeface="Mangal" panose="02040503050203030202" pitchFamily="18" charset="0"/>
            </a:endParaRPr>
          </a:p>
          <a:p>
            <a:endParaRPr lang="en-IN" dirty="0"/>
          </a:p>
        </p:txBody>
      </p:sp>
    </p:spTree>
    <p:extLst>
      <p:ext uri="{BB962C8B-B14F-4D97-AF65-F5344CB8AC3E}">
        <p14:creationId xmlns:p14="http://schemas.microsoft.com/office/powerpoint/2010/main" val="772029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1508B73-E98A-4BF0-96B7-98C16747B1F7}"/>
              </a:ext>
            </a:extLst>
          </p:cNvPr>
          <p:cNvSpPr/>
          <p:nvPr/>
        </p:nvSpPr>
        <p:spPr>
          <a:xfrm>
            <a:off x="0" y="6072562"/>
            <a:ext cx="12192000" cy="7854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339509"/>
            <a:ext cx="11573197" cy="724247"/>
          </a:xfrm>
        </p:spPr>
        <p:txBody>
          <a:bodyPr/>
          <a:lstStyle/>
          <a:p>
            <a:r>
              <a:rPr lang="en-US" sz="3200" u="sng" dirty="0"/>
              <a:t>Admin:-</a:t>
            </a:r>
            <a:endParaRPr lang="en-US" sz="3200" dirty="0"/>
          </a:p>
        </p:txBody>
      </p:sp>
      <p:grpSp>
        <p:nvGrpSpPr>
          <p:cNvPr id="3" name="Group 2">
            <a:extLst>
              <a:ext uri="{FF2B5EF4-FFF2-40B4-BE49-F238E27FC236}">
                <a16:creationId xmlns:a16="http://schemas.microsoft.com/office/drawing/2014/main" id="{D4E9D8A3-9C7B-44A7-8AA0-2C64763B3FEF}"/>
              </a:ext>
            </a:extLst>
          </p:cNvPr>
          <p:cNvGrpSpPr/>
          <p:nvPr/>
        </p:nvGrpSpPr>
        <p:grpSpPr>
          <a:xfrm>
            <a:off x="6271099" y="3211245"/>
            <a:ext cx="5775854" cy="3568219"/>
            <a:chOff x="5814569" y="2460779"/>
            <a:chExt cx="5833992" cy="3604135"/>
          </a:xfrm>
        </p:grpSpPr>
        <p:sp>
          <p:nvSpPr>
            <p:cNvPr id="16" name="Freeform: Shape 15">
              <a:extLst>
                <a:ext uri="{FF2B5EF4-FFF2-40B4-BE49-F238E27FC236}">
                  <a16:creationId xmlns:a16="http://schemas.microsoft.com/office/drawing/2014/main" id="{C18B4465-35A1-441A-B6AA-B282E6BEA4EB}"/>
                </a:ext>
              </a:extLst>
            </p:cNvPr>
            <p:cNvSpPr/>
            <p:nvPr/>
          </p:nvSpPr>
          <p:spPr>
            <a:xfrm>
              <a:off x="5814569" y="2460779"/>
              <a:ext cx="5833992" cy="3604135"/>
            </a:xfrm>
            <a:custGeom>
              <a:avLst/>
              <a:gdLst>
                <a:gd name="connsiteX0" fmla="*/ 10401086 w 10391775"/>
                <a:gd name="connsiteY0" fmla="*/ 5277803 h 6419850"/>
                <a:gd name="connsiteX1" fmla="*/ 10346794 w 10391775"/>
                <a:gd name="connsiteY1" fmla="*/ 5213985 h 6419850"/>
                <a:gd name="connsiteX2" fmla="*/ 10257258 w 10391775"/>
                <a:gd name="connsiteY2" fmla="*/ 5204460 h 6419850"/>
                <a:gd name="connsiteX3" fmla="*/ 10055329 w 10391775"/>
                <a:gd name="connsiteY3" fmla="*/ 5180648 h 6419850"/>
                <a:gd name="connsiteX4" fmla="*/ 9990558 w 10391775"/>
                <a:gd name="connsiteY4" fmla="*/ 5137785 h 6419850"/>
                <a:gd name="connsiteX5" fmla="*/ 9946744 w 10391775"/>
                <a:gd name="connsiteY5" fmla="*/ 5097780 h 6419850"/>
                <a:gd name="connsiteX6" fmla="*/ 8430363 w 10391775"/>
                <a:gd name="connsiteY6" fmla="*/ 3751898 h 6419850"/>
                <a:gd name="connsiteX7" fmla="*/ 8434173 w 10391775"/>
                <a:gd name="connsiteY7" fmla="*/ 3711893 h 6419850"/>
                <a:gd name="connsiteX8" fmla="*/ 8403694 w 10391775"/>
                <a:gd name="connsiteY8" fmla="*/ 3470910 h 6419850"/>
                <a:gd name="connsiteX9" fmla="*/ 8289394 w 10391775"/>
                <a:gd name="connsiteY9" fmla="*/ 3220403 h 6419850"/>
                <a:gd name="connsiteX10" fmla="*/ 8270344 w 10391775"/>
                <a:gd name="connsiteY10" fmla="*/ 3156585 h 6419850"/>
                <a:gd name="connsiteX11" fmla="*/ 8249389 w 10391775"/>
                <a:gd name="connsiteY11" fmla="*/ 2998470 h 6419850"/>
                <a:gd name="connsiteX12" fmla="*/ 8235101 w 10391775"/>
                <a:gd name="connsiteY12" fmla="*/ 2959418 h 6419850"/>
                <a:gd name="connsiteX13" fmla="*/ 8251294 w 10391775"/>
                <a:gd name="connsiteY13" fmla="*/ 2849880 h 6419850"/>
                <a:gd name="connsiteX14" fmla="*/ 8243673 w 10391775"/>
                <a:gd name="connsiteY14" fmla="*/ 2742248 h 6419850"/>
                <a:gd name="connsiteX15" fmla="*/ 8164616 w 10391775"/>
                <a:gd name="connsiteY15" fmla="*/ 2652713 h 6419850"/>
                <a:gd name="connsiteX16" fmla="*/ 7905536 w 10391775"/>
                <a:gd name="connsiteY16" fmla="*/ 2518410 h 6419850"/>
                <a:gd name="connsiteX17" fmla="*/ 7904584 w 10391775"/>
                <a:gd name="connsiteY17" fmla="*/ 2516505 h 6419850"/>
                <a:gd name="connsiteX18" fmla="*/ 7896964 w 10391775"/>
                <a:gd name="connsiteY18" fmla="*/ 2493645 h 6419850"/>
                <a:gd name="connsiteX19" fmla="*/ 7984594 w 10391775"/>
                <a:gd name="connsiteY19" fmla="*/ 2342198 h 6419850"/>
                <a:gd name="connsiteX20" fmla="*/ 7993166 w 10391775"/>
                <a:gd name="connsiteY20" fmla="*/ 2317433 h 6419850"/>
                <a:gd name="connsiteX21" fmla="*/ 8005548 w 10391775"/>
                <a:gd name="connsiteY21" fmla="*/ 2270760 h 6419850"/>
                <a:gd name="connsiteX22" fmla="*/ 7965544 w 10391775"/>
                <a:gd name="connsiteY22" fmla="*/ 2142173 h 6419850"/>
                <a:gd name="connsiteX23" fmla="*/ 7956971 w 10391775"/>
                <a:gd name="connsiteY23" fmla="*/ 2039303 h 6419850"/>
                <a:gd name="connsiteX24" fmla="*/ 7962686 w 10391775"/>
                <a:gd name="connsiteY24" fmla="*/ 2036445 h 6419850"/>
                <a:gd name="connsiteX25" fmla="*/ 7979831 w 10391775"/>
                <a:gd name="connsiteY25" fmla="*/ 1876425 h 6419850"/>
                <a:gd name="connsiteX26" fmla="*/ 7975069 w 10391775"/>
                <a:gd name="connsiteY26" fmla="*/ 1875473 h 6419850"/>
                <a:gd name="connsiteX27" fmla="*/ 7950303 w 10391775"/>
                <a:gd name="connsiteY27" fmla="*/ 1832610 h 6419850"/>
                <a:gd name="connsiteX28" fmla="*/ 7813144 w 10391775"/>
                <a:gd name="connsiteY28" fmla="*/ 1753553 h 6419850"/>
                <a:gd name="connsiteX29" fmla="*/ 7776948 w 10391775"/>
                <a:gd name="connsiteY29" fmla="*/ 1728788 h 6419850"/>
                <a:gd name="connsiteX30" fmla="*/ 7735039 w 10391775"/>
                <a:gd name="connsiteY30" fmla="*/ 1305878 h 6419850"/>
                <a:gd name="connsiteX31" fmla="*/ 7711226 w 10391775"/>
                <a:gd name="connsiteY31" fmla="*/ 1237298 h 6419850"/>
                <a:gd name="connsiteX32" fmla="*/ 7568351 w 10391775"/>
                <a:gd name="connsiteY32" fmla="*/ 1065848 h 6419850"/>
                <a:gd name="connsiteX33" fmla="*/ 7569303 w 10391775"/>
                <a:gd name="connsiteY33" fmla="*/ 963930 h 6419850"/>
                <a:gd name="connsiteX34" fmla="*/ 7568351 w 10391775"/>
                <a:gd name="connsiteY34" fmla="*/ 962025 h 6419850"/>
                <a:gd name="connsiteX35" fmla="*/ 7596926 w 10391775"/>
                <a:gd name="connsiteY35" fmla="*/ 897255 h 6419850"/>
                <a:gd name="connsiteX36" fmla="*/ 7595021 w 10391775"/>
                <a:gd name="connsiteY36" fmla="*/ 866775 h 6419850"/>
                <a:gd name="connsiteX37" fmla="*/ 7602641 w 10391775"/>
                <a:gd name="connsiteY37" fmla="*/ 864870 h 6419850"/>
                <a:gd name="connsiteX38" fmla="*/ 7610261 w 10391775"/>
                <a:gd name="connsiteY38" fmla="*/ 785813 h 6419850"/>
                <a:gd name="connsiteX39" fmla="*/ 7603594 w 10391775"/>
                <a:gd name="connsiteY39" fmla="*/ 657225 h 6419850"/>
                <a:gd name="connsiteX40" fmla="*/ 7553111 w 10391775"/>
                <a:gd name="connsiteY40" fmla="*/ 541020 h 6419850"/>
                <a:gd name="connsiteX41" fmla="*/ 7226403 w 10391775"/>
                <a:gd name="connsiteY41" fmla="*/ 168593 h 6419850"/>
                <a:gd name="connsiteX42" fmla="*/ 7071146 w 10391775"/>
                <a:gd name="connsiteY42" fmla="*/ 69533 h 6419850"/>
                <a:gd name="connsiteX43" fmla="*/ 6949226 w 10391775"/>
                <a:gd name="connsiteY43" fmla="*/ 19050 h 6419850"/>
                <a:gd name="connsiteX44" fmla="*/ 6880646 w 10391775"/>
                <a:gd name="connsiteY44" fmla="*/ 0 h 6419850"/>
                <a:gd name="connsiteX45" fmla="*/ 6833021 w 10391775"/>
                <a:gd name="connsiteY45" fmla="*/ 0 h 6419850"/>
                <a:gd name="connsiteX46" fmla="*/ 6680621 w 10391775"/>
                <a:gd name="connsiteY46" fmla="*/ 0 h 6419850"/>
                <a:gd name="connsiteX47" fmla="*/ 6671096 w 10391775"/>
                <a:gd name="connsiteY47" fmla="*/ 0 h 6419850"/>
                <a:gd name="connsiteX48" fmla="*/ 6641569 w 10391775"/>
                <a:gd name="connsiteY48" fmla="*/ 18098 h 6419850"/>
                <a:gd name="connsiteX49" fmla="*/ 6529173 w 10391775"/>
                <a:gd name="connsiteY49" fmla="*/ 48578 h 6419850"/>
                <a:gd name="connsiteX50" fmla="*/ 6318671 w 10391775"/>
                <a:gd name="connsiteY50" fmla="*/ 153353 h 6419850"/>
                <a:gd name="connsiteX51" fmla="*/ 6091976 w 10391775"/>
                <a:gd name="connsiteY51" fmla="*/ 457200 h 6419850"/>
                <a:gd name="connsiteX52" fmla="*/ 6071973 w 10391775"/>
                <a:gd name="connsiteY52" fmla="*/ 533400 h 6419850"/>
                <a:gd name="connsiteX53" fmla="*/ 6060544 w 10391775"/>
                <a:gd name="connsiteY53" fmla="*/ 606743 h 6419850"/>
                <a:gd name="connsiteX54" fmla="*/ 6052923 w 10391775"/>
                <a:gd name="connsiteY54" fmla="*/ 676275 h 6419850"/>
                <a:gd name="connsiteX55" fmla="*/ 6044351 w 10391775"/>
                <a:gd name="connsiteY55" fmla="*/ 802958 h 6419850"/>
                <a:gd name="connsiteX56" fmla="*/ 6013871 w 10391775"/>
                <a:gd name="connsiteY56" fmla="*/ 847725 h 6419850"/>
                <a:gd name="connsiteX57" fmla="*/ 5919573 w 10391775"/>
                <a:gd name="connsiteY57" fmla="*/ 1057275 h 6419850"/>
                <a:gd name="connsiteX58" fmla="*/ 6011014 w 10391775"/>
                <a:gd name="connsiteY58" fmla="*/ 1267778 h 6419850"/>
                <a:gd name="connsiteX59" fmla="*/ 6011966 w 10391775"/>
                <a:gd name="connsiteY59" fmla="*/ 1276350 h 6419850"/>
                <a:gd name="connsiteX60" fmla="*/ 5880521 w 10391775"/>
                <a:gd name="connsiteY60" fmla="*/ 1524953 h 6419850"/>
                <a:gd name="connsiteX61" fmla="*/ 5801464 w 10391775"/>
                <a:gd name="connsiteY61" fmla="*/ 1797368 h 6419850"/>
                <a:gd name="connsiteX62" fmla="*/ 5794796 w 10391775"/>
                <a:gd name="connsiteY62" fmla="*/ 1829753 h 6419850"/>
                <a:gd name="connsiteX63" fmla="*/ 5792891 w 10391775"/>
                <a:gd name="connsiteY63" fmla="*/ 1846898 h 6419850"/>
                <a:gd name="connsiteX64" fmla="*/ 5792891 w 10391775"/>
                <a:gd name="connsiteY64" fmla="*/ 1846898 h 6419850"/>
                <a:gd name="connsiteX65" fmla="*/ 5785271 w 10391775"/>
                <a:gd name="connsiteY65" fmla="*/ 1896428 h 6419850"/>
                <a:gd name="connsiteX66" fmla="*/ 5772889 w 10391775"/>
                <a:gd name="connsiteY66" fmla="*/ 2006918 h 6419850"/>
                <a:gd name="connsiteX67" fmla="*/ 5766221 w 10391775"/>
                <a:gd name="connsiteY67" fmla="*/ 2067878 h 6419850"/>
                <a:gd name="connsiteX68" fmla="*/ 5754791 w 10391775"/>
                <a:gd name="connsiteY68" fmla="*/ 2143125 h 6419850"/>
                <a:gd name="connsiteX69" fmla="*/ 5722406 w 10391775"/>
                <a:gd name="connsiteY69" fmla="*/ 2151698 h 6419850"/>
                <a:gd name="connsiteX70" fmla="*/ 5722406 w 10391775"/>
                <a:gd name="connsiteY70" fmla="*/ 2151698 h 6419850"/>
                <a:gd name="connsiteX71" fmla="*/ 5310926 w 10391775"/>
                <a:gd name="connsiteY71" fmla="*/ 2225993 h 6419850"/>
                <a:gd name="connsiteX72" fmla="*/ 5306164 w 10391775"/>
                <a:gd name="connsiteY72" fmla="*/ 2228850 h 6419850"/>
                <a:gd name="connsiteX73" fmla="*/ 5209009 w 10391775"/>
                <a:gd name="connsiteY73" fmla="*/ 2246948 h 6419850"/>
                <a:gd name="connsiteX74" fmla="*/ 5209009 w 10391775"/>
                <a:gd name="connsiteY74" fmla="*/ 2246948 h 6419850"/>
                <a:gd name="connsiteX75" fmla="*/ 5085184 w 10391775"/>
                <a:gd name="connsiteY75" fmla="*/ 2249805 h 6419850"/>
                <a:gd name="connsiteX76" fmla="*/ 5001364 w 10391775"/>
                <a:gd name="connsiteY76" fmla="*/ 2286000 h 6419850"/>
                <a:gd name="connsiteX77" fmla="*/ 4965169 w 10391775"/>
                <a:gd name="connsiteY77" fmla="*/ 2363153 h 6419850"/>
                <a:gd name="connsiteX78" fmla="*/ 4912781 w 10391775"/>
                <a:gd name="connsiteY78" fmla="*/ 2507933 h 6419850"/>
                <a:gd name="connsiteX79" fmla="*/ 4687039 w 10391775"/>
                <a:gd name="connsiteY79" fmla="*/ 2970848 h 6419850"/>
                <a:gd name="connsiteX80" fmla="*/ 4620364 w 10391775"/>
                <a:gd name="connsiteY80" fmla="*/ 3170873 h 6419850"/>
                <a:gd name="connsiteX81" fmla="*/ 4391764 w 10391775"/>
                <a:gd name="connsiteY81" fmla="*/ 3722370 h 6419850"/>
                <a:gd name="connsiteX82" fmla="*/ 4388906 w 10391775"/>
                <a:gd name="connsiteY82" fmla="*/ 3730943 h 6419850"/>
                <a:gd name="connsiteX83" fmla="*/ 4373666 w 10391775"/>
                <a:gd name="connsiteY83" fmla="*/ 3818573 h 6419850"/>
                <a:gd name="connsiteX84" fmla="*/ 4318421 w 10391775"/>
                <a:gd name="connsiteY84" fmla="*/ 3914775 h 6419850"/>
                <a:gd name="connsiteX85" fmla="*/ 4151733 w 10391775"/>
                <a:gd name="connsiteY85" fmla="*/ 4318635 h 6419850"/>
                <a:gd name="connsiteX86" fmla="*/ 4112681 w 10391775"/>
                <a:gd name="connsiteY86" fmla="*/ 4448175 h 6419850"/>
                <a:gd name="connsiteX87" fmla="*/ 3847886 w 10391775"/>
                <a:gd name="connsiteY87" fmla="*/ 4705350 h 6419850"/>
                <a:gd name="connsiteX88" fmla="*/ 3847886 w 10391775"/>
                <a:gd name="connsiteY88" fmla="*/ 4705350 h 6419850"/>
                <a:gd name="connsiteX89" fmla="*/ 3669768 w 10391775"/>
                <a:gd name="connsiteY89" fmla="*/ 4745355 h 6419850"/>
                <a:gd name="connsiteX90" fmla="*/ 3535466 w 10391775"/>
                <a:gd name="connsiteY90" fmla="*/ 4855845 h 6419850"/>
                <a:gd name="connsiteX91" fmla="*/ 3506891 w 10391775"/>
                <a:gd name="connsiteY91" fmla="*/ 4887278 h 6419850"/>
                <a:gd name="connsiteX92" fmla="*/ 3123986 w 10391775"/>
                <a:gd name="connsiteY92" fmla="*/ 3693795 h 6419850"/>
                <a:gd name="connsiteX93" fmla="*/ 3077314 w 10391775"/>
                <a:gd name="connsiteY93" fmla="*/ 3657600 h 6419850"/>
                <a:gd name="connsiteX94" fmla="*/ 48363 w 10391775"/>
                <a:gd name="connsiteY94" fmla="*/ 3403283 h 6419850"/>
                <a:gd name="connsiteX95" fmla="*/ 10263 w 10391775"/>
                <a:gd name="connsiteY95" fmla="*/ 3453765 h 6419850"/>
                <a:gd name="connsiteX96" fmla="*/ 783693 w 10391775"/>
                <a:gd name="connsiteY96" fmla="*/ 5687378 h 6419850"/>
                <a:gd name="connsiteX97" fmla="*/ 858941 w 10391775"/>
                <a:gd name="connsiteY97" fmla="*/ 5751195 h 6419850"/>
                <a:gd name="connsiteX98" fmla="*/ 3812644 w 10391775"/>
                <a:gd name="connsiteY98" fmla="*/ 6414135 h 6419850"/>
                <a:gd name="connsiteX99" fmla="*/ 3882176 w 10391775"/>
                <a:gd name="connsiteY99" fmla="*/ 6414135 h 6419850"/>
                <a:gd name="connsiteX100" fmla="*/ 5439514 w 10391775"/>
                <a:gd name="connsiteY100" fmla="*/ 5869305 h 6419850"/>
                <a:gd name="connsiteX101" fmla="*/ 5500473 w 10391775"/>
                <a:gd name="connsiteY101" fmla="*/ 5750243 h 6419850"/>
                <a:gd name="connsiteX102" fmla="*/ 5409986 w 10391775"/>
                <a:gd name="connsiteY102" fmla="*/ 5628323 h 6419850"/>
                <a:gd name="connsiteX103" fmla="*/ 4356521 w 10391775"/>
                <a:gd name="connsiteY103" fmla="*/ 5469255 h 6419850"/>
                <a:gd name="connsiteX104" fmla="*/ 4083153 w 10391775"/>
                <a:gd name="connsiteY104" fmla="*/ 5431155 h 6419850"/>
                <a:gd name="connsiteX105" fmla="*/ 4065056 w 10391775"/>
                <a:gd name="connsiteY105" fmla="*/ 5359718 h 6419850"/>
                <a:gd name="connsiteX106" fmla="*/ 4126969 w 10391775"/>
                <a:gd name="connsiteY106" fmla="*/ 5299710 h 6419850"/>
                <a:gd name="connsiteX107" fmla="*/ 4185071 w 10391775"/>
                <a:gd name="connsiteY107" fmla="*/ 5245418 h 6419850"/>
                <a:gd name="connsiteX108" fmla="*/ 4386048 w 10391775"/>
                <a:gd name="connsiteY108" fmla="*/ 5192078 h 6419850"/>
                <a:gd name="connsiteX109" fmla="*/ 4485109 w 10391775"/>
                <a:gd name="connsiteY109" fmla="*/ 5096828 h 6419850"/>
                <a:gd name="connsiteX110" fmla="*/ 4500348 w 10391775"/>
                <a:gd name="connsiteY110" fmla="*/ 5039678 h 6419850"/>
                <a:gd name="connsiteX111" fmla="*/ 4657511 w 10391775"/>
                <a:gd name="connsiteY111" fmla="*/ 4881563 h 6419850"/>
                <a:gd name="connsiteX112" fmla="*/ 4657511 w 10391775"/>
                <a:gd name="connsiteY112" fmla="*/ 4880610 h 6419850"/>
                <a:gd name="connsiteX113" fmla="*/ 4685134 w 10391775"/>
                <a:gd name="connsiteY113" fmla="*/ 4792028 h 6419850"/>
                <a:gd name="connsiteX114" fmla="*/ 4729901 w 10391775"/>
                <a:gd name="connsiteY114" fmla="*/ 4742498 h 6419850"/>
                <a:gd name="connsiteX115" fmla="*/ 5028034 w 10391775"/>
                <a:gd name="connsiteY115" fmla="*/ 4289108 h 6419850"/>
                <a:gd name="connsiteX116" fmla="*/ 5041369 w 10391775"/>
                <a:gd name="connsiteY116" fmla="*/ 4235768 h 6419850"/>
                <a:gd name="connsiteX117" fmla="*/ 5100423 w 10391775"/>
                <a:gd name="connsiteY117" fmla="*/ 3920490 h 6419850"/>
                <a:gd name="connsiteX118" fmla="*/ 5154716 w 10391775"/>
                <a:gd name="connsiteY118" fmla="*/ 3794760 h 6419850"/>
                <a:gd name="connsiteX119" fmla="*/ 5224248 w 10391775"/>
                <a:gd name="connsiteY119" fmla="*/ 3719513 h 6419850"/>
                <a:gd name="connsiteX120" fmla="*/ 5241394 w 10391775"/>
                <a:gd name="connsiteY120" fmla="*/ 3794760 h 6419850"/>
                <a:gd name="connsiteX121" fmla="*/ 5235678 w 10391775"/>
                <a:gd name="connsiteY121" fmla="*/ 3905250 h 6419850"/>
                <a:gd name="connsiteX122" fmla="*/ 5229964 w 10391775"/>
                <a:gd name="connsiteY122" fmla="*/ 4012883 h 6419850"/>
                <a:gd name="connsiteX123" fmla="*/ 5192816 w 10391775"/>
                <a:gd name="connsiteY123" fmla="*/ 4169093 h 6419850"/>
                <a:gd name="connsiteX124" fmla="*/ 5158526 w 10391775"/>
                <a:gd name="connsiteY124" fmla="*/ 4288155 h 6419850"/>
                <a:gd name="connsiteX125" fmla="*/ 5112806 w 10391775"/>
                <a:gd name="connsiteY125" fmla="*/ 4455795 h 6419850"/>
                <a:gd name="connsiteX126" fmla="*/ 5102328 w 10391775"/>
                <a:gd name="connsiteY126" fmla="*/ 4551045 h 6419850"/>
                <a:gd name="connsiteX127" fmla="*/ 5102328 w 10391775"/>
                <a:gd name="connsiteY127" fmla="*/ 4606290 h 6419850"/>
                <a:gd name="connsiteX128" fmla="*/ 5086136 w 10391775"/>
                <a:gd name="connsiteY128" fmla="*/ 4851083 h 6419850"/>
                <a:gd name="connsiteX129" fmla="*/ 5083278 w 10391775"/>
                <a:gd name="connsiteY129" fmla="*/ 5066348 h 6419850"/>
                <a:gd name="connsiteX130" fmla="*/ 5190911 w 10391775"/>
                <a:gd name="connsiteY130" fmla="*/ 5172075 h 6419850"/>
                <a:gd name="connsiteX131" fmla="*/ 7493103 w 10391775"/>
                <a:gd name="connsiteY131" fmla="*/ 5171123 h 6419850"/>
                <a:gd name="connsiteX132" fmla="*/ 7540728 w 10391775"/>
                <a:gd name="connsiteY132" fmla="*/ 5113973 h 6419850"/>
                <a:gd name="connsiteX133" fmla="*/ 7531203 w 10391775"/>
                <a:gd name="connsiteY133" fmla="*/ 5035868 h 6419850"/>
                <a:gd name="connsiteX134" fmla="*/ 7530251 w 10391775"/>
                <a:gd name="connsiteY134" fmla="*/ 4920615 h 6419850"/>
                <a:gd name="connsiteX135" fmla="*/ 7515964 w 10391775"/>
                <a:gd name="connsiteY135" fmla="*/ 4822508 h 6419850"/>
                <a:gd name="connsiteX136" fmla="*/ 7527394 w 10391775"/>
                <a:gd name="connsiteY136" fmla="*/ 4438650 h 6419850"/>
                <a:gd name="connsiteX137" fmla="*/ 7640741 w 10391775"/>
                <a:gd name="connsiteY137" fmla="*/ 4023360 h 6419850"/>
                <a:gd name="connsiteX138" fmla="*/ 7640741 w 10391775"/>
                <a:gd name="connsiteY138" fmla="*/ 4026218 h 6419850"/>
                <a:gd name="connsiteX139" fmla="*/ 7695986 w 10391775"/>
                <a:gd name="connsiteY139" fmla="*/ 4155758 h 6419850"/>
                <a:gd name="connsiteX140" fmla="*/ 7802666 w 10391775"/>
                <a:gd name="connsiteY140" fmla="*/ 4413885 h 6419850"/>
                <a:gd name="connsiteX141" fmla="*/ 7836956 w 10391775"/>
                <a:gd name="connsiteY141" fmla="*/ 4534853 h 6419850"/>
                <a:gd name="connsiteX142" fmla="*/ 7897916 w 10391775"/>
                <a:gd name="connsiteY142" fmla="*/ 4672965 h 6419850"/>
                <a:gd name="connsiteX143" fmla="*/ 8019836 w 10391775"/>
                <a:gd name="connsiteY143" fmla="*/ 4934903 h 6419850"/>
                <a:gd name="connsiteX144" fmla="*/ 8265581 w 10391775"/>
                <a:gd name="connsiteY144" fmla="*/ 5229225 h 6419850"/>
                <a:gd name="connsiteX145" fmla="*/ 8308444 w 10391775"/>
                <a:gd name="connsiteY145" fmla="*/ 5270183 h 6419850"/>
                <a:gd name="connsiteX146" fmla="*/ 8274153 w 10391775"/>
                <a:gd name="connsiteY146" fmla="*/ 5303520 h 6419850"/>
                <a:gd name="connsiteX147" fmla="*/ 7787426 w 10391775"/>
                <a:gd name="connsiteY147" fmla="*/ 5428298 h 6419850"/>
                <a:gd name="connsiteX148" fmla="*/ 7721703 w 10391775"/>
                <a:gd name="connsiteY148" fmla="*/ 5471160 h 6419850"/>
                <a:gd name="connsiteX149" fmla="*/ 7721703 w 10391775"/>
                <a:gd name="connsiteY149" fmla="*/ 5471160 h 6419850"/>
                <a:gd name="connsiteX150" fmla="*/ 7721703 w 10391775"/>
                <a:gd name="connsiteY150" fmla="*/ 5472113 h 6419850"/>
                <a:gd name="connsiteX151" fmla="*/ 7720751 w 10391775"/>
                <a:gd name="connsiteY151" fmla="*/ 5585460 h 6419850"/>
                <a:gd name="connsiteX152" fmla="*/ 7937921 w 10391775"/>
                <a:gd name="connsiteY152" fmla="*/ 5749290 h 6419850"/>
                <a:gd name="connsiteX153" fmla="*/ 8677061 w 10391775"/>
                <a:gd name="connsiteY153" fmla="*/ 5865495 h 6419850"/>
                <a:gd name="connsiteX154" fmla="*/ 8818983 w 10391775"/>
                <a:gd name="connsiteY154" fmla="*/ 5855018 h 6419850"/>
                <a:gd name="connsiteX155" fmla="*/ 8869466 w 10391775"/>
                <a:gd name="connsiteY155" fmla="*/ 5896928 h 6419850"/>
                <a:gd name="connsiteX156" fmla="*/ 8889469 w 10391775"/>
                <a:gd name="connsiteY156" fmla="*/ 6042660 h 6419850"/>
                <a:gd name="connsiteX157" fmla="*/ 8942808 w 10391775"/>
                <a:gd name="connsiteY157" fmla="*/ 6113145 h 6419850"/>
                <a:gd name="connsiteX158" fmla="*/ 9099019 w 10391775"/>
                <a:gd name="connsiteY158" fmla="*/ 6154103 h 6419850"/>
                <a:gd name="connsiteX159" fmla="*/ 9242846 w 10391775"/>
                <a:gd name="connsiteY159" fmla="*/ 6126480 h 6419850"/>
                <a:gd name="connsiteX160" fmla="*/ 9308569 w 10391775"/>
                <a:gd name="connsiteY160" fmla="*/ 6058853 h 6419850"/>
                <a:gd name="connsiteX161" fmla="*/ 9356194 w 10391775"/>
                <a:gd name="connsiteY161" fmla="*/ 6027420 h 6419850"/>
                <a:gd name="connsiteX162" fmla="*/ 9422869 w 10391775"/>
                <a:gd name="connsiteY162" fmla="*/ 6022658 h 6419850"/>
                <a:gd name="connsiteX163" fmla="*/ 10102000 w 10391775"/>
                <a:gd name="connsiteY163" fmla="*/ 5926455 h 6419850"/>
                <a:gd name="connsiteX164" fmla="*/ 10171533 w 10391775"/>
                <a:gd name="connsiteY164" fmla="*/ 5972175 h 6419850"/>
                <a:gd name="connsiteX165" fmla="*/ 10227731 w 10391775"/>
                <a:gd name="connsiteY165" fmla="*/ 6017895 h 6419850"/>
                <a:gd name="connsiteX166" fmla="*/ 10331554 w 10391775"/>
                <a:gd name="connsiteY166" fmla="*/ 6008370 h 6419850"/>
                <a:gd name="connsiteX167" fmla="*/ 10399181 w 10391775"/>
                <a:gd name="connsiteY167" fmla="*/ 5937885 h 6419850"/>
                <a:gd name="connsiteX168" fmla="*/ 10401086 w 10391775"/>
                <a:gd name="connsiteY168" fmla="*/ 5277803 h 6419850"/>
                <a:gd name="connsiteX169" fmla="*/ 5120426 w 10391775"/>
                <a:gd name="connsiteY169" fmla="*/ 4653915 h 6419850"/>
                <a:gd name="connsiteX170" fmla="*/ 5120426 w 10391775"/>
                <a:gd name="connsiteY170" fmla="*/ 4650105 h 6419850"/>
                <a:gd name="connsiteX171" fmla="*/ 5121378 w 10391775"/>
                <a:gd name="connsiteY171" fmla="*/ 4652010 h 6419850"/>
                <a:gd name="connsiteX172" fmla="*/ 5120426 w 10391775"/>
                <a:gd name="connsiteY172" fmla="*/ 4653915 h 6419850"/>
                <a:gd name="connsiteX173" fmla="*/ 5252823 w 10391775"/>
                <a:gd name="connsiteY173" fmla="*/ 3790950 h 6419850"/>
                <a:gd name="connsiteX174" fmla="*/ 5252823 w 10391775"/>
                <a:gd name="connsiteY174" fmla="*/ 3790950 h 6419850"/>
                <a:gd name="connsiteX175" fmla="*/ 5250919 w 10391775"/>
                <a:gd name="connsiteY175" fmla="*/ 3791903 h 6419850"/>
                <a:gd name="connsiteX176" fmla="*/ 5252823 w 10391775"/>
                <a:gd name="connsiteY176" fmla="*/ 3790950 h 6419850"/>
                <a:gd name="connsiteX177" fmla="*/ 5252823 w 10391775"/>
                <a:gd name="connsiteY177" fmla="*/ 3790950 h 6419850"/>
                <a:gd name="connsiteX178" fmla="*/ 5253776 w 10391775"/>
                <a:gd name="connsiteY178" fmla="*/ 3801428 h 6419850"/>
                <a:gd name="connsiteX179" fmla="*/ 5253776 w 10391775"/>
                <a:gd name="connsiteY179" fmla="*/ 3801428 h 6419850"/>
                <a:gd name="connsiteX180" fmla="*/ 5253776 w 10391775"/>
                <a:gd name="connsiteY180" fmla="*/ 3801428 h 6419850"/>
                <a:gd name="connsiteX181" fmla="*/ 5253776 w 10391775"/>
                <a:gd name="connsiteY181" fmla="*/ 3801428 h 6419850"/>
                <a:gd name="connsiteX182" fmla="*/ 5253776 w 10391775"/>
                <a:gd name="connsiteY182" fmla="*/ 3801428 h 6419850"/>
                <a:gd name="connsiteX183" fmla="*/ 5253776 w 10391775"/>
                <a:gd name="connsiteY183" fmla="*/ 3801428 h 6419850"/>
                <a:gd name="connsiteX184" fmla="*/ 7520726 w 10391775"/>
                <a:gd name="connsiteY184" fmla="*/ 5030153 h 6419850"/>
                <a:gd name="connsiteX185" fmla="*/ 7520726 w 10391775"/>
                <a:gd name="connsiteY185" fmla="*/ 5030153 h 6419850"/>
                <a:gd name="connsiteX186" fmla="*/ 7520726 w 10391775"/>
                <a:gd name="connsiteY186" fmla="*/ 5030153 h 6419850"/>
                <a:gd name="connsiteX187" fmla="*/ 7520726 w 10391775"/>
                <a:gd name="connsiteY187" fmla="*/ 5030153 h 6419850"/>
                <a:gd name="connsiteX188" fmla="*/ 7243548 w 10391775"/>
                <a:gd name="connsiteY188" fmla="*/ 2096453 h 6419850"/>
                <a:gd name="connsiteX189" fmla="*/ 7243548 w 10391775"/>
                <a:gd name="connsiteY189" fmla="*/ 2096453 h 6419850"/>
                <a:gd name="connsiteX190" fmla="*/ 7273076 w 10391775"/>
                <a:gd name="connsiteY190" fmla="*/ 1983105 h 6419850"/>
                <a:gd name="connsiteX191" fmla="*/ 7281648 w 10391775"/>
                <a:gd name="connsiteY191" fmla="*/ 1962150 h 6419850"/>
                <a:gd name="connsiteX192" fmla="*/ 7311176 w 10391775"/>
                <a:gd name="connsiteY192" fmla="*/ 1991678 h 6419850"/>
                <a:gd name="connsiteX193" fmla="*/ 7311176 w 10391775"/>
                <a:gd name="connsiteY193" fmla="*/ 1991678 h 6419850"/>
                <a:gd name="connsiteX194" fmla="*/ 7328321 w 10391775"/>
                <a:gd name="connsiteY194" fmla="*/ 2002155 h 6419850"/>
                <a:gd name="connsiteX195" fmla="*/ 7368326 w 10391775"/>
                <a:gd name="connsiteY195" fmla="*/ 2017395 h 6419850"/>
                <a:gd name="connsiteX196" fmla="*/ 7243548 w 10391775"/>
                <a:gd name="connsiteY196" fmla="*/ 2096453 h 6419850"/>
                <a:gd name="connsiteX197" fmla="*/ 7532156 w 10391775"/>
                <a:gd name="connsiteY197" fmla="*/ 1809750 h 6419850"/>
                <a:gd name="connsiteX198" fmla="*/ 7414046 w 10391775"/>
                <a:gd name="connsiteY198" fmla="*/ 1876425 h 6419850"/>
                <a:gd name="connsiteX199" fmla="*/ 7302603 w 10391775"/>
                <a:gd name="connsiteY199" fmla="*/ 1913573 h 6419850"/>
                <a:gd name="connsiteX200" fmla="*/ 7427381 w 10391775"/>
                <a:gd name="connsiteY200" fmla="*/ 1719263 h 6419850"/>
                <a:gd name="connsiteX201" fmla="*/ 7463576 w 10391775"/>
                <a:gd name="connsiteY201" fmla="*/ 1725930 h 6419850"/>
                <a:gd name="connsiteX202" fmla="*/ 7536919 w 10391775"/>
                <a:gd name="connsiteY202" fmla="*/ 1766888 h 6419850"/>
                <a:gd name="connsiteX203" fmla="*/ 7532156 w 10391775"/>
                <a:gd name="connsiteY203" fmla="*/ 1809750 h 6419850"/>
                <a:gd name="connsiteX204" fmla="*/ 7635026 w 10391775"/>
                <a:gd name="connsiteY204" fmla="*/ 2258378 h 6419850"/>
                <a:gd name="connsiteX205" fmla="*/ 7633121 w 10391775"/>
                <a:gd name="connsiteY205" fmla="*/ 2275523 h 6419850"/>
                <a:gd name="connsiteX206" fmla="*/ 7625501 w 10391775"/>
                <a:gd name="connsiteY206" fmla="*/ 2306003 h 6419850"/>
                <a:gd name="connsiteX207" fmla="*/ 7555969 w 10391775"/>
                <a:gd name="connsiteY207" fmla="*/ 2381250 h 6419850"/>
                <a:gd name="connsiteX208" fmla="*/ 7591211 w 10391775"/>
                <a:gd name="connsiteY208" fmla="*/ 2235518 h 6419850"/>
                <a:gd name="connsiteX209" fmla="*/ 7624548 w 10391775"/>
                <a:gd name="connsiteY209" fmla="*/ 2190750 h 6419850"/>
                <a:gd name="connsiteX210" fmla="*/ 7624548 w 10391775"/>
                <a:gd name="connsiteY210" fmla="*/ 2190750 h 6419850"/>
                <a:gd name="connsiteX211" fmla="*/ 7635026 w 10391775"/>
                <a:gd name="connsiteY211" fmla="*/ 2258378 h 6419850"/>
                <a:gd name="connsiteX212" fmla="*/ 7758851 w 10391775"/>
                <a:gd name="connsiteY212" fmla="*/ 1743075 h 6419850"/>
                <a:gd name="connsiteX213" fmla="*/ 7757898 w 10391775"/>
                <a:gd name="connsiteY213" fmla="*/ 1742123 h 6419850"/>
                <a:gd name="connsiteX214" fmla="*/ 7757898 w 10391775"/>
                <a:gd name="connsiteY214" fmla="*/ 1741170 h 6419850"/>
                <a:gd name="connsiteX215" fmla="*/ 7758851 w 10391775"/>
                <a:gd name="connsiteY215" fmla="*/ 1743075 h 6419850"/>
                <a:gd name="connsiteX216" fmla="*/ 7758851 w 10391775"/>
                <a:gd name="connsiteY216" fmla="*/ 1743075 h 6419850"/>
                <a:gd name="connsiteX217" fmla="*/ 9201888 w 10391775"/>
                <a:gd name="connsiteY217" fmla="*/ 6113145 h 6419850"/>
                <a:gd name="connsiteX218" fmla="*/ 9201888 w 10391775"/>
                <a:gd name="connsiteY218" fmla="*/ 6113145 h 6419850"/>
                <a:gd name="connsiteX219" fmla="*/ 9201888 w 10391775"/>
                <a:gd name="connsiteY219" fmla="*/ 6113145 h 6419850"/>
                <a:gd name="connsiteX220" fmla="*/ 9201888 w 10391775"/>
                <a:gd name="connsiteY220" fmla="*/ 6113145 h 6419850"/>
                <a:gd name="connsiteX221" fmla="*/ 9740050 w 10391775"/>
                <a:gd name="connsiteY221" fmla="*/ 5124450 h 6419850"/>
                <a:gd name="connsiteX222" fmla="*/ 8798029 w 10391775"/>
                <a:gd name="connsiteY222" fmla="*/ 5114925 h 6419850"/>
                <a:gd name="connsiteX223" fmla="*/ 8872323 w 10391775"/>
                <a:gd name="connsiteY223" fmla="*/ 4905375 h 6419850"/>
                <a:gd name="connsiteX224" fmla="*/ 8845654 w 10391775"/>
                <a:gd name="connsiteY224" fmla="*/ 4692015 h 6419850"/>
                <a:gd name="connsiteX225" fmla="*/ 8737069 w 10391775"/>
                <a:gd name="connsiteY225" fmla="*/ 4410075 h 6419850"/>
                <a:gd name="connsiteX226" fmla="*/ 8715161 w 10391775"/>
                <a:gd name="connsiteY226" fmla="*/ 4363403 h 6419850"/>
                <a:gd name="connsiteX227" fmla="*/ 8567523 w 10391775"/>
                <a:gd name="connsiteY227" fmla="*/ 4095750 h 6419850"/>
                <a:gd name="connsiteX228" fmla="*/ 8567523 w 10391775"/>
                <a:gd name="connsiteY228" fmla="*/ 4085273 h 6419850"/>
                <a:gd name="connsiteX229" fmla="*/ 8596098 w 10391775"/>
                <a:gd name="connsiteY229" fmla="*/ 4081463 h 6419850"/>
                <a:gd name="connsiteX230" fmla="*/ 9721000 w 10391775"/>
                <a:gd name="connsiteY230" fmla="*/ 5074920 h 6419850"/>
                <a:gd name="connsiteX231" fmla="*/ 9740050 w 10391775"/>
                <a:gd name="connsiteY231" fmla="*/ 5124450 h 641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Lst>
              <a:rect l="l" t="t" r="r" b="b"/>
              <a:pathLst>
                <a:path w="10391775" h="6419850">
                  <a:moveTo>
                    <a:pt x="10401086" y="5277803"/>
                  </a:moveTo>
                  <a:cubicBezTo>
                    <a:pt x="10401086" y="5239703"/>
                    <a:pt x="10386798" y="5218748"/>
                    <a:pt x="10346794" y="5213985"/>
                  </a:cubicBezTo>
                  <a:cubicBezTo>
                    <a:pt x="10317266" y="5211128"/>
                    <a:pt x="10286786" y="5209223"/>
                    <a:pt x="10257258" y="5204460"/>
                  </a:cubicBezTo>
                  <a:cubicBezTo>
                    <a:pt x="10189631" y="5195888"/>
                    <a:pt x="10120098" y="5205413"/>
                    <a:pt x="10055329" y="5180648"/>
                  </a:cubicBezTo>
                  <a:cubicBezTo>
                    <a:pt x="10047708" y="5176838"/>
                    <a:pt x="10006750" y="5147310"/>
                    <a:pt x="9990558" y="5137785"/>
                  </a:cubicBezTo>
                  <a:cubicBezTo>
                    <a:pt x="9990558" y="5136833"/>
                    <a:pt x="9956269" y="5098733"/>
                    <a:pt x="9946744" y="5097780"/>
                  </a:cubicBezTo>
                  <a:cubicBezTo>
                    <a:pt x="9945791" y="5097780"/>
                    <a:pt x="8933283" y="4197668"/>
                    <a:pt x="8430363" y="3751898"/>
                  </a:cubicBezTo>
                  <a:cubicBezTo>
                    <a:pt x="8431316" y="3739515"/>
                    <a:pt x="8434173" y="3712845"/>
                    <a:pt x="8434173" y="3711893"/>
                  </a:cubicBezTo>
                  <a:cubicBezTo>
                    <a:pt x="8437031" y="3708083"/>
                    <a:pt x="8415123" y="3489008"/>
                    <a:pt x="8403694" y="3470910"/>
                  </a:cubicBezTo>
                  <a:cubicBezTo>
                    <a:pt x="8390358" y="3449003"/>
                    <a:pt x="8318921" y="3241358"/>
                    <a:pt x="8289394" y="3220403"/>
                  </a:cubicBezTo>
                  <a:cubicBezTo>
                    <a:pt x="8268439" y="3205163"/>
                    <a:pt x="8266534" y="3159443"/>
                    <a:pt x="8270344" y="3156585"/>
                  </a:cubicBezTo>
                  <a:cubicBezTo>
                    <a:pt x="8292251" y="3105150"/>
                    <a:pt x="8252246" y="2997518"/>
                    <a:pt x="8249389" y="2998470"/>
                  </a:cubicBezTo>
                  <a:cubicBezTo>
                    <a:pt x="8244626" y="2986088"/>
                    <a:pt x="8232244" y="2961323"/>
                    <a:pt x="8235101" y="2959418"/>
                  </a:cubicBezTo>
                  <a:cubicBezTo>
                    <a:pt x="8247484" y="2932748"/>
                    <a:pt x="8253198" y="2858453"/>
                    <a:pt x="8251294" y="2849880"/>
                  </a:cubicBezTo>
                  <a:cubicBezTo>
                    <a:pt x="8258914" y="2816543"/>
                    <a:pt x="8245578" y="2745105"/>
                    <a:pt x="8243673" y="2742248"/>
                  </a:cubicBezTo>
                  <a:cubicBezTo>
                    <a:pt x="8234148" y="2697480"/>
                    <a:pt x="8199859" y="2673668"/>
                    <a:pt x="8164616" y="2652713"/>
                  </a:cubicBezTo>
                  <a:cubicBezTo>
                    <a:pt x="8080796" y="2603183"/>
                    <a:pt x="7994119" y="2558415"/>
                    <a:pt x="7905536" y="2518410"/>
                  </a:cubicBezTo>
                  <a:cubicBezTo>
                    <a:pt x="7905536" y="2517458"/>
                    <a:pt x="7905536" y="2517458"/>
                    <a:pt x="7904584" y="2516505"/>
                  </a:cubicBezTo>
                  <a:cubicBezTo>
                    <a:pt x="7902678" y="2508885"/>
                    <a:pt x="7899821" y="2501265"/>
                    <a:pt x="7896964" y="2493645"/>
                  </a:cubicBezTo>
                  <a:cubicBezTo>
                    <a:pt x="7932206" y="2446973"/>
                    <a:pt x="7962686" y="2397443"/>
                    <a:pt x="7984594" y="2342198"/>
                  </a:cubicBezTo>
                  <a:cubicBezTo>
                    <a:pt x="7987451" y="2333625"/>
                    <a:pt x="7990309" y="2326005"/>
                    <a:pt x="7993166" y="2317433"/>
                  </a:cubicBezTo>
                  <a:cubicBezTo>
                    <a:pt x="7996976" y="2315528"/>
                    <a:pt x="8006501" y="2279333"/>
                    <a:pt x="8005548" y="2270760"/>
                  </a:cubicBezTo>
                  <a:cubicBezTo>
                    <a:pt x="8011264" y="2224088"/>
                    <a:pt x="7985546" y="2184083"/>
                    <a:pt x="7965544" y="2142173"/>
                  </a:cubicBezTo>
                  <a:cubicBezTo>
                    <a:pt x="7952209" y="2108835"/>
                    <a:pt x="7956019" y="2073593"/>
                    <a:pt x="7956971" y="2039303"/>
                  </a:cubicBezTo>
                  <a:cubicBezTo>
                    <a:pt x="7958876" y="2039303"/>
                    <a:pt x="7959828" y="2038350"/>
                    <a:pt x="7962686" y="2036445"/>
                  </a:cubicBezTo>
                  <a:cubicBezTo>
                    <a:pt x="7990309" y="1985010"/>
                    <a:pt x="8002691" y="1932623"/>
                    <a:pt x="7979831" y="1876425"/>
                  </a:cubicBezTo>
                  <a:cubicBezTo>
                    <a:pt x="7977926" y="1875473"/>
                    <a:pt x="7976973" y="1875473"/>
                    <a:pt x="7975069" y="1875473"/>
                  </a:cubicBezTo>
                  <a:cubicBezTo>
                    <a:pt x="7974116" y="1857375"/>
                    <a:pt x="7962686" y="1844993"/>
                    <a:pt x="7950303" y="1832610"/>
                  </a:cubicBezTo>
                  <a:cubicBezTo>
                    <a:pt x="7912203" y="1793558"/>
                    <a:pt x="7862673" y="1771650"/>
                    <a:pt x="7813144" y="1753553"/>
                  </a:cubicBezTo>
                  <a:cubicBezTo>
                    <a:pt x="7795998" y="1747838"/>
                    <a:pt x="7783616" y="1740218"/>
                    <a:pt x="7776948" y="1728788"/>
                  </a:cubicBezTo>
                  <a:cubicBezTo>
                    <a:pt x="7779806" y="1721168"/>
                    <a:pt x="7743611" y="1327785"/>
                    <a:pt x="7735039" y="1305878"/>
                  </a:cubicBezTo>
                  <a:cubicBezTo>
                    <a:pt x="7732181" y="1303973"/>
                    <a:pt x="7720751" y="1257300"/>
                    <a:pt x="7711226" y="1237298"/>
                  </a:cubicBezTo>
                  <a:cubicBezTo>
                    <a:pt x="7695034" y="1154430"/>
                    <a:pt x="7636931" y="1104900"/>
                    <a:pt x="7568351" y="1065848"/>
                  </a:cubicBezTo>
                  <a:cubicBezTo>
                    <a:pt x="7568351" y="1031558"/>
                    <a:pt x="7569303" y="998220"/>
                    <a:pt x="7569303" y="963930"/>
                  </a:cubicBezTo>
                  <a:cubicBezTo>
                    <a:pt x="7569303" y="962978"/>
                    <a:pt x="7568351" y="962978"/>
                    <a:pt x="7568351" y="962025"/>
                  </a:cubicBezTo>
                  <a:cubicBezTo>
                    <a:pt x="7571209" y="961073"/>
                    <a:pt x="7595973" y="920115"/>
                    <a:pt x="7596926" y="897255"/>
                  </a:cubicBezTo>
                  <a:cubicBezTo>
                    <a:pt x="7596926" y="894398"/>
                    <a:pt x="7595973" y="873443"/>
                    <a:pt x="7595021" y="866775"/>
                  </a:cubicBezTo>
                  <a:cubicBezTo>
                    <a:pt x="7596926" y="865823"/>
                    <a:pt x="7599784" y="865823"/>
                    <a:pt x="7602641" y="864870"/>
                  </a:cubicBezTo>
                  <a:cubicBezTo>
                    <a:pt x="7616928" y="845820"/>
                    <a:pt x="7614071" y="790575"/>
                    <a:pt x="7610261" y="785813"/>
                  </a:cubicBezTo>
                  <a:cubicBezTo>
                    <a:pt x="7619786" y="742950"/>
                    <a:pt x="7615976" y="700088"/>
                    <a:pt x="7603594" y="657225"/>
                  </a:cubicBezTo>
                  <a:cubicBezTo>
                    <a:pt x="7596926" y="614363"/>
                    <a:pt x="7575971" y="577215"/>
                    <a:pt x="7553111" y="541020"/>
                  </a:cubicBezTo>
                  <a:cubicBezTo>
                    <a:pt x="7463576" y="401003"/>
                    <a:pt x="7356896" y="274320"/>
                    <a:pt x="7226403" y="168593"/>
                  </a:cubicBezTo>
                  <a:cubicBezTo>
                    <a:pt x="7178778" y="129540"/>
                    <a:pt x="7128296" y="93345"/>
                    <a:pt x="7071146" y="69533"/>
                  </a:cubicBezTo>
                  <a:cubicBezTo>
                    <a:pt x="7059716" y="61913"/>
                    <a:pt x="6952084" y="22860"/>
                    <a:pt x="6949226" y="19050"/>
                  </a:cubicBezTo>
                  <a:cubicBezTo>
                    <a:pt x="6931128" y="-3810"/>
                    <a:pt x="6901601" y="12383"/>
                    <a:pt x="6880646" y="0"/>
                  </a:cubicBezTo>
                  <a:cubicBezTo>
                    <a:pt x="6864453" y="0"/>
                    <a:pt x="6849214" y="0"/>
                    <a:pt x="6833021" y="0"/>
                  </a:cubicBezTo>
                  <a:cubicBezTo>
                    <a:pt x="6801589" y="0"/>
                    <a:pt x="6699671" y="0"/>
                    <a:pt x="6680621" y="0"/>
                  </a:cubicBezTo>
                  <a:cubicBezTo>
                    <a:pt x="6677764" y="0"/>
                    <a:pt x="6673953" y="0"/>
                    <a:pt x="6671096" y="0"/>
                  </a:cubicBezTo>
                  <a:cubicBezTo>
                    <a:pt x="6668239" y="17145"/>
                    <a:pt x="6648236" y="7620"/>
                    <a:pt x="6641569" y="18098"/>
                  </a:cubicBezTo>
                  <a:cubicBezTo>
                    <a:pt x="6602516" y="20955"/>
                    <a:pt x="6565369" y="34290"/>
                    <a:pt x="6529173" y="48578"/>
                  </a:cubicBezTo>
                  <a:cubicBezTo>
                    <a:pt x="6452021" y="69533"/>
                    <a:pt x="6383441" y="107633"/>
                    <a:pt x="6318671" y="153353"/>
                  </a:cubicBezTo>
                  <a:cubicBezTo>
                    <a:pt x="6210086" y="229553"/>
                    <a:pt x="6128171" y="326708"/>
                    <a:pt x="6091976" y="457200"/>
                  </a:cubicBezTo>
                  <a:cubicBezTo>
                    <a:pt x="6086261" y="471488"/>
                    <a:pt x="6071021" y="521970"/>
                    <a:pt x="6071973" y="533400"/>
                  </a:cubicBezTo>
                  <a:cubicBezTo>
                    <a:pt x="6064353" y="557213"/>
                    <a:pt x="6059591" y="581978"/>
                    <a:pt x="6060544" y="606743"/>
                  </a:cubicBezTo>
                  <a:cubicBezTo>
                    <a:pt x="6050066" y="628650"/>
                    <a:pt x="6051971" y="652463"/>
                    <a:pt x="6052923" y="676275"/>
                  </a:cubicBezTo>
                  <a:cubicBezTo>
                    <a:pt x="6050066" y="718185"/>
                    <a:pt x="6045303" y="761048"/>
                    <a:pt x="6044351" y="802958"/>
                  </a:cubicBezTo>
                  <a:cubicBezTo>
                    <a:pt x="6044351" y="826770"/>
                    <a:pt x="6037684" y="838200"/>
                    <a:pt x="6013871" y="847725"/>
                  </a:cubicBezTo>
                  <a:cubicBezTo>
                    <a:pt x="5900523" y="892493"/>
                    <a:pt x="5879569" y="941070"/>
                    <a:pt x="5919573" y="1057275"/>
                  </a:cubicBezTo>
                  <a:cubicBezTo>
                    <a:pt x="5940528" y="1131570"/>
                    <a:pt x="5973866" y="1201103"/>
                    <a:pt x="6011014" y="1267778"/>
                  </a:cubicBezTo>
                  <a:cubicBezTo>
                    <a:pt x="6010061" y="1270635"/>
                    <a:pt x="6011014" y="1273493"/>
                    <a:pt x="6011966" y="1276350"/>
                  </a:cubicBezTo>
                  <a:cubicBezTo>
                    <a:pt x="5963389" y="1356360"/>
                    <a:pt x="5913859" y="1436370"/>
                    <a:pt x="5880521" y="1524953"/>
                  </a:cubicBezTo>
                  <a:cubicBezTo>
                    <a:pt x="5839564" y="1611630"/>
                    <a:pt x="5811941" y="1702118"/>
                    <a:pt x="5801464" y="1797368"/>
                  </a:cubicBezTo>
                  <a:cubicBezTo>
                    <a:pt x="5792891" y="1806893"/>
                    <a:pt x="5793844" y="1818323"/>
                    <a:pt x="5794796" y="1829753"/>
                  </a:cubicBezTo>
                  <a:cubicBezTo>
                    <a:pt x="5793844" y="1835468"/>
                    <a:pt x="5793844" y="1841183"/>
                    <a:pt x="5792891" y="1846898"/>
                  </a:cubicBezTo>
                  <a:cubicBezTo>
                    <a:pt x="5792891" y="1846898"/>
                    <a:pt x="5792891" y="1846898"/>
                    <a:pt x="5792891" y="1846898"/>
                  </a:cubicBezTo>
                  <a:cubicBezTo>
                    <a:pt x="5784319" y="1862138"/>
                    <a:pt x="5783366" y="1879283"/>
                    <a:pt x="5785271" y="1896428"/>
                  </a:cubicBezTo>
                  <a:cubicBezTo>
                    <a:pt x="5772889" y="1932623"/>
                    <a:pt x="5773841" y="1969770"/>
                    <a:pt x="5772889" y="2006918"/>
                  </a:cubicBezTo>
                  <a:cubicBezTo>
                    <a:pt x="5763364" y="2025968"/>
                    <a:pt x="5765269" y="2046923"/>
                    <a:pt x="5766221" y="2067878"/>
                  </a:cubicBezTo>
                  <a:cubicBezTo>
                    <a:pt x="5762411" y="2092643"/>
                    <a:pt x="5758601" y="2118360"/>
                    <a:pt x="5754791" y="2143125"/>
                  </a:cubicBezTo>
                  <a:cubicBezTo>
                    <a:pt x="5743361" y="2145030"/>
                    <a:pt x="5731931" y="2143125"/>
                    <a:pt x="5722406" y="2151698"/>
                  </a:cubicBezTo>
                  <a:cubicBezTo>
                    <a:pt x="5722406" y="2151698"/>
                    <a:pt x="5722406" y="2151698"/>
                    <a:pt x="5722406" y="2151698"/>
                  </a:cubicBezTo>
                  <a:cubicBezTo>
                    <a:pt x="5662398" y="2156460"/>
                    <a:pt x="5321403" y="2220278"/>
                    <a:pt x="5310926" y="2225993"/>
                  </a:cubicBezTo>
                  <a:cubicBezTo>
                    <a:pt x="5309021" y="2226945"/>
                    <a:pt x="5308069" y="2227898"/>
                    <a:pt x="5306164" y="2228850"/>
                  </a:cubicBezTo>
                  <a:cubicBezTo>
                    <a:pt x="5284256" y="2232660"/>
                    <a:pt x="5218534" y="2239328"/>
                    <a:pt x="5209009" y="2246948"/>
                  </a:cubicBezTo>
                  <a:cubicBezTo>
                    <a:pt x="5209009" y="2246948"/>
                    <a:pt x="5209009" y="2246948"/>
                    <a:pt x="5209009" y="2246948"/>
                  </a:cubicBezTo>
                  <a:cubicBezTo>
                    <a:pt x="5168051" y="2251710"/>
                    <a:pt x="5127094" y="2260283"/>
                    <a:pt x="5085184" y="2249805"/>
                  </a:cubicBezTo>
                  <a:cubicBezTo>
                    <a:pt x="5067086" y="2245043"/>
                    <a:pt x="5008984" y="2274570"/>
                    <a:pt x="5001364" y="2286000"/>
                  </a:cubicBezTo>
                  <a:cubicBezTo>
                    <a:pt x="4980409" y="2307908"/>
                    <a:pt x="4975646" y="2336483"/>
                    <a:pt x="4965169" y="2363153"/>
                  </a:cubicBezTo>
                  <a:cubicBezTo>
                    <a:pt x="4958501" y="2394585"/>
                    <a:pt x="4927069" y="2492693"/>
                    <a:pt x="4912781" y="2507933"/>
                  </a:cubicBezTo>
                  <a:cubicBezTo>
                    <a:pt x="4826103" y="2599373"/>
                    <a:pt x="4698469" y="2922270"/>
                    <a:pt x="4687039" y="2970848"/>
                  </a:cubicBezTo>
                  <a:cubicBezTo>
                    <a:pt x="4680371" y="2976563"/>
                    <a:pt x="4641319" y="3111818"/>
                    <a:pt x="4620364" y="3170873"/>
                  </a:cubicBezTo>
                  <a:cubicBezTo>
                    <a:pt x="4587978" y="3260408"/>
                    <a:pt x="4397478" y="3664268"/>
                    <a:pt x="4391764" y="3722370"/>
                  </a:cubicBezTo>
                  <a:cubicBezTo>
                    <a:pt x="4389859" y="3725228"/>
                    <a:pt x="4388906" y="3728085"/>
                    <a:pt x="4388906" y="3730943"/>
                  </a:cubicBezTo>
                  <a:cubicBezTo>
                    <a:pt x="4381286" y="3750945"/>
                    <a:pt x="4374619" y="3810000"/>
                    <a:pt x="4373666" y="3818573"/>
                  </a:cubicBezTo>
                  <a:cubicBezTo>
                    <a:pt x="4366998" y="3857625"/>
                    <a:pt x="4343186" y="3886200"/>
                    <a:pt x="4318421" y="3914775"/>
                  </a:cubicBezTo>
                  <a:cubicBezTo>
                    <a:pt x="4270796" y="3970020"/>
                    <a:pt x="4134589" y="4238625"/>
                    <a:pt x="4151733" y="4318635"/>
                  </a:cubicBezTo>
                  <a:cubicBezTo>
                    <a:pt x="4151733" y="4321493"/>
                    <a:pt x="4125064" y="4431983"/>
                    <a:pt x="4112681" y="4448175"/>
                  </a:cubicBezTo>
                  <a:cubicBezTo>
                    <a:pt x="4037433" y="4547235"/>
                    <a:pt x="3948851" y="4632008"/>
                    <a:pt x="3847886" y="4705350"/>
                  </a:cubicBezTo>
                  <a:cubicBezTo>
                    <a:pt x="3847886" y="4705350"/>
                    <a:pt x="3847886" y="4705350"/>
                    <a:pt x="3847886" y="4705350"/>
                  </a:cubicBezTo>
                  <a:cubicBezTo>
                    <a:pt x="3785973" y="4709160"/>
                    <a:pt x="3726918" y="4724400"/>
                    <a:pt x="3669768" y="4745355"/>
                  </a:cubicBezTo>
                  <a:cubicBezTo>
                    <a:pt x="3606903" y="4759643"/>
                    <a:pt x="3564993" y="4800600"/>
                    <a:pt x="3535466" y="4855845"/>
                  </a:cubicBezTo>
                  <a:cubicBezTo>
                    <a:pt x="3527846" y="4870133"/>
                    <a:pt x="3507843" y="4890135"/>
                    <a:pt x="3506891" y="4887278"/>
                  </a:cubicBezTo>
                  <a:cubicBezTo>
                    <a:pt x="3379256" y="4489133"/>
                    <a:pt x="3251621" y="4090988"/>
                    <a:pt x="3123986" y="3693795"/>
                  </a:cubicBezTo>
                  <a:cubicBezTo>
                    <a:pt x="3116366" y="3669030"/>
                    <a:pt x="3103983" y="3659505"/>
                    <a:pt x="3077314" y="3657600"/>
                  </a:cubicBezTo>
                  <a:cubicBezTo>
                    <a:pt x="2791564" y="3633788"/>
                    <a:pt x="444603" y="3435668"/>
                    <a:pt x="48363" y="3403283"/>
                  </a:cubicBezTo>
                  <a:cubicBezTo>
                    <a:pt x="-5929" y="3398520"/>
                    <a:pt x="-7834" y="3402330"/>
                    <a:pt x="10263" y="3453765"/>
                  </a:cubicBezTo>
                  <a:cubicBezTo>
                    <a:pt x="68366" y="3618548"/>
                    <a:pt x="722733" y="5509260"/>
                    <a:pt x="783693" y="5687378"/>
                  </a:cubicBezTo>
                  <a:cubicBezTo>
                    <a:pt x="797028" y="5724525"/>
                    <a:pt x="821793" y="5742623"/>
                    <a:pt x="858941" y="5751195"/>
                  </a:cubicBezTo>
                  <a:cubicBezTo>
                    <a:pt x="1196126" y="5827395"/>
                    <a:pt x="3562136" y="6356033"/>
                    <a:pt x="3812644" y="6414135"/>
                  </a:cubicBezTo>
                  <a:cubicBezTo>
                    <a:pt x="3835503" y="6419850"/>
                    <a:pt x="3858364" y="6423660"/>
                    <a:pt x="3882176" y="6414135"/>
                  </a:cubicBezTo>
                  <a:cubicBezTo>
                    <a:pt x="3978378" y="6374130"/>
                    <a:pt x="5427131" y="5882640"/>
                    <a:pt x="5439514" y="5869305"/>
                  </a:cubicBezTo>
                  <a:cubicBezTo>
                    <a:pt x="5436656" y="5863590"/>
                    <a:pt x="5498569" y="5767388"/>
                    <a:pt x="5500473" y="5750243"/>
                  </a:cubicBezTo>
                  <a:cubicBezTo>
                    <a:pt x="5514761" y="5647373"/>
                    <a:pt x="5511903" y="5643563"/>
                    <a:pt x="5409986" y="5628323"/>
                  </a:cubicBezTo>
                  <a:cubicBezTo>
                    <a:pt x="5058514" y="5574030"/>
                    <a:pt x="4707994" y="5520690"/>
                    <a:pt x="4356521" y="5469255"/>
                  </a:cubicBezTo>
                  <a:cubicBezTo>
                    <a:pt x="4266034" y="5455920"/>
                    <a:pt x="4175546" y="5434965"/>
                    <a:pt x="4083153" y="5431155"/>
                  </a:cubicBezTo>
                  <a:cubicBezTo>
                    <a:pt x="4077439" y="5432108"/>
                    <a:pt x="4023146" y="5385435"/>
                    <a:pt x="4065056" y="5359718"/>
                  </a:cubicBezTo>
                  <a:cubicBezTo>
                    <a:pt x="4068866" y="5359718"/>
                    <a:pt x="4120301" y="5326380"/>
                    <a:pt x="4126969" y="5299710"/>
                  </a:cubicBezTo>
                  <a:cubicBezTo>
                    <a:pt x="4135541" y="5267325"/>
                    <a:pt x="4155544" y="5253990"/>
                    <a:pt x="4185071" y="5245418"/>
                  </a:cubicBezTo>
                  <a:cubicBezTo>
                    <a:pt x="4251746" y="5226368"/>
                    <a:pt x="4318421" y="5204460"/>
                    <a:pt x="4386048" y="5192078"/>
                  </a:cubicBezTo>
                  <a:cubicBezTo>
                    <a:pt x="4443198" y="5181600"/>
                    <a:pt x="4478441" y="5154930"/>
                    <a:pt x="4485109" y="5096828"/>
                  </a:cubicBezTo>
                  <a:cubicBezTo>
                    <a:pt x="4490823" y="5081588"/>
                    <a:pt x="4499396" y="5043488"/>
                    <a:pt x="4500348" y="5039678"/>
                  </a:cubicBezTo>
                  <a:cubicBezTo>
                    <a:pt x="4511778" y="5033963"/>
                    <a:pt x="4640366" y="4949190"/>
                    <a:pt x="4657511" y="4881563"/>
                  </a:cubicBezTo>
                  <a:cubicBezTo>
                    <a:pt x="4657511" y="4881563"/>
                    <a:pt x="4657511" y="4881563"/>
                    <a:pt x="4657511" y="4880610"/>
                  </a:cubicBezTo>
                  <a:cubicBezTo>
                    <a:pt x="4659416" y="4880610"/>
                    <a:pt x="4685134" y="4797743"/>
                    <a:pt x="4685134" y="4792028"/>
                  </a:cubicBezTo>
                  <a:cubicBezTo>
                    <a:pt x="4694659" y="4772025"/>
                    <a:pt x="4710851" y="4756785"/>
                    <a:pt x="4729901" y="4742498"/>
                  </a:cubicBezTo>
                  <a:cubicBezTo>
                    <a:pt x="4836581" y="4663440"/>
                    <a:pt x="5026128" y="4291965"/>
                    <a:pt x="5028034" y="4289108"/>
                  </a:cubicBezTo>
                  <a:cubicBezTo>
                    <a:pt x="5040416" y="4272915"/>
                    <a:pt x="5043273" y="4254818"/>
                    <a:pt x="5041369" y="4235768"/>
                  </a:cubicBezTo>
                  <a:cubicBezTo>
                    <a:pt x="5040416" y="4232910"/>
                    <a:pt x="5088994" y="4015740"/>
                    <a:pt x="5100423" y="3920490"/>
                  </a:cubicBezTo>
                  <a:cubicBezTo>
                    <a:pt x="5104234" y="3910965"/>
                    <a:pt x="5139476" y="3823335"/>
                    <a:pt x="5154716" y="3794760"/>
                  </a:cubicBezTo>
                  <a:cubicBezTo>
                    <a:pt x="5181386" y="3772853"/>
                    <a:pt x="5205198" y="3748088"/>
                    <a:pt x="5224248" y="3719513"/>
                  </a:cubicBezTo>
                  <a:cubicBezTo>
                    <a:pt x="5247109" y="3740468"/>
                    <a:pt x="5233773" y="3769995"/>
                    <a:pt x="5241394" y="3794760"/>
                  </a:cubicBezTo>
                  <a:cubicBezTo>
                    <a:pt x="5241394" y="3801428"/>
                    <a:pt x="5239489" y="3874770"/>
                    <a:pt x="5235678" y="3905250"/>
                  </a:cubicBezTo>
                  <a:cubicBezTo>
                    <a:pt x="5234726" y="3915728"/>
                    <a:pt x="5239489" y="3988118"/>
                    <a:pt x="5229964" y="4012883"/>
                  </a:cubicBezTo>
                  <a:cubicBezTo>
                    <a:pt x="5219486" y="4065270"/>
                    <a:pt x="5198531" y="4115753"/>
                    <a:pt x="5192816" y="4169093"/>
                  </a:cubicBezTo>
                  <a:cubicBezTo>
                    <a:pt x="5194721" y="4172903"/>
                    <a:pt x="5161384" y="4284345"/>
                    <a:pt x="5158526" y="4288155"/>
                  </a:cubicBezTo>
                  <a:cubicBezTo>
                    <a:pt x="5119473" y="4337685"/>
                    <a:pt x="5117569" y="4396740"/>
                    <a:pt x="5112806" y="4455795"/>
                  </a:cubicBezTo>
                  <a:cubicBezTo>
                    <a:pt x="5111853" y="4461510"/>
                    <a:pt x="5102328" y="4538663"/>
                    <a:pt x="5102328" y="4551045"/>
                  </a:cubicBezTo>
                  <a:cubicBezTo>
                    <a:pt x="5101376" y="4561523"/>
                    <a:pt x="5106139" y="4607243"/>
                    <a:pt x="5102328" y="4606290"/>
                  </a:cubicBezTo>
                  <a:cubicBezTo>
                    <a:pt x="5088994" y="4625340"/>
                    <a:pt x="5089946" y="4848225"/>
                    <a:pt x="5086136" y="4851083"/>
                  </a:cubicBezTo>
                  <a:cubicBezTo>
                    <a:pt x="5078516" y="4900613"/>
                    <a:pt x="5083278" y="5044440"/>
                    <a:pt x="5083278" y="5066348"/>
                  </a:cubicBezTo>
                  <a:cubicBezTo>
                    <a:pt x="5083278" y="5172075"/>
                    <a:pt x="5083278" y="5172075"/>
                    <a:pt x="5190911" y="5172075"/>
                  </a:cubicBezTo>
                  <a:cubicBezTo>
                    <a:pt x="5940528" y="5172075"/>
                    <a:pt x="7475006" y="5172075"/>
                    <a:pt x="7493103" y="5171123"/>
                  </a:cubicBezTo>
                  <a:cubicBezTo>
                    <a:pt x="7530251" y="5170170"/>
                    <a:pt x="7550253" y="5153978"/>
                    <a:pt x="7540728" y="5113973"/>
                  </a:cubicBezTo>
                  <a:cubicBezTo>
                    <a:pt x="7538823" y="5087303"/>
                    <a:pt x="7544539" y="5060633"/>
                    <a:pt x="7531203" y="5035868"/>
                  </a:cubicBezTo>
                  <a:cubicBezTo>
                    <a:pt x="7529298" y="5033010"/>
                    <a:pt x="7526441" y="4953000"/>
                    <a:pt x="7530251" y="4920615"/>
                  </a:cubicBezTo>
                  <a:cubicBezTo>
                    <a:pt x="7530251" y="4893945"/>
                    <a:pt x="7519773" y="4828223"/>
                    <a:pt x="7515964" y="4822508"/>
                  </a:cubicBezTo>
                  <a:cubicBezTo>
                    <a:pt x="7515964" y="4748213"/>
                    <a:pt x="7527394" y="4462463"/>
                    <a:pt x="7527394" y="4438650"/>
                  </a:cubicBezTo>
                  <a:cubicBezTo>
                    <a:pt x="7531203" y="4432935"/>
                    <a:pt x="7638836" y="4023360"/>
                    <a:pt x="7640741" y="4023360"/>
                  </a:cubicBezTo>
                  <a:cubicBezTo>
                    <a:pt x="7640741" y="4024313"/>
                    <a:pt x="7640741" y="4025265"/>
                    <a:pt x="7640741" y="4026218"/>
                  </a:cubicBezTo>
                  <a:cubicBezTo>
                    <a:pt x="7653123" y="4068128"/>
                    <a:pt x="7693128" y="4152900"/>
                    <a:pt x="7695986" y="4155758"/>
                  </a:cubicBezTo>
                  <a:cubicBezTo>
                    <a:pt x="7695034" y="4184333"/>
                    <a:pt x="7801714" y="4412933"/>
                    <a:pt x="7802666" y="4413885"/>
                  </a:cubicBezTo>
                  <a:cubicBezTo>
                    <a:pt x="7826478" y="4495800"/>
                    <a:pt x="7801714" y="4456748"/>
                    <a:pt x="7836956" y="4534853"/>
                  </a:cubicBezTo>
                  <a:cubicBezTo>
                    <a:pt x="7836003" y="4539615"/>
                    <a:pt x="7885534" y="4655820"/>
                    <a:pt x="7897916" y="4672965"/>
                  </a:cubicBezTo>
                  <a:cubicBezTo>
                    <a:pt x="7944589" y="4787265"/>
                    <a:pt x="8016978" y="4935855"/>
                    <a:pt x="8019836" y="4934903"/>
                  </a:cubicBezTo>
                  <a:cubicBezTo>
                    <a:pt x="8132231" y="5106353"/>
                    <a:pt x="8221766" y="5200650"/>
                    <a:pt x="8265581" y="5229225"/>
                  </a:cubicBezTo>
                  <a:cubicBezTo>
                    <a:pt x="8268439" y="5229225"/>
                    <a:pt x="8308444" y="5266373"/>
                    <a:pt x="8308444" y="5270183"/>
                  </a:cubicBezTo>
                  <a:cubicBezTo>
                    <a:pt x="8322731" y="5306378"/>
                    <a:pt x="8289394" y="5299710"/>
                    <a:pt x="8274153" y="5303520"/>
                  </a:cubicBezTo>
                  <a:cubicBezTo>
                    <a:pt x="8111276" y="5343525"/>
                    <a:pt x="7950303" y="5387340"/>
                    <a:pt x="7787426" y="5428298"/>
                  </a:cubicBezTo>
                  <a:cubicBezTo>
                    <a:pt x="7758851" y="5435918"/>
                    <a:pt x="7733134" y="5445443"/>
                    <a:pt x="7721703" y="5471160"/>
                  </a:cubicBezTo>
                  <a:cubicBezTo>
                    <a:pt x="7721703" y="5471160"/>
                    <a:pt x="7721703" y="5471160"/>
                    <a:pt x="7721703" y="5471160"/>
                  </a:cubicBezTo>
                  <a:cubicBezTo>
                    <a:pt x="7721703" y="5471160"/>
                    <a:pt x="7721703" y="5471160"/>
                    <a:pt x="7721703" y="5472113"/>
                  </a:cubicBezTo>
                  <a:cubicBezTo>
                    <a:pt x="7719798" y="5476875"/>
                    <a:pt x="7711226" y="5553075"/>
                    <a:pt x="7720751" y="5585460"/>
                  </a:cubicBezTo>
                  <a:cubicBezTo>
                    <a:pt x="7743611" y="5622608"/>
                    <a:pt x="7885534" y="5739765"/>
                    <a:pt x="7937921" y="5749290"/>
                  </a:cubicBezTo>
                  <a:cubicBezTo>
                    <a:pt x="8046506" y="5769293"/>
                    <a:pt x="8536091" y="5876925"/>
                    <a:pt x="8677061" y="5865495"/>
                  </a:cubicBezTo>
                  <a:cubicBezTo>
                    <a:pt x="8724686" y="5861685"/>
                    <a:pt x="8771358" y="5853113"/>
                    <a:pt x="8818983" y="5855018"/>
                  </a:cubicBezTo>
                  <a:cubicBezTo>
                    <a:pt x="8849463" y="5855970"/>
                    <a:pt x="8865656" y="5865495"/>
                    <a:pt x="8869466" y="5896928"/>
                  </a:cubicBezTo>
                  <a:cubicBezTo>
                    <a:pt x="8875181" y="5945505"/>
                    <a:pt x="8882800" y="5994083"/>
                    <a:pt x="8889469" y="6042660"/>
                  </a:cubicBezTo>
                  <a:cubicBezTo>
                    <a:pt x="8893279" y="6075998"/>
                    <a:pt x="8904708" y="6104573"/>
                    <a:pt x="8942808" y="6113145"/>
                  </a:cubicBezTo>
                  <a:cubicBezTo>
                    <a:pt x="8995196" y="6125528"/>
                    <a:pt x="9045679" y="6144578"/>
                    <a:pt x="9099019" y="6154103"/>
                  </a:cubicBezTo>
                  <a:cubicBezTo>
                    <a:pt x="9149500" y="6162675"/>
                    <a:pt x="9242846" y="6126480"/>
                    <a:pt x="9242846" y="6126480"/>
                  </a:cubicBezTo>
                  <a:cubicBezTo>
                    <a:pt x="9287613" y="6126480"/>
                    <a:pt x="9319046" y="6111240"/>
                    <a:pt x="9308569" y="6058853"/>
                  </a:cubicBezTo>
                  <a:cubicBezTo>
                    <a:pt x="9303806" y="6035993"/>
                    <a:pt x="9346669" y="6026468"/>
                    <a:pt x="9356194" y="6027420"/>
                  </a:cubicBezTo>
                  <a:cubicBezTo>
                    <a:pt x="9378100" y="6028373"/>
                    <a:pt x="9400008" y="6025515"/>
                    <a:pt x="9422869" y="6022658"/>
                  </a:cubicBezTo>
                  <a:cubicBezTo>
                    <a:pt x="9649563" y="5992178"/>
                    <a:pt x="9875306" y="5959793"/>
                    <a:pt x="10102000" y="5926455"/>
                  </a:cubicBezTo>
                  <a:cubicBezTo>
                    <a:pt x="10142006" y="5920740"/>
                    <a:pt x="10166771" y="5928360"/>
                    <a:pt x="10171533" y="5972175"/>
                  </a:cubicBezTo>
                  <a:cubicBezTo>
                    <a:pt x="10175344" y="6005513"/>
                    <a:pt x="10196298" y="6016943"/>
                    <a:pt x="10227731" y="6017895"/>
                  </a:cubicBezTo>
                  <a:cubicBezTo>
                    <a:pt x="10262973" y="6018848"/>
                    <a:pt x="10297263" y="6011228"/>
                    <a:pt x="10331554" y="6008370"/>
                  </a:cubicBezTo>
                  <a:cubicBezTo>
                    <a:pt x="10384894" y="6004560"/>
                    <a:pt x="10399181" y="5991225"/>
                    <a:pt x="10399181" y="5937885"/>
                  </a:cubicBezTo>
                  <a:cubicBezTo>
                    <a:pt x="10402038" y="5715953"/>
                    <a:pt x="10401086" y="5496878"/>
                    <a:pt x="10401086" y="5277803"/>
                  </a:cubicBezTo>
                  <a:close/>
                  <a:moveTo>
                    <a:pt x="5120426" y="4653915"/>
                  </a:moveTo>
                  <a:cubicBezTo>
                    <a:pt x="5120426" y="4652963"/>
                    <a:pt x="5120426" y="4652010"/>
                    <a:pt x="5120426" y="4650105"/>
                  </a:cubicBezTo>
                  <a:cubicBezTo>
                    <a:pt x="5120426" y="4651058"/>
                    <a:pt x="5120426" y="4651058"/>
                    <a:pt x="5121378" y="4652010"/>
                  </a:cubicBezTo>
                  <a:cubicBezTo>
                    <a:pt x="5121378" y="4652010"/>
                    <a:pt x="5120426" y="4652963"/>
                    <a:pt x="5120426" y="4653915"/>
                  </a:cubicBezTo>
                  <a:close/>
                  <a:moveTo>
                    <a:pt x="5252823" y="3790950"/>
                  </a:moveTo>
                  <a:cubicBezTo>
                    <a:pt x="5252823" y="3790950"/>
                    <a:pt x="5252823" y="3791903"/>
                    <a:pt x="5252823" y="3790950"/>
                  </a:cubicBezTo>
                  <a:cubicBezTo>
                    <a:pt x="5251871" y="3791903"/>
                    <a:pt x="5251871" y="3791903"/>
                    <a:pt x="5250919" y="3791903"/>
                  </a:cubicBezTo>
                  <a:cubicBezTo>
                    <a:pt x="5251871" y="3791903"/>
                    <a:pt x="5252823" y="3790950"/>
                    <a:pt x="5252823" y="3790950"/>
                  </a:cubicBezTo>
                  <a:cubicBezTo>
                    <a:pt x="5252823" y="3790950"/>
                    <a:pt x="5252823" y="3790950"/>
                    <a:pt x="5252823" y="3790950"/>
                  </a:cubicBezTo>
                  <a:close/>
                  <a:moveTo>
                    <a:pt x="5253776" y="3801428"/>
                  </a:move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lose/>
                  <a:moveTo>
                    <a:pt x="7520726" y="5030153"/>
                  </a:moveTo>
                  <a:cubicBezTo>
                    <a:pt x="7520726" y="5030153"/>
                    <a:pt x="7520726" y="5030153"/>
                    <a:pt x="7520726" y="5030153"/>
                  </a:cubicBezTo>
                  <a:cubicBezTo>
                    <a:pt x="7520726" y="5030153"/>
                    <a:pt x="7520726" y="5030153"/>
                    <a:pt x="7520726" y="5030153"/>
                  </a:cubicBezTo>
                  <a:cubicBezTo>
                    <a:pt x="7520726" y="5030153"/>
                    <a:pt x="7520726" y="5030153"/>
                    <a:pt x="7520726" y="5030153"/>
                  </a:cubicBezTo>
                  <a:close/>
                  <a:moveTo>
                    <a:pt x="7243548" y="2096453"/>
                  </a:moveTo>
                  <a:cubicBezTo>
                    <a:pt x="7243548" y="2095500"/>
                    <a:pt x="7243548" y="2095500"/>
                    <a:pt x="7243548" y="2096453"/>
                  </a:cubicBezTo>
                  <a:cubicBezTo>
                    <a:pt x="7227356" y="2051685"/>
                    <a:pt x="7243548" y="2016443"/>
                    <a:pt x="7273076" y="1983105"/>
                  </a:cubicBezTo>
                  <a:cubicBezTo>
                    <a:pt x="7277839" y="1977390"/>
                    <a:pt x="7281648" y="1969770"/>
                    <a:pt x="7281648" y="1962150"/>
                  </a:cubicBezTo>
                  <a:cubicBezTo>
                    <a:pt x="7292126" y="1971675"/>
                    <a:pt x="7301651" y="1981200"/>
                    <a:pt x="7311176" y="1991678"/>
                  </a:cubicBezTo>
                  <a:lnTo>
                    <a:pt x="7311176" y="1991678"/>
                  </a:lnTo>
                  <a:cubicBezTo>
                    <a:pt x="7314986" y="1999298"/>
                    <a:pt x="7319748" y="2003108"/>
                    <a:pt x="7328321" y="2002155"/>
                  </a:cubicBezTo>
                  <a:cubicBezTo>
                    <a:pt x="7339751" y="2006918"/>
                    <a:pt x="7351181" y="2010728"/>
                    <a:pt x="7368326" y="2017395"/>
                  </a:cubicBezTo>
                  <a:cubicBezTo>
                    <a:pt x="7321653" y="2038350"/>
                    <a:pt x="7280696" y="2064068"/>
                    <a:pt x="7243548" y="2096453"/>
                  </a:cubicBezTo>
                  <a:close/>
                  <a:moveTo>
                    <a:pt x="7532156" y="1809750"/>
                  </a:moveTo>
                  <a:cubicBezTo>
                    <a:pt x="7492151" y="1830705"/>
                    <a:pt x="7453098" y="1853565"/>
                    <a:pt x="7414046" y="1876425"/>
                  </a:cubicBezTo>
                  <a:cubicBezTo>
                    <a:pt x="7376898" y="1888808"/>
                    <a:pt x="7339751" y="1901190"/>
                    <a:pt x="7302603" y="1913573"/>
                  </a:cubicBezTo>
                  <a:cubicBezTo>
                    <a:pt x="7344514" y="1848803"/>
                    <a:pt x="7385471" y="1784033"/>
                    <a:pt x="7427381" y="1719263"/>
                  </a:cubicBezTo>
                  <a:cubicBezTo>
                    <a:pt x="7439764" y="1721168"/>
                    <a:pt x="7452146" y="1723073"/>
                    <a:pt x="7463576" y="1725930"/>
                  </a:cubicBezTo>
                  <a:cubicBezTo>
                    <a:pt x="7485484" y="1744028"/>
                    <a:pt x="7515964" y="1744980"/>
                    <a:pt x="7536919" y="1766888"/>
                  </a:cubicBezTo>
                  <a:cubicBezTo>
                    <a:pt x="7552159" y="1784985"/>
                    <a:pt x="7559778" y="1795463"/>
                    <a:pt x="7532156" y="1809750"/>
                  </a:cubicBezTo>
                  <a:close/>
                  <a:moveTo>
                    <a:pt x="7635026" y="2258378"/>
                  </a:moveTo>
                  <a:cubicBezTo>
                    <a:pt x="7634073" y="2264093"/>
                    <a:pt x="7634073" y="2269808"/>
                    <a:pt x="7633121" y="2275523"/>
                  </a:cubicBezTo>
                  <a:cubicBezTo>
                    <a:pt x="7626453" y="2285048"/>
                    <a:pt x="7624548" y="2294573"/>
                    <a:pt x="7625501" y="2306003"/>
                  </a:cubicBezTo>
                  <a:cubicBezTo>
                    <a:pt x="7610261" y="2336483"/>
                    <a:pt x="7592164" y="2366010"/>
                    <a:pt x="7555969" y="2381250"/>
                  </a:cubicBezTo>
                  <a:cubicBezTo>
                    <a:pt x="7543586" y="2325053"/>
                    <a:pt x="7547396" y="2276475"/>
                    <a:pt x="7591211" y="2235518"/>
                  </a:cubicBezTo>
                  <a:cubicBezTo>
                    <a:pt x="7604546" y="2223135"/>
                    <a:pt x="7613119" y="2205990"/>
                    <a:pt x="7624548" y="2190750"/>
                  </a:cubicBezTo>
                  <a:cubicBezTo>
                    <a:pt x="7624548" y="2190750"/>
                    <a:pt x="7624548" y="2190750"/>
                    <a:pt x="7624548" y="2190750"/>
                  </a:cubicBezTo>
                  <a:cubicBezTo>
                    <a:pt x="7647409" y="2210753"/>
                    <a:pt x="7626453" y="2236470"/>
                    <a:pt x="7635026" y="2258378"/>
                  </a:cubicBezTo>
                  <a:close/>
                  <a:moveTo>
                    <a:pt x="7758851" y="1743075"/>
                  </a:moveTo>
                  <a:cubicBezTo>
                    <a:pt x="7758851" y="1743075"/>
                    <a:pt x="7757898" y="1742123"/>
                    <a:pt x="7757898" y="1742123"/>
                  </a:cubicBezTo>
                  <a:cubicBezTo>
                    <a:pt x="7757898" y="1742123"/>
                    <a:pt x="7757898" y="1742123"/>
                    <a:pt x="7757898" y="1741170"/>
                  </a:cubicBezTo>
                  <a:cubicBezTo>
                    <a:pt x="7757898" y="1742123"/>
                    <a:pt x="7758851" y="1742123"/>
                    <a:pt x="7758851" y="1743075"/>
                  </a:cubicBezTo>
                  <a:cubicBezTo>
                    <a:pt x="7758851" y="1743075"/>
                    <a:pt x="7758851" y="1743075"/>
                    <a:pt x="7758851" y="1743075"/>
                  </a:cubicBezTo>
                  <a:close/>
                  <a:moveTo>
                    <a:pt x="9201888" y="6113145"/>
                  </a:moveTo>
                  <a:cubicBezTo>
                    <a:pt x="9201888" y="6113145"/>
                    <a:pt x="9200936" y="6113145"/>
                    <a:pt x="9201888" y="6113145"/>
                  </a:cubicBezTo>
                  <a:cubicBezTo>
                    <a:pt x="9201888" y="6112193"/>
                    <a:pt x="9201888" y="6112193"/>
                    <a:pt x="9201888" y="6113145"/>
                  </a:cubicBezTo>
                  <a:cubicBezTo>
                    <a:pt x="9201888" y="6112193"/>
                    <a:pt x="9201888" y="6113145"/>
                    <a:pt x="9201888" y="6113145"/>
                  </a:cubicBezTo>
                  <a:close/>
                  <a:moveTo>
                    <a:pt x="9740050" y="5124450"/>
                  </a:moveTo>
                  <a:cubicBezTo>
                    <a:pt x="9733383" y="5117783"/>
                    <a:pt x="9089494" y="5115878"/>
                    <a:pt x="8798029" y="5114925"/>
                  </a:cubicBezTo>
                  <a:cubicBezTo>
                    <a:pt x="8795171" y="5104448"/>
                    <a:pt x="8874229" y="4975860"/>
                    <a:pt x="8872323" y="4905375"/>
                  </a:cubicBezTo>
                  <a:cubicBezTo>
                    <a:pt x="8877086" y="4879658"/>
                    <a:pt x="8853273" y="4698683"/>
                    <a:pt x="8845654" y="4692015"/>
                  </a:cubicBezTo>
                  <a:cubicBezTo>
                    <a:pt x="8826604" y="4610100"/>
                    <a:pt x="8740879" y="4419600"/>
                    <a:pt x="8737069" y="4410075"/>
                  </a:cubicBezTo>
                  <a:cubicBezTo>
                    <a:pt x="8730400" y="4394835"/>
                    <a:pt x="8723733" y="4378643"/>
                    <a:pt x="8715161" y="4363403"/>
                  </a:cubicBezTo>
                  <a:cubicBezTo>
                    <a:pt x="8666583" y="4273868"/>
                    <a:pt x="8567523" y="4095750"/>
                    <a:pt x="8567523" y="4095750"/>
                  </a:cubicBezTo>
                  <a:cubicBezTo>
                    <a:pt x="8567523" y="4095750"/>
                    <a:pt x="8567523" y="4089083"/>
                    <a:pt x="8567523" y="4085273"/>
                  </a:cubicBezTo>
                  <a:cubicBezTo>
                    <a:pt x="8573238" y="4057650"/>
                    <a:pt x="8585621" y="4071938"/>
                    <a:pt x="8596098" y="4081463"/>
                  </a:cubicBezTo>
                  <a:cubicBezTo>
                    <a:pt x="8678013" y="4153853"/>
                    <a:pt x="9679091" y="5034915"/>
                    <a:pt x="9721000" y="5074920"/>
                  </a:cubicBezTo>
                  <a:cubicBezTo>
                    <a:pt x="9733383" y="5087303"/>
                    <a:pt x="9767673" y="5095875"/>
                    <a:pt x="9740050" y="5124450"/>
                  </a:cubicBezTo>
                  <a:close/>
                </a:path>
              </a:pathLst>
            </a:custGeom>
            <a:solidFill>
              <a:schemeClr val="accent5"/>
            </a:solidFill>
            <a:ln w="9525" cap="flat">
              <a:noFill/>
              <a:prstDash val="solid"/>
              <a:miter/>
            </a:ln>
          </p:spPr>
          <p:txBody>
            <a:bodyPr rtlCol="0" anchor="ctr"/>
            <a:lstStyle/>
            <a:p>
              <a:endParaRPr lang="en-US"/>
            </a:p>
          </p:txBody>
        </p:sp>
        <p:sp>
          <p:nvSpPr>
            <p:cNvPr id="5" name="Plus Sign 4">
              <a:extLst>
                <a:ext uri="{FF2B5EF4-FFF2-40B4-BE49-F238E27FC236}">
                  <a16:creationId xmlns:a16="http://schemas.microsoft.com/office/drawing/2014/main" id="{09D4715A-92C7-4853-B7BE-051ACE2CCDE9}"/>
                </a:ext>
              </a:extLst>
            </p:cNvPr>
            <p:cNvSpPr/>
            <p:nvPr/>
          </p:nvSpPr>
          <p:spPr>
            <a:xfrm>
              <a:off x="9615333" y="4240313"/>
              <a:ext cx="448003" cy="448003"/>
            </a:xfrm>
            <a:prstGeom prst="mathPlu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E2681D84-B042-43FD-9804-E12F936BD43F}"/>
                </a:ext>
              </a:extLst>
            </p:cNvPr>
            <p:cNvGrpSpPr/>
            <p:nvPr/>
          </p:nvGrpSpPr>
          <p:grpSpPr>
            <a:xfrm rot="20857237">
              <a:off x="9024574" y="3519587"/>
              <a:ext cx="1109031" cy="1274933"/>
              <a:chOff x="8873991" y="3923317"/>
              <a:chExt cx="1109031" cy="1274933"/>
            </a:xfrm>
          </p:grpSpPr>
          <p:grpSp>
            <p:nvGrpSpPr>
              <p:cNvPr id="7" name="Group 6">
                <a:extLst>
                  <a:ext uri="{FF2B5EF4-FFF2-40B4-BE49-F238E27FC236}">
                    <a16:creationId xmlns:a16="http://schemas.microsoft.com/office/drawing/2014/main" id="{B0D7A995-E16C-44B4-A88B-9E2327CF2D5F}"/>
                  </a:ext>
                </a:extLst>
              </p:cNvPr>
              <p:cNvGrpSpPr/>
              <p:nvPr/>
            </p:nvGrpSpPr>
            <p:grpSpPr>
              <a:xfrm>
                <a:off x="8932620" y="3923317"/>
                <a:ext cx="1050402" cy="1274933"/>
                <a:chOff x="8772175" y="4670224"/>
                <a:chExt cx="1050402" cy="1274933"/>
              </a:xfrm>
              <a:solidFill>
                <a:schemeClr val="bg1"/>
              </a:solidFill>
            </p:grpSpPr>
            <p:sp>
              <p:nvSpPr>
                <p:cNvPr id="11" name="Freeform: Shape 10">
                  <a:extLst>
                    <a:ext uri="{FF2B5EF4-FFF2-40B4-BE49-F238E27FC236}">
                      <a16:creationId xmlns:a16="http://schemas.microsoft.com/office/drawing/2014/main" id="{3C7C7204-B0AC-48CB-9A5C-4220110A607D}"/>
                    </a:ext>
                  </a:extLst>
                </p:cNvPr>
                <p:cNvSpPr/>
                <p:nvPr/>
              </p:nvSpPr>
              <p:spPr>
                <a:xfrm rot="567401">
                  <a:off x="8772175" y="4670224"/>
                  <a:ext cx="116160" cy="704068"/>
                </a:xfrm>
                <a:custGeom>
                  <a:avLst/>
                  <a:gdLst>
                    <a:gd name="connsiteX0" fmla="*/ 31309 w 197809"/>
                    <a:gd name="connsiteY0" fmla="*/ 0 h 1198955"/>
                    <a:gd name="connsiteX1" fmla="*/ 8623 w 197809"/>
                    <a:gd name="connsiteY1" fmla="*/ 96358 h 1198955"/>
                    <a:gd name="connsiteX2" fmla="*/ 0 w 197809"/>
                    <a:gd name="connsiteY2" fmla="*/ 226395 h 1198955"/>
                    <a:gd name="connsiteX3" fmla="*/ 143760 w 197809"/>
                    <a:gd name="connsiteY3" fmla="*/ 1179118 h 1198955"/>
                    <a:gd name="connsiteX4" fmla="*/ 197367 w 197809"/>
                    <a:gd name="connsiteY4" fmla="*/ 1176683 h 1198955"/>
                    <a:gd name="connsiteX5" fmla="*/ 116958 w 197809"/>
                    <a:gd name="connsiteY5" fmla="*/ 812404 h 1198955"/>
                    <a:gd name="connsiteX6" fmla="*/ 51170 w 197809"/>
                    <a:gd name="connsiteY6" fmla="*/ 176444 h 1198955"/>
                    <a:gd name="connsiteX7" fmla="*/ 54101 w 197809"/>
                    <a:gd name="connsiteY7" fmla="*/ 106809 h 1198955"/>
                    <a:gd name="connsiteX8" fmla="*/ 61676 w 197809"/>
                    <a:gd name="connsiteY8" fmla="*/ 57582 h 119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09" h="1198955">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grpFill/>
                <a:ln w="685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CED0C4E-D3B0-42AC-BB83-EE47FC7E5C40}"/>
                    </a:ext>
                  </a:extLst>
                </p:cNvPr>
                <p:cNvSpPr/>
                <p:nvPr/>
              </p:nvSpPr>
              <p:spPr>
                <a:xfrm rot="2624473">
                  <a:off x="9205359" y="5419204"/>
                  <a:ext cx="175807" cy="376730"/>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grpFill/>
                <a:ln w="6854"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55E08D90-57A3-44A9-B9C3-A1DC2F2716D6}"/>
                    </a:ext>
                  </a:extLst>
                </p:cNvPr>
                <p:cNvSpPr/>
                <p:nvPr/>
              </p:nvSpPr>
              <p:spPr>
                <a:xfrm rot="2624473">
                  <a:off x="9453204" y="5568427"/>
                  <a:ext cx="92090" cy="376730"/>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grpFill/>
                <a:ln w="685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EA5F39BF-3476-49BC-9CAD-EA8038AED485}"/>
                    </a:ext>
                  </a:extLst>
                </p:cNvPr>
                <p:cNvSpPr/>
                <p:nvPr/>
              </p:nvSpPr>
              <p:spPr>
                <a:xfrm rot="2624473">
                  <a:off x="9373440" y="5030162"/>
                  <a:ext cx="449137" cy="527241"/>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 name="connsiteX0" fmla="*/ 9624 w 360810"/>
                    <a:gd name="connsiteY0" fmla="*/ 4565 h 454288"/>
                    <a:gd name="connsiteX1" fmla="*/ 128953 w 360810"/>
                    <a:gd name="connsiteY1" fmla="*/ 113607 h 454288"/>
                    <a:gd name="connsiteX2" fmla="*/ 163243 w 360810"/>
                    <a:gd name="connsiteY2" fmla="*/ 165728 h 454288"/>
                    <a:gd name="connsiteX3" fmla="*/ 190675 w 360810"/>
                    <a:gd name="connsiteY3" fmla="*/ 194532 h 454288"/>
                    <a:gd name="connsiteX4" fmla="*/ 235938 w 360810"/>
                    <a:gd name="connsiteY4" fmla="*/ 204819 h 454288"/>
                    <a:gd name="connsiteX5" fmla="*/ 302461 w 360810"/>
                    <a:gd name="connsiteY5" fmla="*/ 275456 h 454288"/>
                    <a:gd name="connsiteX6" fmla="*/ 360754 w 360810"/>
                    <a:gd name="connsiteY6" fmla="*/ 411930 h 454288"/>
                    <a:gd name="connsiteX7" fmla="*/ 342923 w 360810"/>
                    <a:gd name="connsiteY7" fmla="*/ 429761 h 454288"/>
                    <a:gd name="connsiteX8" fmla="*/ 283944 w 360810"/>
                    <a:gd name="connsiteY8" fmla="*/ 296030 h 454288"/>
                    <a:gd name="connsiteX9" fmla="*/ 207135 w 360810"/>
                    <a:gd name="connsiteY9" fmla="*/ 220592 h 454288"/>
                    <a:gd name="connsiteX10" fmla="*/ 156385 w 360810"/>
                    <a:gd name="connsiteY10" fmla="*/ 232936 h 454288"/>
                    <a:gd name="connsiteX11" fmla="*/ 110437 w 360810"/>
                    <a:gd name="connsiteY11" fmla="*/ 374211 h 454288"/>
                    <a:gd name="connsiteX12" fmla="*/ 124153 w 360810"/>
                    <a:gd name="connsiteY12" fmla="*/ 451707 h 454288"/>
                    <a:gd name="connsiteX13" fmla="*/ 102207 w 360810"/>
                    <a:gd name="connsiteY13" fmla="*/ 450335 h 454288"/>
                    <a:gd name="connsiteX14" fmla="*/ 80947 w 360810"/>
                    <a:gd name="connsiteY14" fmla="*/ 355009 h 454288"/>
                    <a:gd name="connsiteX15" fmla="*/ 141984 w 360810"/>
                    <a:gd name="connsiteY15" fmla="*/ 209619 h 454288"/>
                    <a:gd name="connsiteX16" fmla="*/ 137869 w 360810"/>
                    <a:gd name="connsiteY16" fmla="*/ 180816 h 454288"/>
                    <a:gd name="connsiteX17" fmla="*/ 116609 w 360810"/>
                    <a:gd name="connsiteY17" fmla="*/ 142411 h 454288"/>
                    <a:gd name="connsiteX18" fmla="*/ 45286 w 360810"/>
                    <a:gd name="connsiteY18" fmla="*/ 68344 h 454288"/>
                    <a:gd name="connsiteX19" fmla="*/ 17168 w 360810"/>
                    <a:gd name="connsiteY19" fmla="*/ 42970 h 454288"/>
                    <a:gd name="connsiteX20" fmla="*/ 8233 w 360810"/>
                    <a:gd name="connsiteY20" fmla="*/ 22698 h 454288"/>
                    <a:gd name="connsiteX21" fmla="*/ 9624 w 360810"/>
                    <a:gd name="connsiteY21" fmla="*/ 4565 h 454288"/>
                    <a:gd name="connsiteX0" fmla="*/ 17456 w 368642"/>
                    <a:gd name="connsiteY0" fmla="*/ 3522 h 453245"/>
                    <a:gd name="connsiteX1" fmla="*/ 136785 w 368642"/>
                    <a:gd name="connsiteY1" fmla="*/ 112564 h 453245"/>
                    <a:gd name="connsiteX2" fmla="*/ 171075 w 368642"/>
                    <a:gd name="connsiteY2" fmla="*/ 164685 h 453245"/>
                    <a:gd name="connsiteX3" fmla="*/ 198507 w 368642"/>
                    <a:gd name="connsiteY3" fmla="*/ 193489 h 453245"/>
                    <a:gd name="connsiteX4" fmla="*/ 243770 w 368642"/>
                    <a:gd name="connsiteY4" fmla="*/ 203776 h 453245"/>
                    <a:gd name="connsiteX5" fmla="*/ 310293 w 368642"/>
                    <a:gd name="connsiteY5" fmla="*/ 274413 h 453245"/>
                    <a:gd name="connsiteX6" fmla="*/ 368586 w 368642"/>
                    <a:gd name="connsiteY6" fmla="*/ 410887 h 453245"/>
                    <a:gd name="connsiteX7" fmla="*/ 350755 w 368642"/>
                    <a:gd name="connsiteY7" fmla="*/ 428718 h 453245"/>
                    <a:gd name="connsiteX8" fmla="*/ 291776 w 368642"/>
                    <a:gd name="connsiteY8" fmla="*/ 294987 h 453245"/>
                    <a:gd name="connsiteX9" fmla="*/ 214967 w 368642"/>
                    <a:gd name="connsiteY9" fmla="*/ 219549 h 453245"/>
                    <a:gd name="connsiteX10" fmla="*/ 164217 w 368642"/>
                    <a:gd name="connsiteY10" fmla="*/ 231893 h 453245"/>
                    <a:gd name="connsiteX11" fmla="*/ 118269 w 368642"/>
                    <a:gd name="connsiteY11" fmla="*/ 373168 h 453245"/>
                    <a:gd name="connsiteX12" fmla="*/ 131985 w 368642"/>
                    <a:gd name="connsiteY12" fmla="*/ 450664 h 453245"/>
                    <a:gd name="connsiteX13" fmla="*/ 110039 w 368642"/>
                    <a:gd name="connsiteY13" fmla="*/ 449292 h 453245"/>
                    <a:gd name="connsiteX14" fmla="*/ 88779 w 368642"/>
                    <a:gd name="connsiteY14" fmla="*/ 353966 h 453245"/>
                    <a:gd name="connsiteX15" fmla="*/ 149816 w 368642"/>
                    <a:gd name="connsiteY15" fmla="*/ 208576 h 453245"/>
                    <a:gd name="connsiteX16" fmla="*/ 145701 w 368642"/>
                    <a:gd name="connsiteY16" fmla="*/ 179773 h 453245"/>
                    <a:gd name="connsiteX17" fmla="*/ 124441 w 368642"/>
                    <a:gd name="connsiteY17" fmla="*/ 141368 h 453245"/>
                    <a:gd name="connsiteX18" fmla="*/ 53118 w 368642"/>
                    <a:gd name="connsiteY18" fmla="*/ 67301 h 453245"/>
                    <a:gd name="connsiteX19" fmla="*/ 25000 w 368642"/>
                    <a:gd name="connsiteY19" fmla="*/ 41927 h 453245"/>
                    <a:gd name="connsiteX20" fmla="*/ 761 w 368642"/>
                    <a:gd name="connsiteY20" fmla="*/ 33027 h 453245"/>
                    <a:gd name="connsiteX21" fmla="*/ 17456 w 368642"/>
                    <a:gd name="connsiteY21" fmla="*/ 3522 h 453245"/>
                    <a:gd name="connsiteX0" fmla="*/ 35749 w 367948"/>
                    <a:gd name="connsiteY0" fmla="*/ 4556 h 442990"/>
                    <a:gd name="connsiteX1" fmla="*/ 136091 w 367948"/>
                    <a:gd name="connsiteY1" fmla="*/ 102309 h 442990"/>
                    <a:gd name="connsiteX2" fmla="*/ 170381 w 367948"/>
                    <a:gd name="connsiteY2" fmla="*/ 154430 h 442990"/>
                    <a:gd name="connsiteX3" fmla="*/ 197813 w 367948"/>
                    <a:gd name="connsiteY3" fmla="*/ 183234 h 442990"/>
                    <a:gd name="connsiteX4" fmla="*/ 243076 w 367948"/>
                    <a:gd name="connsiteY4" fmla="*/ 193521 h 442990"/>
                    <a:gd name="connsiteX5" fmla="*/ 309599 w 367948"/>
                    <a:gd name="connsiteY5" fmla="*/ 264158 h 442990"/>
                    <a:gd name="connsiteX6" fmla="*/ 367892 w 367948"/>
                    <a:gd name="connsiteY6" fmla="*/ 400632 h 442990"/>
                    <a:gd name="connsiteX7" fmla="*/ 350061 w 367948"/>
                    <a:gd name="connsiteY7" fmla="*/ 418463 h 442990"/>
                    <a:gd name="connsiteX8" fmla="*/ 291082 w 367948"/>
                    <a:gd name="connsiteY8" fmla="*/ 284732 h 442990"/>
                    <a:gd name="connsiteX9" fmla="*/ 214273 w 367948"/>
                    <a:gd name="connsiteY9" fmla="*/ 209294 h 442990"/>
                    <a:gd name="connsiteX10" fmla="*/ 163523 w 367948"/>
                    <a:gd name="connsiteY10" fmla="*/ 221638 h 442990"/>
                    <a:gd name="connsiteX11" fmla="*/ 117575 w 367948"/>
                    <a:gd name="connsiteY11" fmla="*/ 362913 h 442990"/>
                    <a:gd name="connsiteX12" fmla="*/ 131291 w 367948"/>
                    <a:gd name="connsiteY12" fmla="*/ 440409 h 442990"/>
                    <a:gd name="connsiteX13" fmla="*/ 109345 w 367948"/>
                    <a:gd name="connsiteY13" fmla="*/ 439037 h 442990"/>
                    <a:gd name="connsiteX14" fmla="*/ 88085 w 367948"/>
                    <a:gd name="connsiteY14" fmla="*/ 343711 h 442990"/>
                    <a:gd name="connsiteX15" fmla="*/ 149122 w 367948"/>
                    <a:gd name="connsiteY15" fmla="*/ 198321 h 442990"/>
                    <a:gd name="connsiteX16" fmla="*/ 145007 w 367948"/>
                    <a:gd name="connsiteY16" fmla="*/ 169518 h 442990"/>
                    <a:gd name="connsiteX17" fmla="*/ 123747 w 367948"/>
                    <a:gd name="connsiteY17" fmla="*/ 131113 h 442990"/>
                    <a:gd name="connsiteX18" fmla="*/ 52424 w 367948"/>
                    <a:gd name="connsiteY18" fmla="*/ 57046 h 442990"/>
                    <a:gd name="connsiteX19" fmla="*/ 24306 w 367948"/>
                    <a:gd name="connsiteY19" fmla="*/ 31672 h 442990"/>
                    <a:gd name="connsiteX20" fmla="*/ 67 w 367948"/>
                    <a:gd name="connsiteY20" fmla="*/ 22772 h 442990"/>
                    <a:gd name="connsiteX21" fmla="*/ 35749 w 367948"/>
                    <a:gd name="connsiteY21" fmla="*/ 4556 h 442990"/>
                    <a:gd name="connsiteX0" fmla="*/ 35721 w 367920"/>
                    <a:gd name="connsiteY0" fmla="*/ 867 h 439301"/>
                    <a:gd name="connsiteX1" fmla="*/ 136063 w 367920"/>
                    <a:gd name="connsiteY1" fmla="*/ 98620 h 439301"/>
                    <a:gd name="connsiteX2" fmla="*/ 170353 w 367920"/>
                    <a:gd name="connsiteY2" fmla="*/ 150741 h 439301"/>
                    <a:gd name="connsiteX3" fmla="*/ 197785 w 367920"/>
                    <a:gd name="connsiteY3" fmla="*/ 179545 h 439301"/>
                    <a:gd name="connsiteX4" fmla="*/ 243048 w 367920"/>
                    <a:gd name="connsiteY4" fmla="*/ 189832 h 439301"/>
                    <a:gd name="connsiteX5" fmla="*/ 309571 w 367920"/>
                    <a:gd name="connsiteY5" fmla="*/ 260469 h 439301"/>
                    <a:gd name="connsiteX6" fmla="*/ 367864 w 367920"/>
                    <a:gd name="connsiteY6" fmla="*/ 396943 h 439301"/>
                    <a:gd name="connsiteX7" fmla="*/ 350033 w 367920"/>
                    <a:gd name="connsiteY7" fmla="*/ 414774 h 439301"/>
                    <a:gd name="connsiteX8" fmla="*/ 291054 w 367920"/>
                    <a:gd name="connsiteY8" fmla="*/ 281043 h 439301"/>
                    <a:gd name="connsiteX9" fmla="*/ 214245 w 367920"/>
                    <a:gd name="connsiteY9" fmla="*/ 205605 h 439301"/>
                    <a:gd name="connsiteX10" fmla="*/ 163495 w 367920"/>
                    <a:gd name="connsiteY10" fmla="*/ 217949 h 439301"/>
                    <a:gd name="connsiteX11" fmla="*/ 117547 w 367920"/>
                    <a:gd name="connsiteY11" fmla="*/ 359224 h 439301"/>
                    <a:gd name="connsiteX12" fmla="*/ 131263 w 367920"/>
                    <a:gd name="connsiteY12" fmla="*/ 436720 h 439301"/>
                    <a:gd name="connsiteX13" fmla="*/ 109317 w 367920"/>
                    <a:gd name="connsiteY13" fmla="*/ 435348 h 439301"/>
                    <a:gd name="connsiteX14" fmla="*/ 88057 w 367920"/>
                    <a:gd name="connsiteY14" fmla="*/ 340022 h 439301"/>
                    <a:gd name="connsiteX15" fmla="*/ 149094 w 367920"/>
                    <a:gd name="connsiteY15" fmla="*/ 194632 h 439301"/>
                    <a:gd name="connsiteX16" fmla="*/ 144979 w 367920"/>
                    <a:gd name="connsiteY16" fmla="*/ 165829 h 439301"/>
                    <a:gd name="connsiteX17" fmla="*/ 123719 w 367920"/>
                    <a:gd name="connsiteY17" fmla="*/ 127424 h 439301"/>
                    <a:gd name="connsiteX18" fmla="*/ 52396 w 367920"/>
                    <a:gd name="connsiteY18" fmla="*/ 53357 h 439301"/>
                    <a:gd name="connsiteX19" fmla="*/ 24278 w 367920"/>
                    <a:gd name="connsiteY19" fmla="*/ 27983 h 439301"/>
                    <a:gd name="connsiteX20" fmla="*/ 39 w 367920"/>
                    <a:gd name="connsiteY20" fmla="*/ 19083 h 439301"/>
                    <a:gd name="connsiteX21" fmla="*/ 35721 w 367920"/>
                    <a:gd name="connsiteY21" fmla="*/ 867 h 439301"/>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43 w 367924"/>
                    <a:gd name="connsiteY0" fmla="*/ 5470 h 431907"/>
                    <a:gd name="connsiteX1" fmla="*/ 136067 w 367924"/>
                    <a:gd name="connsiteY1" fmla="*/ 91226 h 431907"/>
                    <a:gd name="connsiteX2" fmla="*/ 170357 w 367924"/>
                    <a:gd name="connsiteY2" fmla="*/ 143347 h 431907"/>
                    <a:gd name="connsiteX3" fmla="*/ 197789 w 367924"/>
                    <a:gd name="connsiteY3" fmla="*/ 172151 h 431907"/>
                    <a:gd name="connsiteX4" fmla="*/ 243052 w 367924"/>
                    <a:gd name="connsiteY4" fmla="*/ 182438 h 431907"/>
                    <a:gd name="connsiteX5" fmla="*/ 309575 w 367924"/>
                    <a:gd name="connsiteY5" fmla="*/ 253075 h 431907"/>
                    <a:gd name="connsiteX6" fmla="*/ 367868 w 367924"/>
                    <a:gd name="connsiteY6" fmla="*/ 389549 h 431907"/>
                    <a:gd name="connsiteX7" fmla="*/ 350037 w 367924"/>
                    <a:gd name="connsiteY7" fmla="*/ 407380 h 431907"/>
                    <a:gd name="connsiteX8" fmla="*/ 291058 w 367924"/>
                    <a:gd name="connsiteY8" fmla="*/ 273649 h 431907"/>
                    <a:gd name="connsiteX9" fmla="*/ 214249 w 367924"/>
                    <a:gd name="connsiteY9" fmla="*/ 198211 h 431907"/>
                    <a:gd name="connsiteX10" fmla="*/ 163499 w 367924"/>
                    <a:gd name="connsiteY10" fmla="*/ 210555 h 431907"/>
                    <a:gd name="connsiteX11" fmla="*/ 117551 w 367924"/>
                    <a:gd name="connsiteY11" fmla="*/ 351830 h 431907"/>
                    <a:gd name="connsiteX12" fmla="*/ 131267 w 367924"/>
                    <a:gd name="connsiteY12" fmla="*/ 429326 h 431907"/>
                    <a:gd name="connsiteX13" fmla="*/ 109321 w 367924"/>
                    <a:gd name="connsiteY13" fmla="*/ 427954 h 431907"/>
                    <a:gd name="connsiteX14" fmla="*/ 88061 w 367924"/>
                    <a:gd name="connsiteY14" fmla="*/ 332628 h 431907"/>
                    <a:gd name="connsiteX15" fmla="*/ 149098 w 367924"/>
                    <a:gd name="connsiteY15" fmla="*/ 187238 h 431907"/>
                    <a:gd name="connsiteX16" fmla="*/ 144983 w 367924"/>
                    <a:gd name="connsiteY16" fmla="*/ 158435 h 431907"/>
                    <a:gd name="connsiteX17" fmla="*/ 123723 w 367924"/>
                    <a:gd name="connsiteY17" fmla="*/ 120030 h 431907"/>
                    <a:gd name="connsiteX18" fmla="*/ 52400 w 367924"/>
                    <a:gd name="connsiteY18" fmla="*/ 45963 h 431907"/>
                    <a:gd name="connsiteX19" fmla="*/ 24282 w 367924"/>
                    <a:gd name="connsiteY19" fmla="*/ 20589 h 431907"/>
                    <a:gd name="connsiteX20" fmla="*/ 43 w 367924"/>
                    <a:gd name="connsiteY20" fmla="*/ 11689 h 431907"/>
                    <a:gd name="connsiteX21" fmla="*/ 48843 w 367924"/>
                    <a:gd name="connsiteY21" fmla="*/ 5470 h 431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7924" h="431907">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grpFill/>
                <a:ln w="6854" cap="flat">
                  <a:noFill/>
                  <a:prstDash val="solid"/>
                  <a:miter/>
                </a:ln>
              </p:spPr>
              <p:txBody>
                <a:bodyPr rtlCol="0" anchor="ctr"/>
                <a:lstStyle/>
                <a:p>
                  <a:endParaRPr lang="en-US" dirty="0"/>
                </a:p>
              </p:txBody>
            </p:sp>
          </p:grpSp>
          <p:grpSp>
            <p:nvGrpSpPr>
              <p:cNvPr id="8" name="Group 7">
                <a:extLst>
                  <a:ext uri="{FF2B5EF4-FFF2-40B4-BE49-F238E27FC236}">
                    <a16:creationId xmlns:a16="http://schemas.microsoft.com/office/drawing/2014/main" id="{D2697508-147C-4139-8800-4B69A0EF92AF}"/>
                  </a:ext>
                </a:extLst>
              </p:cNvPr>
              <p:cNvGrpSpPr/>
              <p:nvPr/>
            </p:nvGrpSpPr>
            <p:grpSpPr>
              <a:xfrm>
                <a:off x="8873991" y="4601281"/>
                <a:ext cx="193168" cy="193168"/>
                <a:chOff x="8682887" y="5354471"/>
                <a:chExt cx="193168" cy="193168"/>
              </a:xfrm>
              <a:solidFill>
                <a:schemeClr val="bg1"/>
              </a:solidFill>
            </p:grpSpPr>
            <p:sp>
              <p:nvSpPr>
                <p:cNvPr id="9" name="Freeform: Shape 8">
                  <a:extLst>
                    <a:ext uri="{FF2B5EF4-FFF2-40B4-BE49-F238E27FC236}">
                      <a16:creationId xmlns:a16="http://schemas.microsoft.com/office/drawing/2014/main" id="{7F6F7B55-9F84-42F0-B40E-552056BCE9D8}"/>
                    </a:ext>
                  </a:extLst>
                </p:cNvPr>
                <p:cNvSpPr/>
                <p:nvPr/>
              </p:nvSpPr>
              <p:spPr>
                <a:xfrm rot="567401">
                  <a:off x="8682887" y="5354471"/>
                  <a:ext cx="193168" cy="193168"/>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66" h="185166">
                      <a:moveTo>
                        <a:pt x="64571" y="1778"/>
                      </a:moveTo>
                      <a:cubicBezTo>
                        <a:pt x="98175" y="406"/>
                        <a:pt x="107776" y="-5080"/>
                        <a:pt x="135208" y="14122"/>
                      </a:cubicBezTo>
                      <a:cubicBezTo>
                        <a:pt x="176356" y="37439"/>
                        <a:pt x="193501" y="74473"/>
                        <a:pt x="183214" y="116306"/>
                      </a:cubicBezTo>
                      <a:cubicBezTo>
                        <a:pt x="172927" y="158826"/>
                        <a:pt x="137952" y="187630"/>
                        <a:pt x="95432" y="189001"/>
                      </a:cubicBezTo>
                      <a:cubicBezTo>
                        <a:pt x="53598" y="190373"/>
                        <a:pt x="15193" y="162255"/>
                        <a:pt x="3535" y="121107"/>
                      </a:cubicBezTo>
                      <a:cubicBezTo>
                        <a:pt x="-8124" y="79273"/>
                        <a:pt x="9707" y="36754"/>
                        <a:pt x="47426" y="12751"/>
                      </a:cubicBezTo>
                      <a:cubicBezTo>
                        <a:pt x="52912" y="9322"/>
                        <a:pt x="54284" y="4521"/>
                        <a:pt x="64571" y="1778"/>
                      </a:cubicBezTo>
                      <a:close/>
                    </a:path>
                  </a:pathLst>
                </a:custGeom>
                <a:grpFill/>
                <a:ln w="6854"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89BE58A9-0F22-4EC3-8CCD-7DEE01BA7243}"/>
                    </a:ext>
                  </a:extLst>
                </p:cNvPr>
                <p:cNvSpPr/>
                <p:nvPr/>
              </p:nvSpPr>
              <p:spPr>
                <a:xfrm rot="567401">
                  <a:off x="8709149" y="5384737"/>
                  <a:ext cx="135933" cy="135933"/>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lumMod val="50000"/>
                  </a:schemeClr>
                </a:solidFill>
                <a:ln w="6854" cap="flat">
                  <a:noFill/>
                  <a:prstDash val="solid"/>
                  <a:miter/>
                </a:ln>
              </p:spPr>
              <p:txBody>
                <a:bodyPr rtlCol="0" anchor="ctr"/>
                <a:lstStyle/>
                <a:p>
                  <a:endParaRPr lang="en-US"/>
                </a:p>
              </p:txBody>
            </p:sp>
          </p:grpSp>
        </p:grpSp>
      </p:grpSp>
      <p:sp>
        <p:nvSpPr>
          <p:cNvPr id="4" name="TextBox 3">
            <a:extLst>
              <a:ext uri="{FF2B5EF4-FFF2-40B4-BE49-F238E27FC236}">
                <a16:creationId xmlns:a16="http://schemas.microsoft.com/office/drawing/2014/main" id="{85EAA9B0-BBA0-A4DA-9EA2-210113493DEE}"/>
              </a:ext>
            </a:extLst>
          </p:cNvPr>
          <p:cNvSpPr txBox="1"/>
          <p:nvPr/>
        </p:nvSpPr>
        <p:spPr>
          <a:xfrm>
            <a:off x="600891" y="1402080"/>
            <a:ext cx="7802880" cy="2031325"/>
          </a:xfrm>
          <a:prstGeom prst="rect">
            <a:avLst/>
          </a:prstGeom>
          <a:noFill/>
        </p:spPr>
        <p:txBody>
          <a:bodyPr wrap="square" rtlCol="0">
            <a:spAutoFit/>
          </a:bodyPr>
          <a:lstStyle/>
          <a:p>
            <a:pPr marL="342900" indent="-342900" algn="l">
              <a:buAutoNum type="arabicPeriod"/>
            </a:pPr>
            <a:r>
              <a:rPr lang="en-IN" sz="18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Login Process</a:t>
            </a:r>
          </a:p>
          <a:p>
            <a:pPr marL="342900" indent="-342900" algn="l">
              <a:buAutoNum type="arabicPeriod"/>
            </a:pPr>
            <a:r>
              <a:rPr lang="en-IN" sz="18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New Doctor Registration Process</a:t>
            </a:r>
            <a:endParaRPr lang="en-IN" sz="1800"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endParaRPr>
          </a:p>
          <a:p>
            <a:pPr marL="342900" indent="-342900" algn="l">
              <a:buAutoNum type="arabicPeriod"/>
            </a:pPr>
            <a:r>
              <a:rPr lang="en-IN" sz="18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View Patient List </a:t>
            </a:r>
          </a:p>
          <a:p>
            <a:pPr marL="342900" indent="-342900" algn="l">
              <a:buAutoNum type="arabicPeriod"/>
            </a:pPr>
            <a:r>
              <a:rPr lang="en-IN" sz="18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View Doctor List </a:t>
            </a:r>
            <a:endParaRPr lang="en-IN" sz="1800"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endParaRPr>
          </a:p>
          <a:p>
            <a:pPr marL="342900" indent="-342900" algn="l">
              <a:buAutoNum type="arabicPeriod"/>
            </a:pPr>
            <a:r>
              <a:rPr lang="en-IN" sz="18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Manage Account </a:t>
            </a:r>
          </a:p>
          <a:p>
            <a:pPr marL="342900" indent="-342900" algn="l">
              <a:buAutoNum type="arabicPeriod"/>
            </a:pPr>
            <a:r>
              <a:rPr lang="en-IN" sz="18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Manage Location</a:t>
            </a:r>
          </a:p>
          <a:p>
            <a:pPr algn="l"/>
            <a:endParaRPr lang="en-IN" dirty="0"/>
          </a:p>
        </p:txBody>
      </p:sp>
    </p:spTree>
    <p:extLst>
      <p:ext uri="{BB962C8B-B14F-4D97-AF65-F5344CB8AC3E}">
        <p14:creationId xmlns:p14="http://schemas.microsoft.com/office/powerpoint/2010/main" val="714624380"/>
      </p:ext>
    </p:extLst>
  </p:cSld>
  <p:clrMapOvr>
    <a:masterClrMapping/>
  </p:clrMapOvr>
</p:sld>
</file>

<file path=ppt/theme/theme1.xml><?xml version="1.0" encoding="utf-8"?>
<a:theme xmlns:a="http://schemas.openxmlformats.org/drawingml/2006/main" name="Cover and End Slide Master">
  <a:themeElements>
    <a:clrScheme name="ALLPPT - COLOR 002">
      <a:dk1>
        <a:sysClr val="windowText" lastClr="000000"/>
      </a:dk1>
      <a:lt1>
        <a:sysClr val="window" lastClr="FFFFFF"/>
      </a:lt1>
      <a:dk2>
        <a:srgbClr val="44546A"/>
      </a:dk2>
      <a:lt2>
        <a:srgbClr val="E7E6E6"/>
      </a:lt2>
      <a:accent1>
        <a:srgbClr val="F0786E"/>
      </a:accent1>
      <a:accent2>
        <a:srgbClr val="F0A884"/>
      </a:accent2>
      <a:accent3>
        <a:srgbClr val="EBD2A0"/>
      </a:accent3>
      <a:accent4>
        <a:srgbClr val="AFD2C8"/>
      </a:accent4>
      <a:accent5>
        <a:srgbClr val="96C8F0"/>
      </a:accent5>
      <a:accent6>
        <a:srgbClr val="5B5B5B"/>
      </a:accent6>
      <a:hlink>
        <a:srgbClr val="FFFFFF"/>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 COLOR 002">
      <a:dk1>
        <a:sysClr val="windowText" lastClr="000000"/>
      </a:dk1>
      <a:lt1>
        <a:sysClr val="window" lastClr="FFFFFF"/>
      </a:lt1>
      <a:dk2>
        <a:srgbClr val="44546A"/>
      </a:dk2>
      <a:lt2>
        <a:srgbClr val="E7E6E6"/>
      </a:lt2>
      <a:accent1>
        <a:srgbClr val="F0786E"/>
      </a:accent1>
      <a:accent2>
        <a:srgbClr val="F0A884"/>
      </a:accent2>
      <a:accent3>
        <a:srgbClr val="EBD2A0"/>
      </a:accent3>
      <a:accent4>
        <a:srgbClr val="AFD2C8"/>
      </a:accent4>
      <a:accent5>
        <a:srgbClr val="96C8F0"/>
      </a:accent5>
      <a:accent6>
        <a:srgbClr val="5B5B5B"/>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 COLOR 002">
      <a:dk1>
        <a:sysClr val="windowText" lastClr="000000"/>
      </a:dk1>
      <a:lt1>
        <a:sysClr val="window" lastClr="FFFFFF"/>
      </a:lt1>
      <a:dk2>
        <a:srgbClr val="44546A"/>
      </a:dk2>
      <a:lt2>
        <a:srgbClr val="E7E6E6"/>
      </a:lt2>
      <a:accent1>
        <a:srgbClr val="F0786E"/>
      </a:accent1>
      <a:accent2>
        <a:srgbClr val="F0A884"/>
      </a:accent2>
      <a:accent3>
        <a:srgbClr val="EBD2A0"/>
      </a:accent3>
      <a:accent4>
        <a:srgbClr val="AFD2C8"/>
      </a:accent4>
      <a:accent5>
        <a:srgbClr val="96C8F0"/>
      </a:accent5>
      <a:accent6>
        <a:srgbClr val="5B5B5B"/>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1898</TotalTime>
  <Words>579</Words>
  <Application>Microsoft Office PowerPoint</Application>
  <PresentationFormat>Widescreen</PresentationFormat>
  <Paragraphs>76</Paragraphs>
  <Slides>14</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14</vt:i4>
      </vt:variant>
    </vt:vector>
  </HeadingPairs>
  <TitlesOfParts>
    <vt:vector size="21" baseType="lpstr">
      <vt:lpstr>Arial</vt:lpstr>
      <vt:lpstr>Calibri</vt:lpstr>
      <vt:lpstr>Segoe UI</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SHazam</cp:lastModifiedBy>
  <cp:revision>80</cp:revision>
  <dcterms:created xsi:type="dcterms:W3CDTF">2020-01-20T05:08:25Z</dcterms:created>
  <dcterms:modified xsi:type="dcterms:W3CDTF">2022-09-30T19:33:43Z</dcterms:modified>
</cp:coreProperties>
</file>