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0" r:id="rId11"/>
    <p:sldId id="281" r:id="rId12"/>
    <p:sldId id="282" r:id="rId13"/>
    <p:sldId id="270" r:id="rId14"/>
    <p:sldId id="279" r:id="rId15"/>
    <p:sldId id="275" r:id="rId16"/>
    <p:sldId id="272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88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710137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2802271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39183265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4202557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76750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263005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2146364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4486109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6585316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302100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4862833"/>
      </p:ext>
    </p:extLst>
  </p:cSld>
  <p:clrMapOvr>
    <a:masterClrMapping/>
  </p:clrMapOvr>
  <p:transition spd="slow">
    <p:randomBar dir="vert"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408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randomBar dir="vert"/>
    <p:sndAc>
      <p:stSnd>
        <p:snd r:embed="rId13" name="click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5F9638-5090-4B89-9EF9-4323E91E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Clinapp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D07FD7-6AD8-4728-8C5F-AF8F89A86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              Group Members –  Dhruv </a:t>
            </a:r>
            <a:r>
              <a:rPr lang="en-US" sz="2000" dirty="0" err="1"/>
              <a:t>barke</a:t>
            </a:r>
            <a:r>
              <a:rPr lang="en-US" sz="2000" dirty="0"/>
              <a:t>(220343120022)</a:t>
            </a:r>
          </a:p>
          <a:p>
            <a:r>
              <a:rPr lang="en-US" sz="2000" dirty="0"/>
              <a:t>                                        </a:t>
            </a:r>
            <a:r>
              <a:rPr lang="en-US" sz="2000" dirty="0" smtClean="0"/>
              <a:t> </a:t>
            </a:r>
            <a:r>
              <a:rPr lang="en-US" sz="2000" dirty="0" smtClean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Ajinkya </a:t>
            </a:r>
            <a:r>
              <a:rPr lang="en-US" sz="2000" dirty="0" err="1"/>
              <a:t>hatwar</a:t>
            </a:r>
            <a:r>
              <a:rPr lang="en-US" sz="2000" dirty="0"/>
              <a:t>(220343120006)</a:t>
            </a:r>
          </a:p>
          <a:p>
            <a:r>
              <a:rPr lang="en-US" sz="2000" dirty="0"/>
              <a:t>                                              </a:t>
            </a:r>
            <a:r>
              <a:rPr lang="en-US" sz="2000" dirty="0" err="1"/>
              <a:t>punam</a:t>
            </a:r>
            <a:r>
              <a:rPr lang="en-US" sz="2000" dirty="0"/>
              <a:t> </a:t>
            </a:r>
            <a:r>
              <a:rPr lang="en-US" sz="2000" dirty="0" err="1"/>
              <a:t>londhe</a:t>
            </a:r>
            <a:r>
              <a:rPr lang="en-US" sz="2000" dirty="0"/>
              <a:t> (220343120054)</a:t>
            </a:r>
          </a:p>
          <a:p>
            <a:r>
              <a:rPr lang="en-US" sz="2000" dirty="0"/>
              <a:t>                                           </a:t>
            </a:r>
            <a:r>
              <a:rPr lang="en-US" sz="2000" dirty="0" smtClean="0"/>
              <a:t>   </a:t>
            </a:r>
            <a:r>
              <a:rPr lang="en-US" sz="2000" dirty="0"/>
              <a:t>Ajinkya </a:t>
            </a:r>
            <a:r>
              <a:rPr lang="en-US" sz="2000" dirty="0" err="1"/>
              <a:t>bhutkar</a:t>
            </a:r>
            <a:r>
              <a:rPr lang="en-US" sz="2000" dirty="0"/>
              <a:t>(220343120007)</a:t>
            </a:r>
          </a:p>
          <a:p>
            <a:r>
              <a:rPr lang="en-US" sz="2000" dirty="0"/>
              <a:t>      Project Guide –     Mrs. Harshita Maheshwari</a:t>
            </a:r>
          </a:p>
        </p:txBody>
      </p:sp>
    </p:spTree>
    <p:extLst>
      <p:ext uri="{BB962C8B-B14F-4D97-AF65-F5344CB8AC3E}">
        <p14:creationId xmlns:p14="http://schemas.microsoft.com/office/powerpoint/2010/main" xmlns="" val="306658157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Form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41084" y="2016125"/>
            <a:ext cx="4624157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clinic list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93572" y="2016125"/>
            <a:ext cx="6319181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60207" y="2016125"/>
            <a:ext cx="6985910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3AD71A-5702-452E-B29C-575602C2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C16F78-2F81-46DE-B1AD-64642E2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IN" dirty="0"/>
              <a:t>Software Requirements:</a:t>
            </a:r>
          </a:p>
          <a:p>
            <a:pPr marL="45720" indent="0">
              <a:buNone/>
            </a:pPr>
            <a:r>
              <a:rPr lang="en-IN" dirty="0"/>
              <a:t>•	Windows 10</a:t>
            </a:r>
          </a:p>
          <a:p>
            <a:pPr marL="45720" indent="0">
              <a:buNone/>
            </a:pPr>
            <a:r>
              <a:rPr lang="en-IN" dirty="0"/>
              <a:t>•	Tomcat 9</a:t>
            </a:r>
          </a:p>
          <a:p>
            <a:pPr marL="45720" indent="0">
              <a:buNone/>
            </a:pPr>
            <a:r>
              <a:rPr lang="en-IN" dirty="0"/>
              <a:t>•	</a:t>
            </a:r>
            <a:r>
              <a:rPr lang="en-IN" dirty="0" err="1" smtClean="0"/>
              <a:t>IntelliJ</a:t>
            </a:r>
            <a:r>
              <a:rPr lang="en-IN" dirty="0" smtClean="0"/>
              <a:t>, </a:t>
            </a:r>
            <a:r>
              <a:rPr lang="en-IN" dirty="0" err="1" smtClean="0"/>
              <a:t>MySQL</a:t>
            </a:r>
            <a:r>
              <a:rPr lang="en-IN" dirty="0" smtClean="0"/>
              <a:t>, Visual Studio Code 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Hardware Components:</a:t>
            </a:r>
          </a:p>
          <a:p>
            <a:pPr marL="45720" indent="0">
              <a:buNone/>
            </a:pPr>
            <a:r>
              <a:rPr lang="en-IN" dirty="0"/>
              <a:t>•	Processor – </a:t>
            </a:r>
            <a:r>
              <a:rPr lang="en-IN" dirty="0" smtClean="0"/>
              <a:t>i3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•	Hard Disk – 500 GB</a:t>
            </a:r>
          </a:p>
          <a:p>
            <a:pPr marL="45720" indent="0">
              <a:buNone/>
            </a:pPr>
            <a:r>
              <a:rPr lang="en-IN" dirty="0"/>
              <a:t>•	Memory – 4GB RAM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0245673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be used by small clinics and polyclinics.</a:t>
            </a:r>
          </a:p>
          <a:p>
            <a:r>
              <a:rPr lang="en-IN" dirty="0" smtClean="0"/>
              <a:t>Patients to see there prescription and diagnosis.</a:t>
            </a:r>
            <a:endParaRPr lang="en-US" dirty="0"/>
          </a:p>
        </p:txBody>
      </p:sp>
    </p:spTree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A11F5-ED2F-4D30-8559-B9E772F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2DBC1A-75CB-4B7D-A505-2E042E2C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02920" indent="-457200">
              <a:buAutoNum type="arabicPeriod"/>
            </a:pPr>
            <a:r>
              <a:rPr lang="en-US" dirty="0"/>
              <a:t>Spring </a:t>
            </a:r>
            <a:r>
              <a:rPr lang="en-US" dirty="0" smtClean="0"/>
              <a:t>Boot Framework </a:t>
            </a:r>
            <a:r>
              <a:rPr lang="en-US" dirty="0"/>
              <a:t>: Backend logic and security provided using Spring </a:t>
            </a:r>
            <a:r>
              <a:rPr lang="en-US" dirty="0" smtClean="0"/>
              <a:t>Boot and JWT.</a:t>
            </a: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CSS : Used for all designing part.</a:t>
            </a:r>
          </a:p>
          <a:p>
            <a:pPr marL="502920" indent="-457200">
              <a:buAutoNum type="arabicPeriod"/>
            </a:pPr>
            <a:r>
              <a:rPr lang="en-US" dirty="0"/>
              <a:t>JavaScript : All Validation task and animations has been developed by JS.</a:t>
            </a:r>
          </a:p>
          <a:p>
            <a:pPr marL="502920" indent="-457200">
              <a:buAutoNum type="arabicPeriod"/>
            </a:pPr>
            <a:r>
              <a:rPr lang="en-US" dirty="0"/>
              <a:t>React : </a:t>
            </a:r>
            <a:r>
              <a:rPr lang="en-US" dirty="0" smtClean="0"/>
              <a:t>Front end development and Responsive </a:t>
            </a:r>
            <a:r>
              <a:rPr lang="en-US" dirty="0"/>
              <a:t>Website Using React Components.</a:t>
            </a:r>
          </a:p>
          <a:p>
            <a:pPr marL="502920" indent="-457200">
              <a:buAutoNum type="arabicPeriod"/>
            </a:pPr>
            <a:r>
              <a:rPr lang="en-US" dirty="0"/>
              <a:t>JAVA : All the business logic has been written in JAVA.</a:t>
            </a:r>
          </a:p>
          <a:p>
            <a:pPr marL="502920" indent="-457200">
              <a:buAutoNum type="arabicPeriod"/>
            </a:pPr>
            <a:r>
              <a:rPr lang="en-US" dirty="0"/>
              <a:t>MySQL : MySQL database has been used as database.</a:t>
            </a:r>
          </a:p>
          <a:p>
            <a:pPr marL="502920" indent="-457200">
              <a:buAutoNum type="arabicPeriod"/>
            </a:pPr>
            <a:r>
              <a:rPr lang="en-US" dirty="0"/>
              <a:t>Tomcat : Project will run using Tomcat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8197821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CF863-1C9B-4C0E-90A5-789C290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B929B2-7EA5-4CCB-9F65-790C196C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Transparency in the system.</a:t>
            </a:r>
          </a:p>
          <a:p>
            <a:pPr marL="502920" indent="-457200">
              <a:buAutoNum type="arabicPeriod"/>
            </a:pPr>
            <a:r>
              <a:rPr lang="en-US" dirty="0"/>
              <a:t>Saves Time, cost and energy.</a:t>
            </a:r>
          </a:p>
          <a:p>
            <a:pPr marL="502920" indent="-457200">
              <a:buAutoNum type="arabicPeriod"/>
            </a:pPr>
            <a:r>
              <a:rPr lang="en-US" dirty="0"/>
              <a:t>Less manual errors. </a:t>
            </a:r>
            <a:endParaRPr lang="en-US" dirty="0" smtClean="0"/>
          </a:p>
          <a:p>
            <a:pPr marL="502920" indent="-457200">
              <a:buAutoNum type="arabicPeriod"/>
            </a:pPr>
            <a:r>
              <a:rPr lang="en-IN" dirty="0" smtClean="0"/>
              <a:t>No paper work involved.</a:t>
            </a:r>
          </a:p>
          <a:p>
            <a:pPr marL="502920" indent="-457200">
              <a:buNone/>
            </a:pPr>
            <a:endParaRPr lang="en-US" dirty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2555674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B38AD-223A-43A6-A897-5E86A103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8E0CB4-3D56-4B42-B0A5-8AAFAD21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ClinApp</a:t>
            </a:r>
            <a:r>
              <a:rPr lang="en-US" dirty="0"/>
              <a:t> web application is designed and developed to overcome the drawbacks of old manual system and meet the requirement of modern </a:t>
            </a:r>
            <a:r>
              <a:rPr lang="en-US" dirty="0" smtClean="0"/>
              <a:t>age for smaller clinics and polyclinics.  </a:t>
            </a:r>
            <a:r>
              <a:rPr lang="en-US" dirty="0"/>
              <a:t>This system will </a:t>
            </a:r>
            <a:r>
              <a:rPr lang="en-US" dirty="0" smtClean="0"/>
              <a:t>digitize </a:t>
            </a:r>
            <a:r>
              <a:rPr lang="en-US" dirty="0"/>
              <a:t>the clinics </a:t>
            </a:r>
            <a:r>
              <a:rPr lang="en-US" dirty="0" smtClean="0"/>
              <a:t>save time &amp; energy of everyone using this application. . </a:t>
            </a:r>
            <a:r>
              <a:rPr lang="en-US" dirty="0"/>
              <a:t>It will bring transparency between doctors, and patients. </a:t>
            </a:r>
            <a:r>
              <a:rPr lang="en-US" dirty="0" smtClean="0"/>
              <a:t> </a:t>
            </a:r>
            <a:r>
              <a:rPr lang="en-US" dirty="0" smtClean="0"/>
              <a:t>Lastly </a:t>
            </a:r>
            <a:r>
              <a:rPr lang="en-US" dirty="0"/>
              <a:t>it can be improved in future according to rising demand of users.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12547242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03A18-ECBF-4BAA-8B09-8541D93B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7038B-6582-4F29-8598-19B1D99E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AutoNum type="arabicPeriod"/>
            </a:pPr>
            <a:r>
              <a:rPr lang="en-US" dirty="0"/>
              <a:t>Can be extended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multiple clinics.</a:t>
            </a:r>
          </a:p>
          <a:p>
            <a:pPr marL="502920" indent="-457200">
              <a:buAutoNum type="arabicPeriod"/>
            </a:pPr>
            <a:r>
              <a:rPr lang="en-US" dirty="0"/>
              <a:t>Improvement in design.</a:t>
            </a:r>
          </a:p>
          <a:p>
            <a:pPr marL="502920" indent="-457200">
              <a:buAutoNum type="arabicPeriod"/>
            </a:pPr>
            <a:r>
              <a:rPr lang="en-US" dirty="0"/>
              <a:t>Mobile Application</a:t>
            </a:r>
          </a:p>
          <a:p>
            <a:pPr marL="502920" indent="-457200">
              <a:buAutoNum type="arabicPeriod"/>
            </a:pPr>
            <a:r>
              <a:rPr lang="en-US" dirty="0"/>
              <a:t>Mobile OTP for registration account, sign in </a:t>
            </a:r>
          </a:p>
          <a:p>
            <a:pPr marL="502920" indent="-457200">
              <a:buAutoNum type="arabicPeriod"/>
            </a:pPr>
            <a:r>
              <a:rPr lang="en-US" dirty="0"/>
              <a:t>Appointment</a:t>
            </a:r>
          </a:p>
          <a:p>
            <a:pPr marL="502920" indent="-457200">
              <a:buAutoNum type="arabicPeriod"/>
            </a:pPr>
            <a:r>
              <a:rPr lang="en-US" dirty="0"/>
              <a:t>Chat BOT </a:t>
            </a:r>
          </a:p>
          <a:p>
            <a:pPr marL="502920" indent="-457200">
              <a:buAutoNum type="arabicPeriod"/>
            </a:pPr>
            <a:r>
              <a:rPr lang="en-US" dirty="0"/>
              <a:t>Can add details of labs for various health tests.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607172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09972-F5F4-4F24-8298-092B8400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099DB5-B32E-48C3-BC3A-DA447326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Mr. Saleel Bagde for Database.</a:t>
            </a:r>
          </a:p>
          <a:p>
            <a:r>
              <a:rPr lang="en-US" dirty="0"/>
              <a:t>Mrs. Harshita Maheshwari for HTML JS &amp; CSS also she was our project guide.</a:t>
            </a:r>
          </a:p>
          <a:p>
            <a:r>
              <a:rPr lang="en-US" dirty="0"/>
              <a:t>Mrs. Mayuri </a:t>
            </a:r>
            <a:r>
              <a:rPr lang="en-US" dirty="0" err="1"/>
              <a:t>Fakirpure</a:t>
            </a:r>
            <a:r>
              <a:rPr lang="en-US" dirty="0"/>
              <a:t> for Spring Framework &amp; JAVA.</a:t>
            </a:r>
          </a:p>
          <a:p>
            <a:r>
              <a:rPr lang="en-US" dirty="0">
                <a:hlinkClick r:id="rId3"/>
              </a:rPr>
              <a:t>https://www.google.com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A2B5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.youtube.com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https://getbootstrap.com/ </a:t>
            </a:r>
          </a:p>
          <a:p>
            <a:r>
              <a:rPr lang="en-US" dirty="0"/>
              <a:t> Thanks to </a:t>
            </a:r>
            <a:r>
              <a:rPr lang="en-US" dirty="0" err="1"/>
              <a:t>Infoway</a:t>
            </a:r>
            <a:r>
              <a:rPr lang="en-US" dirty="0"/>
              <a:t> for providing extra lab time to 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6004622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DC15D-E62D-4E60-B4F2-19406C79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BA55A1-0BE5-439E-BAC3-714FCED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983" y="1853754"/>
            <a:ext cx="9872871" cy="4784035"/>
          </a:xfrm>
        </p:spPr>
        <p:txBody>
          <a:bodyPr>
            <a:normAutofit/>
          </a:bodyPr>
          <a:lstStyle/>
          <a:p>
            <a:r>
              <a:rPr lang="en-US" sz="1200" dirty="0"/>
              <a:t>Introduction</a:t>
            </a:r>
          </a:p>
          <a:p>
            <a:r>
              <a:rPr lang="en-US" sz="1200" dirty="0" smtClean="0"/>
              <a:t>Choice of topic</a:t>
            </a:r>
          </a:p>
          <a:p>
            <a:r>
              <a:rPr lang="en-US" sz="1200" dirty="0" smtClean="0"/>
              <a:t>Proposed </a:t>
            </a:r>
            <a:r>
              <a:rPr lang="en-US" sz="1200" dirty="0"/>
              <a:t>System</a:t>
            </a:r>
          </a:p>
          <a:p>
            <a:r>
              <a:rPr lang="en-US" sz="1200" dirty="0"/>
              <a:t>Methodology</a:t>
            </a:r>
          </a:p>
          <a:p>
            <a:r>
              <a:rPr lang="en-US" sz="1200" dirty="0"/>
              <a:t>Proposed System Model</a:t>
            </a:r>
          </a:p>
          <a:p>
            <a:r>
              <a:rPr lang="en-US" sz="1200" dirty="0"/>
              <a:t>Screenshot</a:t>
            </a:r>
          </a:p>
          <a:p>
            <a:r>
              <a:rPr lang="en-US" sz="1200" dirty="0"/>
              <a:t>System Requirements</a:t>
            </a:r>
          </a:p>
          <a:p>
            <a:r>
              <a:rPr lang="en-US" sz="1200" dirty="0" smtClean="0"/>
              <a:t>Applications</a:t>
            </a:r>
          </a:p>
          <a:p>
            <a:r>
              <a:rPr lang="en-IN" sz="1200" dirty="0" smtClean="0"/>
              <a:t>Technology Used</a:t>
            </a:r>
            <a:endParaRPr lang="en-US" sz="1200" dirty="0"/>
          </a:p>
          <a:p>
            <a:r>
              <a:rPr lang="en-US" sz="1200" dirty="0"/>
              <a:t>Advantages</a:t>
            </a:r>
          </a:p>
          <a:p>
            <a:r>
              <a:rPr lang="en-US" sz="1200" dirty="0"/>
              <a:t>Conclusion</a:t>
            </a:r>
          </a:p>
          <a:p>
            <a:r>
              <a:rPr lang="en-US" sz="1200" dirty="0"/>
              <a:t>Future Scopes</a:t>
            </a:r>
          </a:p>
          <a:p>
            <a:pPr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3018947133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C584C-2F96-460D-8F0C-6AFB0C7E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027149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E8DF6-7702-4F45-923C-76A044AB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A2BF84-F430-42A2-9655-95001B3A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application for small and medium sized clinics/polyclinics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It provides the alternative to paper used by </a:t>
            </a:r>
            <a:r>
              <a:rPr lang="en-US" dirty="0" smtClean="0"/>
              <a:t>digitizing patient record and by </a:t>
            </a:r>
            <a:r>
              <a:rPr lang="en-US" b="1" dirty="0" smtClean="0"/>
              <a:t>presenting digital prescriptions to </a:t>
            </a:r>
            <a:r>
              <a:rPr lang="en-US" b="1" dirty="0" smtClean="0"/>
              <a:t>patients.</a:t>
            </a:r>
          </a:p>
          <a:p>
            <a:r>
              <a:rPr lang="en-US" dirty="0" smtClean="0"/>
              <a:t>It will be </a:t>
            </a:r>
            <a:r>
              <a:rPr lang="en-US" dirty="0" smtClean="0"/>
              <a:t>easy for patients to maintain their individual medical histories. 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8935779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B7CA9-414B-40A5-A72A-FA8B0A6F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topic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B41C62-3888-4B88-9D86-7CBCFAF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this project doctors can manage there clinic efficiently.</a:t>
            </a:r>
          </a:p>
          <a:p>
            <a:r>
              <a:rPr lang="en-US" dirty="0"/>
              <a:t>Easy &amp; Fast</a:t>
            </a:r>
          </a:p>
          <a:p>
            <a:r>
              <a:rPr lang="en-US" dirty="0"/>
              <a:t>Zero paper work</a:t>
            </a:r>
          </a:p>
          <a:p>
            <a:r>
              <a:rPr lang="en-US" dirty="0"/>
              <a:t>Reduced manual errors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3535262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A4B5C-5411-460F-8B38-C461E3F3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1CBFD-5726-4A5B-B15F-A737819C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AIM:</a:t>
            </a:r>
          </a:p>
          <a:p>
            <a:pPr marL="502920" indent="-457200"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This project will help to achieve paper less management for both</a:t>
            </a:r>
          </a:p>
          <a:p>
            <a:pPr marL="502920" indent="-457200">
              <a:buAutoNum type="arabicPeriod"/>
            </a:pPr>
            <a:r>
              <a:rPr lang="en-IN" dirty="0" smtClean="0"/>
              <a:t>Doctors </a:t>
            </a:r>
          </a:p>
          <a:p>
            <a:pPr marL="502920" indent="-457200">
              <a:buAutoNum type="arabicPeriod"/>
            </a:pPr>
            <a:r>
              <a:rPr lang="en-IN" dirty="0" smtClean="0"/>
              <a:t>Patients</a:t>
            </a:r>
          </a:p>
          <a:p>
            <a:pPr marL="502920" indent="-457200">
              <a:buNone/>
            </a:pPr>
            <a:r>
              <a:rPr lang="en-IN" dirty="0" smtClean="0">
                <a:sym typeface="Wingdings" pitchFamily="2" charset="2"/>
              </a:rPr>
              <a:t> Administration of the clinic will have better control over clinic</a:t>
            </a:r>
            <a:endParaRPr lang="en-IN" dirty="0" smtClean="0"/>
          </a:p>
          <a:p>
            <a:pPr marL="502920" indent="-457200">
              <a:buNone/>
            </a:pPr>
            <a:r>
              <a:rPr lang="en-IN" dirty="0" smtClean="0">
                <a:sym typeface="Wingdings" pitchFamily="2" charset="2"/>
              </a:rPr>
              <a:t>Digitise the patient record to keep track without loss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9906289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95E07-CE89-4D49-BF46-BC942575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78C1FC-A480-4141-AA6E-0847B11E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objective is to create a web site that can perform the following:-</a:t>
            </a:r>
          </a:p>
          <a:p>
            <a:pPr marL="502920" indent="-457200">
              <a:buAutoNum type="arabicPeriod"/>
            </a:pPr>
            <a:r>
              <a:rPr lang="en-US" dirty="0"/>
              <a:t>Connecting to an HTTPS site through React.</a:t>
            </a:r>
          </a:p>
          <a:p>
            <a:pPr marL="502920" indent="-457200">
              <a:buAutoNum type="arabicPeriod"/>
            </a:pPr>
            <a:r>
              <a:rPr lang="en-US" dirty="0"/>
              <a:t>Opening the relevant HTML page using HTTPS POST &amp; GET methods.</a:t>
            </a:r>
          </a:p>
          <a:p>
            <a:pPr marL="502920" indent="-457200">
              <a:buAutoNum type="arabicPeriod"/>
            </a:pPr>
            <a:r>
              <a:rPr lang="en-US" dirty="0"/>
              <a:t>Read the data logically into Admin and doctor.</a:t>
            </a:r>
          </a:p>
          <a:p>
            <a:pPr marL="502920" indent="-457200">
              <a:buAutoNum type="arabicPeriod"/>
            </a:pPr>
            <a:r>
              <a:rPr lang="en-US" dirty="0"/>
              <a:t>Creating a local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2649907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CF15B-1254-4DCE-88CF-8C9F10ED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Model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B6AA72-8253-4365-B39D-9186BF9C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There are three main modules:</a:t>
            </a:r>
          </a:p>
          <a:p>
            <a:pPr marL="45720" indent="0">
              <a:buNone/>
            </a:pPr>
            <a:r>
              <a:rPr lang="en-US" dirty="0"/>
              <a:t>Admin                                                Doctor                                               Patient</a:t>
            </a:r>
          </a:p>
          <a:p>
            <a:pPr marL="45720" indent="0">
              <a:buNone/>
            </a:pPr>
            <a:r>
              <a:rPr lang="en-US" dirty="0"/>
              <a:t>1 Home                                            1 </a:t>
            </a:r>
            <a:r>
              <a:rPr lang="en-US" dirty="0" smtClean="0"/>
              <a:t>Home </a:t>
            </a:r>
            <a:r>
              <a:rPr lang="en-US" dirty="0" smtClean="0"/>
              <a:t>                                        Patient </a:t>
            </a:r>
            <a:r>
              <a:rPr lang="en-US" dirty="0" smtClean="0"/>
              <a:t>History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2 Clinic Details                       </a:t>
            </a:r>
            <a:r>
              <a:rPr lang="en-US" dirty="0" smtClean="0"/>
              <a:t>	    </a:t>
            </a:r>
            <a:r>
              <a:rPr lang="en-US" dirty="0"/>
              <a:t>2 Manage Patient </a:t>
            </a:r>
            <a:r>
              <a:rPr lang="en-US" dirty="0" smtClean="0"/>
              <a:t>Details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3 Department/Doctor Details           3 </a:t>
            </a:r>
            <a:r>
              <a:rPr lang="en-US" dirty="0" smtClean="0"/>
              <a:t>Patient Prescription                     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4 Prescription/Patient Details         </a:t>
            </a:r>
            <a:r>
              <a:rPr lang="en-US" dirty="0" smtClean="0"/>
              <a:t>  4 </a:t>
            </a:r>
            <a:r>
              <a:rPr lang="en-US" dirty="0"/>
              <a:t>Employee Management</a:t>
            </a:r>
          </a:p>
          <a:p>
            <a:pPr marL="45720" indent="0">
              <a:buNone/>
            </a:pPr>
            <a:r>
              <a:rPr lang="en-US" dirty="0"/>
              <a:t>5 Log Out                                       </a:t>
            </a:r>
            <a:r>
              <a:rPr lang="en-US" dirty="0" smtClean="0"/>
              <a:t>5 </a:t>
            </a:r>
            <a:r>
              <a:rPr lang="en-US" dirty="0"/>
              <a:t>Log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14364870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46B440-F37E-4986-A21F-F58725B2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Home Page</a:t>
            </a:r>
            <a:endParaRPr lang="en-IN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41045" y="1901825"/>
            <a:ext cx="8605085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08220635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BF683-70A2-4AA1-BF4F-AC674B62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 up page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14512" y="2362200"/>
            <a:ext cx="7886701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37324397"/>
      </p:ext>
    </p:extLst>
  </p:cSld>
  <p:clrMapOvr>
    <a:masterClrMapping/>
  </p:clrMapOvr>
  <p:transition spd="slow">
    <p:randomBar dir="vert"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492</TotalTime>
  <Words>528</Words>
  <Application>Microsoft Office PowerPoint</Application>
  <PresentationFormat>Custom</PresentationFormat>
  <Paragraphs>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Gallery</vt:lpstr>
      <vt:lpstr>Clinapp</vt:lpstr>
      <vt:lpstr>Contents</vt:lpstr>
      <vt:lpstr>Introduction</vt:lpstr>
      <vt:lpstr>Choice of topic</vt:lpstr>
      <vt:lpstr>Proposed System </vt:lpstr>
      <vt:lpstr>Methodology</vt:lpstr>
      <vt:lpstr>Proposed System Model </vt:lpstr>
      <vt:lpstr>Screenshots  Home Page</vt:lpstr>
      <vt:lpstr>Sign up page</vt:lpstr>
      <vt:lpstr>Login Form</vt:lpstr>
      <vt:lpstr>View clinic list</vt:lpstr>
      <vt:lpstr>Slide 12</vt:lpstr>
      <vt:lpstr>System Requirements</vt:lpstr>
      <vt:lpstr>Applications</vt:lpstr>
      <vt:lpstr>Technologies Used</vt:lpstr>
      <vt:lpstr>Advantages</vt:lpstr>
      <vt:lpstr>Conclusion </vt:lpstr>
      <vt:lpstr>Future Scope </vt:lpstr>
      <vt:lpstr>References</vt:lpstr>
      <vt:lpstr>                           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 assistance portal</dc:title>
  <dc:creator>Abhishek Badal</dc:creator>
  <cp:lastModifiedBy>Aditya Hatwar</cp:lastModifiedBy>
  <cp:revision>62</cp:revision>
  <dcterms:created xsi:type="dcterms:W3CDTF">2022-04-06T16:17:24Z</dcterms:created>
  <dcterms:modified xsi:type="dcterms:W3CDTF">2022-09-26T07:27:24Z</dcterms:modified>
</cp:coreProperties>
</file>