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6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39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98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12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9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37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3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8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67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5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5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6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5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32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BBD6-B1E2-4253-AFBB-8DA2AD8E478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25CF75-D971-4C43-8336-80E52780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8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rrento.intercontinental.com/events-and-wedding?gclid=CjwKCAjwtuOlBhBREiwA7agf1m3NM9ewl0XQPMuFw6mgKO_kFvTirAoXX37YktUtjihG-Z6hUibCLRoCfLAQAvD_BwE" TargetMode="External"/><Relationship Id="rId2" Type="http://schemas.openxmlformats.org/officeDocument/2006/relationships/hyperlink" Target="https://sorrento.intercontinental.com/events-and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5.3/getting-started/introduction" TargetMode="External"/><Relationship Id="rId5" Type="http://schemas.openxmlformats.org/officeDocument/2006/relationships/hyperlink" Target="https://www.yahoobaba.net/courses/php" TargetMode="External"/><Relationship Id="rId4" Type="http://schemas.openxmlformats.org/officeDocument/2006/relationships/hyperlink" Target="https://www.w3schools.com/php/default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1BAD-4398-9E01-F460-4CCADF7CB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i="0" u="none" strike="noStrike" cap="none" dirty="0" err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Sutex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Bank College of Computer Application &amp; Science, 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Amroli</a:t>
            </a:r>
            <a:br>
              <a:rPr lang="en-US" sz="6000" b="0" i="0" u="none" strike="noStrike" cap="none" dirty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6148F-693B-67C9-F08C-A0197E71B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Wedding-planner</a:t>
            </a:r>
          </a:p>
        </p:txBody>
      </p:sp>
    </p:spTree>
    <p:extLst>
      <p:ext uri="{BB962C8B-B14F-4D97-AF65-F5344CB8AC3E}">
        <p14:creationId xmlns:p14="http://schemas.microsoft.com/office/powerpoint/2010/main" val="42326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5BF1-138E-4C29-CAFD-D6E5CF82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IN" sz="2000" b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Level Admin Diagram: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3916A25-12D4-2903-8D27-C3EC19227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493520"/>
            <a:ext cx="10261599" cy="5120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744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272C-7C9D-1A96-99B0-6869A520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IN" sz="1800" b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Level 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Diagram :-</a:t>
            </a:r>
            <a:endParaRPr lang="en-IN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5B1305-54D0-FA6B-58E6-5E32EA6CC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99921" y="1672815"/>
            <a:ext cx="9895840" cy="4958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300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E463-46B5-01D0-29AF-09D7EB25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 Diagram :-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1396FC-4D85-4DA6-63C0-D8DBFD612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91920" y="1503680"/>
            <a:ext cx="10393680" cy="4968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515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2A00-EF2C-DA23-5E58-4F3FB463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Table :-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718266-38FC-A505-01DE-1EAE99BA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9213" y="3320175"/>
            <a:ext cx="8915400" cy="1405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80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9F22-3CCD-A300-F171-9A8AA3BA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Event_Place</a:t>
            </a: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Table :-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A86EF-7231-92A5-0A96-44D7B97D6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1650" y="3046412"/>
            <a:ext cx="8010525" cy="1952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257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FEB6-AD17-4061-B088-E1D8126A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Event_Venue</a:t>
            </a: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Table :-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C1643-FDCD-C185-84D9-26E9D4EE7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46500" y="2889250"/>
            <a:ext cx="6600825" cy="2266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892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7386-91DD-F4AA-D6D9-17AB11E6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2000" b="1" dirty="0" err="1">
                <a:solidFill>
                  <a:srgbClr val="FF0000"/>
                </a:solidFill>
              </a:rPr>
              <a:t>W</a:t>
            </a:r>
            <a:r>
              <a:rPr lang="en-IN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edding_Form</a:t>
            </a: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Table :-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51D4B20-8340-8441-D450-3DEF867A7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9213" y="3479729"/>
            <a:ext cx="8915400" cy="1085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751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2E72-18E3-BF0F-F617-A224D3DC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 Design :-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DC12-7062-C2A6-88CD-DBCDBD03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 Form</a:t>
            </a:r>
          </a:p>
          <a:p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11F29-7D0E-7A94-A74A-B67192EB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1321" y="2722881"/>
            <a:ext cx="8915400" cy="3616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108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3EAF-19F1-1780-43F2-0E4D7C9A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 Account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CB586AE-834A-A928-06A4-CF18CCF25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9213" y="2157538"/>
            <a:ext cx="8915400" cy="3730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947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74CD-5970-CD3E-B293-92816827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side:</a:t>
            </a:r>
            <a:br>
              <a:rPr lang="en-IN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dirty="0"/>
            </a:b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2F1F7D-8FB4-4F2C-612E-F101A4B3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9213" y="2248050"/>
            <a:ext cx="8915400" cy="3549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69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11FD-95AE-3D22-1EBD-4E9C1676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Introduction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E79E-4921-83E8-52EA-92A355F9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Description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unforgettable memories for couples by meticulously planning and executing their dream weddings.</a:t>
            </a:r>
          </a:p>
          <a:p>
            <a:pPr marL="0" lvl="0" indent="0">
              <a:buNone/>
              <a:tabLst>
                <a:tab pos="8636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 wedding planner, you'll coordinate every detail, from venue selection and decor to catering and entertainment, ensuring a seamless and magical celebration.</a:t>
            </a:r>
          </a:p>
          <a:p>
            <a:pPr marL="0" lvl="0" indent="0">
              <a:buNone/>
              <a:tabLst>
                <a:tab pos="838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Wedding Planner management system have </a:t>
            </a:r>
            <a:r>
              <a: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contained </a:t>
            </a:r>
            <a:r>
              <a:rPr lang="en-IN"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panels:</a:t>
            </a:r>
            <a:r>
              <a:rPr lang="en-IN" baseline="300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76000"/>
              </a:lnSpc>
              <a:buFont typeface="Wingdings" panose="05000000000000000000" pitchFamily="2" charset="2"/>
              <a:buChar char=""/>
              <a:tabLst>
                <a:tab pos="17526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panel</a:t>
            </a:r>
          </a:p>
          <a:p>
            <a:pPr marL="742950" lvl="1" indent="-285750">
              <a:lnSpc>
                <a:spcPct val="76000"/>
              </a:lnSpc>
              <a:buFont typeface="Wingdings" panose="05000000000000000000" pitchFamily="2" charset="2"/>
              <a:buChar char=""/>
              <a:tabLst>
                <a:tab pos="17526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panel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56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35DB-DE21-2FBF-D56B-F70B19CB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CC07E-C35F-7C8F-1CBF-94BE93415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9213" y="2390282"/>
            <a:ext cx="8915400" cy="3264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628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B67A-5732-A2A3-71F4-D5D2FD77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Venues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96A569-AB3B-6952-7A0D-B985AD8D0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913" y="2133600"/>
            <a:ext cx="7111999" cy="3778250"/>
          </a:xfrm>
        </p:spPr>
      </p:pic>
    </p:spTree>
    <p:extLst>
      <p:ext uri="{BB962C8B-B14F-4D97-AF65-F5344CB8AC3E}">
        <p14:creationId xmlns:p14="http://schemas.microsoft.com/office/powerpoint/2010/main" val="1840085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9CD2-E811-9761-DD42-E5E9E1DE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FBE5A-F9D5-7AE4-2D27-1C022B353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320800"/>
            <a:ext cx="9977119" cy="5201920"/>
          </a:xfrm>
        </p:spPr>
      </p:pic>
    </p:spTree>
    <p:extLst>
      <p:ext uri="{BB962C8B-B14F-4D97-AF65-F5344CB8AC3E}">
        <p14:creationId xmlns:p14="http://schemas.microsoft.com/office/powerpoint/2010/main" val="3205841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37FC-0019-B42C-9360-D678386D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 Places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C57F9-CEBB-EA29-35CD-476D130AA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913" y="2133600"/>
            <a:ext cx="7111999" cy="3778250"/>
          </a:xfrm>
        </p:spPr>
      </p:pic>
    </p:spTree>
    <p:extLst>
      <p:ext uri="{BB962C8B-B14F-4D97-AF65-F5344CB8AC3E}">
        <p14:creationId xmlns:p14="http://schemas.microsoft.com/office/powerpoint/2010/main" val="2114264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9057-53D2-E724-8887-219222AE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A0CCD-9229-1D92-6A66-D2A675805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913" y="2133600"/>
            <a:ext cx="7111999" cy="3778250"/>
          </a:xfrm>
        </p:spPr>
      </p:pic>
    </p:spTree>
    <p:extLst>
      <p:ext uri="{BB962C8B-B14F-4D97-AF65-F5344CB8AC3E}">
        <p14:creationId xmlns:p14="http://schemas.microsoft.com/office/powerpoint/2010/main" val="802036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E598-3495-FB7C-B0FF-634C5459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4CB49-2ECD-5CF8-9632-79D0FC144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913" y="2133600"/>
            <a:ext cx="7111999" cy="3778250"/>
          </a:xfrm>
        </p:spPr>
      </p:pic>
    </p:spTree>
    <p:extLst>
      <p:ext uri="{BB962C8B-B14F-4D97-AF65-F5344CB8AC3E}">
        <p14:creationId xmlns:p14="http://schemas.microsoft.com/office/powerpoint/2010/main" val="307734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3250-12E5-17A8-0058-6F0DAEB4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2000" b="1" dirty="0">
                <a:solidFill>
                  <a:srgbClr val="FF0000"/>
                </a:solidFill>
              </a:rPr>
              <a:t>Home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E2ED978-EC4F-2E33-AD68-E125D73C9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9120" y="2133600"/>
            <a:ext cx="8115586" cy="377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2766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EA4A-0895-29C6-B274-886D1D01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Venues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1718C5-B195-4BFA-E6EC-06ED2637B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88029" y="2133600"/>
            <a:ext cx="7117768" cy="377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826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5FBF-F698-71D7-3D57-B47EB53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 Form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C58E4-FE81-D8ED-64CC-390F4557F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913" y="2133600"/>
            <a:ext cx="7111999" cy="3778250"/>
          </a:xfrm>
        </p:spPr>
      </p:pic>
    </p:spTree>
    <p:extLst>
      <p:ext uri="{BB962C8B-B14F-4D97-AF65-F5344CB8AC3E}">
        <p14:creationId xmlns:p14="http://schemas.microsoft.com/office/powerpoint/2010/main" val="1443960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E336-33E1-DC64-F4A9-3963AD40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Enquiry Page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4697F8-9D61-663F-FDCF-491476945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29361" y="497840"/>
            <a:ext cx="9956800" cy="6024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916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022C-5A92-59FB-143C-16BDB815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Admin panel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7037-D348-FA8C-1A6A-4A1F9236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mandatory to login with an Admin account.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can update his / her profile.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can add, update or delete Venue , Place and Book.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new admin also.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login admin can see all users of the system including admins, Users.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can add Venue for all users only. Admin can add Event Places for all users only.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can update Event Places for all users only.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Can Delete Event Places for all users only.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Can Delete Booking Orders for all users only.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593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FB1F-0FD6-84F2-F0D1-00D54EDC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2000" b="1" dirty="0">
                <a:solidFill>
                  <a:srgbClr val="FF0000"/>
                </a:solidFill>
              </a:rPr>
              <a:t>R</a:t>
            </a: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eferences :-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194E-B771-0BC7-FA55-3F0B0342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50800" lvl="1" indent="0">
              <a:lnSpc>
                <a:spcPct val="77000"/>
              </a:lnSpc>
              <a:spcAft>
                <a:spcPts val="0"/>
              </a:spcAft>
              <a:buNone/>
              <a:tabLst>
                <a:tab pos="1358900" algn="l"/>
              </a:tabLst>
            </a:pPr>
            <a:endParaRPr lang="en-IN" sz="1800" u="sng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465"/>
              </a:lnSpc>
              <a:buNone/>
            </a:pP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https://sorrento.intercontinental.com/events-and-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wedding?gclid=CjwKCAjwtuOlBhBREiwA7agf1m3NM9ewl0XQPMuFw6mgKO_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kFvTirAoXX37YktUtjihG-Z6hUibCLRoCfLAQAvD_BwE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https://www.w3schools.com/php/default.asp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https://www.yahoobaba.net/courses/php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https://getbootstrap.com/docs/5.3/getting-started/introduction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19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0610-19BE-DDBE-1852-DD92B77A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User panel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77F6-C932-2B76-11ED-A4420B1D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mandatory to login with a Users account.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can book Venue.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can Add Enquiry.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can see Blog.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new Users registration must be contact 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47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922B-3A92-7853-E77A-0F089068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Project profile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61283B-A2D4-A1FE-94E6-8593C7C69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29634"/>
              </p:ext>
            </p:extLst>
          </p:nvPr>
        </p:nvGraphicFramePr>
        <p:xfrm>
          <a:off x="2001520" y="1432561"/>
          <a:ext cx="9804400" cy="4185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0377">
                  <a:extLst>
                    <a:ext uri="{9D8B030D-6E8A-4147-A177-3AD203B41FA5}">
                      <a16:colId xmlns:a16="http://schemas.microsoft.com/office/drawing/2014/main" val="2885131378"/>
                    </a:ext>
                  </a:extLst>
                </a:gridCol>
                <a:gridCol w="7154023">
                  <a:extLst>
                    <a:ext uri="{9D8B030D-6E8A-4147-A177-3AD203B41FA5}">
                      <a16:colId xmlns:a16="http://schemas.microsoft.com/office/drawing/2014/main" val="3304344058"/>
                    </a:ext>
                  </a:extLst>
                </a:gridCol>
              </a:tblGrid>
              <a:tr h="48767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68300" algn="ctr"/>
                      <a:r>
                        <a:rPr lang="en-IN" sz="1800" dirty="0">
                          <a:effectLst/>
                        </a:rPr>
                        <a:t>Wedding Planner Management System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4884589"/>
                  </a:ext>
                </a:extLst>
              </a:tr>
              <a:tr h="470658">
                <a:tc>
                  <a:txBody>
                    <a:bodyPr/>
                    <a:lstStyle/>
                    <a:p>
                      <a:pPr marL="76200"/>
                      <a:r>
                        <a:rPr lang="en-IN" sz="1800">
                          <a:effectLst/>
                        </a:rPr>
                        <a:t>Project title: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 Wedding Planner Management System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7382864"/>
                  </a:ext>
                </a:extLst>
              </a:tr>
              <a:tr h="460525">
                <a:tc>
                  <a:txBody>
                    <a:bodyPr/>
                    <a:lstStyle/>
                    <a:p>
                      <a:pPr marL="76200"/>
                      <a:r>
                        <a:rPr lang="en-IN" sz="1800">
                          <a:effectLst/>
                        </a:rPr>
                        <a:t>Frontend: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 HTML5, CSS3, JavaScript (ECMA 6)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841011"/>
                  </a:ext>
                </a:extLst>
              </a:tr>
              <a:tr h="460525">
                <a:tc>
                  <a:txBody>
                    <a:bodyPr/>
                    <a:lstStyle/>
                    <a:p>
                      <a:pPr marL="76200"/>
                      <a:r>
                        <a:rPr lang="en-IN" sz="1800">
                          <a:effectLst/>
                        </a:rPr>
                        <a:t>Backend: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 PHP and MySQL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0756012"/>
                  </a:ext>
                </a:extLst>
              </a:tr>
              <a:tr h="461652">
                <a:tc>
                  <a:txBody>
                    <a:bodyPr/>
                    <a:lstStyle/>
                    <a:p>
                      <a:pPr marL="76200"/>
                      <a:r>
                        <a:rPr lang="en-IN" sz="1800">
                          <a:effectLst/>
                        </a:rPr>
                        <a:t>Browser: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 Chrome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437710"/>
                  </a:ext>
                </a:extLst>
              </a:tr>
              <a:tr h="454896">
                <a:tc>
                  <a:txBody>
                    <a:bodyPr/>
                    <a:lstStyle/>
                    <a:p>
                      <a:pPr marL="76200"/>
                      <a:r>
                        <a:rPr lang="en-IN" sz="1800">
                          <a:effectLst/>
                        </a:rPr>
                        <a:t>Platform: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 vs code, </a:t>
                      </a:r>
                      <a:r>
                        <a:rPr lang="en-IN" sz="1800" dirty="0" err="1">
                          <a:effectLst/>
                        </a:rPr>
                        <a:t>xampp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7853713"/>
                  </a:ext>
                </a:extLst>
              </a:tr>
              <a:tr h="454896">
                <a:tc>
                  <a:txBody>
                    <a:bodyPr/>
                    <a:lstStyle/>
                    <a:p>
                      <a:pPr marL="76200"/>
                      <a:r>
                        <a:rPr lang="en-IN" sz="1800">
                          <a:effectLst/>
                        </a:rPr>
                        <a:t>Documentation tool: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 MS Word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9838837"/>
                  </a:ext>
                </a:extLst>
              </a:tr>
              <a:tr h="460525">
                <a:tc>
                  <a:txBody>
                    <a:bodyPr/>
                    <a:lstStyle/>
                    <a:p>
                      <a:pPr marL="76200"/>
                      <a:r>
                        <a:rPr lang="en-IN" sz="1800">
                          <a:effectLst/>
                        </a:rPr>
                        <a:t>Internal Guide: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 </a:t>
                      </a:r>
                      <a:r>
                        <a:rPr lang="en-IN" sz="1800" dirty="0" err="1">
                          <a:effectLst/>
                        </a:rPr>
                        <a:t>Sanskruti</a:t>
                      </a:r>
                      <a:r>
                        <a:rPr lang="en-IN" sz="1800" dirty="0">
                          <a:effectLst/>
                        </a:rPr>
                        <a:t> Ramani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8311962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pPr marL="76200"/>
                      <a:r>
                        <a:rPr lang="en-IN" sz="1800">
                          <a:effectLst/>
                        </a:rPr>
                        <a:t>Submitted to: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 </a:t>
                      </a:r>
                      <a:r>
                        <a:rPr lang="en-IN" sz="1800" dirty="0" err="1">
                          <a:effectLst/>
                        </a:rPr>
                        <a:t>Sanskruti</a:t>
                      </a:r>
                      <a:r>
                        <a:rPr lang="en-IN" sz="1800" dirty="0">
                          <a:effectLst/>
                        </a:rPr>
                        <a:t> Ramani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895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94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4804-6B83-2E59-B778-6713B72F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 :-</a:t>
            </a:r>
            <a:b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5C08-44EF-60F0-D184-2D444688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Collecting information for system (Requirement Gathering and Analysis).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Preparing the design of the system through information.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 table definition and implementation.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 of Front-end and Back-end.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 Functions &amp; Validations.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Debugging and code optimization.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9706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53AE-FC59-CE8D-61BB-8678A2DD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Flow Diagram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:-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Process Flow Diagram</a:t>
            </a:r>
            <a:endParaRPr lang="en-IN" sz="20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6F49C1E-F876-DC28-A76E-08461A744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06240" y="928910"/>
            <a:ext cx="8321040" cy="5929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863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8536-2381-2310-0C4B-89CFBB9C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405" y="624110"/>
            <a:ext cx="8911687" cy="128089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Process Flow Diagram: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34AAD0B-24C3-6D24-95DD-D963A1D66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1422400"/>
            <a:ext cx="9946640" cy="5364480"/>
          </a:xfrm>
        </p:spPr>
      </p:pic>
    </p:spTree>
    <p:extLst>
      <p:ext uri="{BB962C8B-B14F-4D97-AF65-F5344CB8AC3E}">
        <p14:creationId xmlns:p14="http://schemas.microsoft.com/office/powerpoint/2010/main" val="216517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06D6-18B9-36CD-5729-F74A6D54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DFD/ UML Diagram :-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Level Diagram (Context Diagram):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4B7E478-6502-E47B-1B15-755F6A5FD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440" y="2133600"/>
            <a:ext cx="10068560" cy="4551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65355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49</TotalTime>
  <Words>497</Words>
  <Application>Microsoft Office PowerPoint</Application>
  <PresentationFormat>Widescreen</PresentationFormat>
  <Paragraphs>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Century Gothic</vt:lpstr>
      <vt:lpstr>Quattrocento Sans</vt:lpstr>
      <vt:lpstr>Times New Roman</vt:lpstr>
      <vt:lpstr>Wingdings</vt:lpstr>
      <vt:lpstr>Wingdings 3</vt:lpstr>
      <vt:lpstr>Wisp</vt:lpstr>
      <vt:lpstr>Sutex Bank College of Computer Application &amp; Science, Amroli </vt:lpstr>
      <vt:lpstr>Introduction :-</vt:lpstr>
      <vt:lpstr>Admin panel :-</vt:lpstr>
      <vt:lpstr>User panel :-</vt:lpstr>
      <vt:lpstr>Project profile :-</vt:lpstr>
      <vt:lpstr>Objectives :- </vt:lpstr>
      <vt:lpstr>System Flow Diagram :-  Admin Process Flow Diagram</vt:lpstr>
      <vt:lpstr> User Process Flow Diagram: </vt:lpstr>
      <vt:lpstr>DFD/ UML Diagram :-  0 Level Diagram (Context Diagram):</vt:lpstr>
      <vt:lpstr> 1st Level Admin Diagram: </vt:lpstr>
      <vt:lpstr> 1st Level User Diagram :-</vt:lpstr>
      <vt:lpstr> ER Diagram :- </vt:lpstr>
      <vt:lpstr> Users Table :- </vt:lpstr>
      <vt:lpstr> Event_Place Table :- </vt:lpstr>
      <vt:lpstr> Event_Venue Table :- </vt:lpstr>
      <vt:lpstr> Wedding_Form Table :- </vt:lpstr>
      <vt:lpstr>System Design :-  </vt:lpstr>
      <vt:lpstr> Registration Account  </vt:lpstr>
      <vt:lpstr>Admin side:  Dashboard </vt:lpstr>
      <vt:lpstr> Customers </vt:lpstr>
      <vt:lpstr> Venues </vt:lpstr>
      <vt:lpstr> </vt:lpstr>
      <vt:lpstr> Event Places</vt:lpstr>
      <vt:lpstr>PowerPoint Presentation</vt:lpstr>
      <vt:lpstr> Booking </vt:lpstr>
      <vt:lpstr> Home </vt:lpstr>
      <vt:lpstr> Venues </vt:lpstr>
      <vt:lpstr> Booking Form </vt:lpstr>
      <vt:lpstr> Enquiry Page </vt:lpstr>
      <vt:lpstr> References 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Sutex Bank College of Computer Application &amp; Science, Amroli </dc:title>
  <dc:creator>Dhruv Bhikadiya</dc:creator>
  <cp:lastModifiedBy>Dhruv Bhikadiya</cp:lastModifiedBy>
  <cp:revision>4</cp:revision>
  <dcterms:created xsi:type="dcterms:W3CDTF">2023-10-09T08:40:34Z</dcterms:created>
  <dcterms:modified xsi:type="dcterms:W3CDTF">2023-10-12T02:42:29Z</dcterms:modified>
</cp:coreProperties>
</file>