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58" r:id="rId4"/>
    <p:sldId id="259" r:id="rId5"/>
    <p:sldId id="261" r:id="rId6"/>
    <p:sldId id="262" r:id="rId7"/>
    <p:sldId id="260" r:id="rId8"/>
  </p:sldIdLst>
  <p:sldSz cx="9144000" cy="5143500" type="screen16x9"/>
  <p:notesSz cx="6858000" cy="9144000"/>
  <p:embeddedFontLst>
    <p:embeddedFont>
      <p:font typeface="Algerian" pitchFamily="82" charset="0"/>
      <p:regular r:id="rId10"/>
    </p:embeddedFont>
    <p:embeddedFont>
      <p:font typeface="Century Gothic" pitchFamily="34" charset="0"/>
      <p:regular r:id="rId11"/>
      <p:bold r:id="rId12"/>
      <p:italic r:id="rId13"/>
      <p:boldItalic r:id="rId14"/>
    </p:embeddedFont>
    <p:embeddedFont>
      <p:font typeface="Book Antiqua" pitchFamily="18" charset="0"/>
      <p:regular r:id="rId15"/>
      <p:bold r:id="rId16"/>
      <p:italic r:id="rId17"/>
      <p:boldItalic r:id="rId18"/>
    </p:embeddedFont>
    <p:embeddedFont>
      <p:font typeface="Lato" charset="0"/>
      <p:regular r:id="rId19"/>
      <p:bold r:id="rId20"/>
      <p:italic r:id="rId21"/>
      <p:boldItalic r:id="rId22"/>
    </p:embeddedFont>
    <p:embeddedFont>
      <p:font typeface="Wingdings 2" pitchFamily="18" charset="2"/>
      <p:regular r:id="rId23"/>
    </p:embeddedFont>
    <p:embeddedFont>
      <p:font typeface="Georgia"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9" d="100"/>
          <a:sy n="119" d="100"/>
        </p:scale>
        <p:origin x="-394" y="3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363144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3b0696cbc6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3b0696cbc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3b0696cbc6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3b0696cbc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3b1e8241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3b1e8241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3b1e82412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3b1e82412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51435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16133"/>
            <a:ext cx="3505200" cy="17346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6" y="2031357"/>
            <a:ext cx="3313355" cy="127662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6" y="3315810"/>
            <a:ext cx="3309803" cy="945472"/>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137621"/>
            <a:ext cx="2133600" cy="563236"/>
          </a:xfrm>
        </p:spPr>
        <p:txBody>
          <a:bodyPr anchor="b"/>
          <a:lstStyle>
            <a:lvl1pPr algn="l">
              <a:defRPr sz="2400"/>
            </a:lvl1pPr>
          </a:lstStyle>
          <a:p>
            <a:fld id="{0A98AF03-7270-45C2-A683-C5E353EF01A5}" type="datetime4">
              <a:rPr lang="en-US" smtClean="0"/>
              <a:pPr/>
              <a:t>April 29, 2023</a:t>
            </a:fld>
            <a:endParaRPr lang="en-US" dirty="0"/>
          </a:p>
        </p:txBody>
      </p:sp>
      <p:sp>
        <p:nvSpPr>
          <p:cNvPr id="50" name="Rectangle 49"/>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4289975"/>
            <a:ext cx="2831592" cy="273844"/>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4289975"/>
            <a:ext cx="643666" cy="273844"/>
          </a:xfrm>
        </p:spPr>
        <p:txBody>
          <a:bodyPr/>
          <a:lstStyle>
            <a:lvl1pPr>
              <a:defRPr>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
        <p:nvSpPr>
          <p:cNvPr id="89" name="Rectangle 88"/>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April 29,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772610"/>
            <a:ext cx="1484453" cy="3585258"/>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772610"/>
            <a:ext cx="5423704" cy="358525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April 29,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April 29,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175622"/>
            <a:ext cx="6637468" cy="1021556"/>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6" y="3200400"/>
            <a:ext cx="6637467" cy="1140310"/>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April 29,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April 29,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Content Placeholder 8"/>
          <p:cNvSpPr>
            <a:spLocks noGrp="1"/>
          </p:cNvSpPr>
          <p:nvPr>
            <p:ph sz="quarter" idx="13"/>
          </p:nvPr>
        </p:nvSpPr>
        <p:spPr>
          <a:xfrm>
            <a:off x="1042416" y="1735074"/>
            <a:ext cx="3419856" cy="2619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1735073"/>
            <a:ext cx="3419856" cy="2619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1737007"/>
            <a:ext cx="3057148"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8" y="1737007"/>
            <a:ext cx="3055717" cy="47982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231021"/>
            <a:ext cx="3419856" cy="21268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April 29,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April 29, 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April 29,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April 29, 2023</a:t>
            </a:fld>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8" name="Rectangle 57"/>
          <p:cNvSpPr/>
          <p:nvPr/>
        </p:nvSpPr>
        <p:spPr>
          <a:xfrm>
            <a:off x="905572" y="451413"/>
            <a:ext cx="3562257" cy="423633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642395"/>
            <a:ext cx="3090440" cy="3863051"/>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4293627"/>
            <a:ext cx="3493664" cy="273844"/>
          </a:xfrm>
        </p:spPr>
        <p:txBody>
          <a:bodyPr>
            <a:normAutofit/>
          </a:bodyPr>
          <a:lstStyle/>
          <a:p>
            <a:endParaRPr lang="en-US" dirty="0"/>
          </a:p>
        </p:txBody>
      </p:sp>
      <p:sp>
        <p:nvSpPr>
          <p:cNvPr id="2" name="Title 1"/>
          <p:cNvSpPr>
            <a:spLocks noGrp="1"/>
          </p:cNvSpPr>
          <p:nvPr>
            <p:ph type="title"/>
          </p:nvPr>
        </p:nvSpPr>
        <p:spPr>
          <a:xfrm>
            <a:off x="4739833" y="1993076"/>
            <a:ext cx="3304572" cy="1097365"/>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3102746"/>
            <a:ext cx="3298784" cy="1138428"/>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51435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16133"/>
            <a:ext cx="3679116" cy="470388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2" y="451413"/>
            <a:ext cx="3562257" cy="4236334"/>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4566213"/>
            <a:ext cx="3505200" cy="61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1995678"/>
            <a:ext cx="3300984" cy="109728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9" y="520346"/>
            <a:ext cx="3359623" cy="4101084"/>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1" y="3099816"/>
            <a:ext cx="3300573" cy="113967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April 29, 2023</a:t>
            </a:fld>
            <a:endParaRPr lang="en-US"/>
          </a:p>
        </p:txBody>
      </p:sp>
      <p:sp>
        <p:nvSpPr>
          <p:cNvPr id="6" name="Footer Placeholder 5"/>
          <p:cNvSpPr>
            <a:spLocks noGrp="1"/>
          </p:cNvSpPr>
          <p:nvPr>
            <p:ph type="ftr" sz="quarter" idx="11"/>
          </p:nvPr>
        </p:nvSpPr>
        <p:spPr>
          <a:xfrm>
            <a:off x="4641448" y="4293627"/>
            <a:ext cx="3493664" cy="273844"/>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51435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250116"/>
            <a:ext cx="8229600" cy="463923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16133"/>
            <a:ext cx="3679116" cy="52443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16133"/>
            <a:ext cx="3505200" cy="467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70748"/>
            <a:ext cx="7024744" cy="8572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3" y="1742739"/>
            <a:ext cx="6777317" cy="2631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168369"/>
            <a:ext cx="2133600" cy="273844"/>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April 29, 2023</a:t>
            </a:fld>
            <a:endParaRPr lang="en-US"/>
          </a:p>
        </p:txBody>
      </p:sp>
      <p:sp>
        <p:nvSpPr>
          <p:cNvPr id="5" name="Footer Placeholder 4"/>
          <p:cNvSpPr>
            <a:spLocks noGrp="1"/>
          </p:cNvSpPr>
          <p:nvPr>
            <p:ph type="ftr" sz="quarter" idx="3"/>
          </p:nvPr>
        </p:nvSpPr>
        <p:spPr>
          <a:xfrm>
            <a:off x="4641448" y="4389120"/>
            <a:ext cx="3502152" cy="273844"/>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168369"/>
            <a:ext cx="1332156" cy="273844"/>
          </a:xfrm>
          <a:prstGeom prst="rect">
            <a:avLst/>
          </a:prstGeom>
        </p:spPr>
        <p:txBody>
          <a:bodyPr vert="horz" lIns="91440" tIns="45720" rIns="91440" bIns="45720" rtlCol="0" anchor="ctr"/>
          <a:lstStyle>
            <a:lvl1pPr algn="l">
              <a:defRPr sz="1200">
                <a:solidFill>
                  <a:srgbClr val="FEFEFE"/>
                </a:solidFill>
              </a:defRPr>
            </a:lvl1pPr>
          </a:lstStyle>
          <a:p>
            <a:pPr marL="0" lvl="0" indent="0" algn="r" rtl="0">
              <a:spcBef>
                <a:spcPts val="0"/>
              </a:spcBef>
              <a:spcAft>
                <a:spcPts val="0"/>
              </a:spcAft>
              <a:buNone/>
            </a:pPr>
            <a:fld id="{00000000-1234-1234-1234-123412341234}" type="slidenum">
              <a:rPr lang="en" smtClean="0"/>
              <a:t>‹#›</a:t>
            </a:fld>
            <a:endParaRPr lang="e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4739760" y="221740"/>
            <a:ext cx="3313355" cy="127662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solidFill>
                  <a:schemeClr val="bg1"/>
                </a:solidFill>
                <a:latin typeface="Georgia"/>
                <a:ea typeface="Georgia"/>
                <a:cs typeface="Georgia"/>
                <a:sym typeface="Georgia"/>
              </a:rPr>
              <a:t>MINI PROJECT II</a:t>
            </a:r>
            <a:endParaRPr b="1" dirty="0">
              <a:solidFill>
                <a:schemeClr val="bg1"/>
              </a:solidFill>
              <a:latin typeface="Georgia"/>
              <a:ea typeface="Georgia"/>
              <a:cs typeface="Georgia"/>
              <a:sym typeface="Georgia"/>
            </a:endParaRPr>
          </a:p>
        </p:txBody>
      </p:sp>
      <p:sp>
        <p:nvSpPr>
          <p:cNvPr id="135" name="Google Shape;135;p13"/>
          <p:cNvSpPr txBox="1">
            <a:spLocks noGrp="1"/>
          </p:cNvSpPr>
          <p:nvPr>
            <p:ph type="subTitle" idx="1"/>
          </p:nvPr>
        </p:nvSpPr>
        <p:spPr>
          <a:xfrm>
            <a:off x="4636598" y="1835195"/>
            <a:ext cx="3470700" cy="271762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latin typeface="Book Antiqua" pitchFamily="18" charset="0"/>
                <a:ea typeface="Georgia"/>
                <a:cs typeface="Georgia"/>
                <a:sym typeface="Georgia"/>
              </a:rPr>
              <a:t>Presented by:</a:t>
            </a:r>
            <a:endParaRPr b="1" dirty="0">
              <a:latin typeface="Book Antiqua" pitchFamily="18" charset="0"/>
              <a:ea typeface="Georgia"/>
              <a:cs typeface="Georgia"/>
              <a:sym typeface="Georgia"/>
            </a:endParaRPr>
          </a:p>
          <a:p>
            <a:pPr marL="0" lvl="0" indent="0" algn="l" rtl="0">
              <a:spcBef>
                <a:spcPts val="0"/>
              </a:spcBef>
              <a:spcAft>
                <a:spcPts val="0"/>
              </a:spcAft>
              <a:buNone/>
            </a:pPr>
            <a:endParaRPr b="1" dirty="0">
              <a:latin typeface="Book Antiqua" pitchFamily="18" charset="0"/>
              <a:ea typeface="Georgia"/>
              <a:cs typeface="Georgia"/>
              <a:sym typeface="Georgia"/>
            </a:endParaRPr>
          </a:p>
          <a:p>
            <a:pPr marL="0" lvl="0" indent="0" algn="l" rtl="0">
              <a:spcBef>
                <a:spcPts val="0"/>
              </a:spcBef>
              <a:spcAft>
                <a:spcPts val="0"/>
              </a:spcAft>
              <a:buNone/>
            </a:pPr>
            <a:r>
              <a:rPr lang="en" b="1" dirty="0" smtClean="0">
                <a:latin typeface="Book Antiqua" pitchFamily="18" charset="0"/>
                <a:ea typeface="Georgia"/>
                <a:cs typeface="Georgia"/>
                <a:sym typeface="Georgia"/>
              </a:rPr>
              <a:t>DHRUV KUMAR AGARWAL  (2101CS26)</a:t>
            </a:r>
            <a:endParaRPr b="1" dirty="0">
              <a:latin typeface="Book Antiqua" pitchFamily="18" charset="0"/>
              <a:ea typeface="Georgia"/>
              <a:cs typeface="Georgia"/>
              <a:sym typeface="Georgia"/>
            </a:endParaRPr>
          </a:p>
          <a:p>
            <a:pPr marL="0" lvl="0" indent="0" algn="l" rtl="0">
              <a:spcBef>
                <a:spcPts val="0"/>
              </a:spcBef>
              <a:spcAft>
                <a:spcPts val="0"/>
              </a:spcAft>
              <a:buNone/>
            </a:pPr>
            <a:endParaRPr lang="en" b="1" dirty="0" smtClean="0">
              <a:latin typeface="Book Antiqua" pitchFamily="18" charset="0"/>
              <a:ea typeface="Georgia"/>
              <a:cs typeface="Georgia"/>
              <a:sym typeface="Georgia"/>
            </a:endParaRPr>
          </a:p>
          <a:p>
            <a:pPr marL="0" lvl="0" indent="0" algn="l" rtl="0">
              <a:spcBef>
                <a:spcPts val="0"/>
              </a:spcBef>
              <a:spcAft>
                <a:spcPts val="0"/>
              </a:spcAft>
              <a:buNone/>
            </a:pPr>
            <a:r>
              <a:rPr lang="en" b="1" dirty="0" smtClean="0">
                <a:latin typeface="Book Antiqua" pitchFamily="18" charset="0"/>
                <a:ea typeface="Georgia"/>
                <a:cs typeface="Georgia"/>
                <a:sym typeface="Georgia"/>
              </a:rPr>
              <a:t>DHRUV CHOUDHARI </a:t>
            </a:r>
            <a:r>
              <a:rPr lang="en" b="1" dirty="0" smtClean="0">
                <a:latin typeface="Book Antiqua" pitchFamily="18" charset="0"/>
                <a:ea typeface="Georgia"/>
                <a:cs typeface="Georgia"/>
                <a:sym typeface="Georgia"/>
              </a:rPr>
              <a:t>(2101CS25)</a:t>
            </a:r>
            <a:endParaRPr b="1" dirty="0">
              <a:latin typeface="Book Antiqua" pitchFamily="18" charset="0"/>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smtClean="0">
                <a:latin typeface="Algerian" pitchFamily="82" charset="0"/>
                <a:ea typeface="Georgia"/>
                <a:cs typeface="Georgia"/>
                <a:sym typeface="Georgia"/>
              </a:rPr>
              <a:t>COMPONENT’S REQUIRED:</a:t>
            </a:r>
            <a:endParaRPr dirty="0">
              <a:latin typeface="Algerian" pitchFamily="82" charset="0"/>
              <a:ea typeface="Georgia"/>
              <a:cs typeface="Georgia"/>
              <a:sym typeface="Georgia"/>
            </a:endParaRPr>
          </a:p>
        </p:txBody>
      </p:sp>
      <p:sp>
        <p:nvSpPr>
          <p:cNvPr id="142" name="Google Shape;142;p14"/>
          <p:cNvSpPr txBox="1"/>
          <p:nvPr/>
        </p:nvSpPr>
        <p:spPr>
          <a:xfrm>
            <a:off x="416050" y="1765062"/>
            <a:ext cx="1469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Font typeface="Lato"/>
              <a:buAutoNum type="arabicPeriod"/>
            </a:pPr>
            <a:r>
              <a:rPr lang="en" b="1">
                <a:solidFill>
                  <a:schemeClr val="lt1"/>
                </a:solidFill>
                <a:latin typeface="Lato"/>
                <a:ea typeface="Lato"/>
                <a:cs typeface="Lato"/>
                <a:sym typeface="Lato"/>
              </a:rPr>
              <a:t>DE1-SOC</a:t>
            </a:r>
            <a:endParaRPr b="1">
              <a:solidFill>
                <a:schemeClr val="lt1"/>
              </a:solidFill>
              <a:latin typeface="Lato"/>
              <a:ea typeface="Lato"/>
              <a:cs typeface="Lato"/>
              <a:sym typeface="Lato"/>
            </a:endParaRPr>
          </a:p>
        </p:txBody>
      </p:sp>
      <p:pic>
        <p:nvPicPr>
          <p:cNvPr id="141" name="Google Shape;141;p14"/>
          <p:cNvPicPr preferRelativeResize="0"/>
          <p:nvPr/>
        </p:nvPicPr>
        <p:blipFill>
          <a:blip r:embed="rId3">
            <a:alphaModFix/>
          </a:blip>
          <a:stretch>
            <a:fillRect/>
          </a:stretch>
        </p:blipFill>
        <p:spPr>
          <a:xfrm rot="-5400000">
            <a:off x="1196686" y="1551248"/>
            <a:ext cx="1749001" cy="2332001"/>
          </a:xfrm>
          <a:prstGeom prst="rect">
            <a:avLst/>
          </a:prstGeom>
          <a:noFill/>
          <a:ln w="28575" cap="flat" cmpd="sng">
            <a:solidFill>
              <a:schemeClr val="dk2"/>
            </a:solidFill>
            <a:prstDash val="solid"/>
            <a:round/>
            <a:headEnd type="none" w="sm" len="sm"/>
            <a:tailEnd type="none" w="sm" len="sm"/>
          </a:ln>
        </p:spPr>
      </p:pic>
      <p:sp>
        <p:nvSpPr>
          <p:cNvPr id="144" name="Google Shape;144;p14"/>
          <p:cNvSpPr txBox="1"/>
          <p:nvPr/>
        </p:nvSpPr>
        <p:spPr>
          <a:xfrm>
            <a:off x="3506550" y="1739700"/>
            <a:ext cx="125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Lato"/>
                <a:ea typeface="Lato"/>
                <a:cs typeface="Lato"/>
                <a:sym typeface="Lato"/>
              </a:rPr>
              <a:t>2. DISPLAY</a:t>
            </a:r>
            <a:endParaRPr b="1">
              <a:solidFill>
                <a:schemeClr val="lt1"/>
              </a:solidFill>
              <a:latin typeface="Lato"/>
              <a:ea typeface="Lato"/>
              <a:cs typeface="Lato"/>
              <a:sym typeface="Lato"/>
            </a:endParaRPr>
          </a:p>
        </p:txBody>
      </p:sp>
      <p:pic>
        <p:nvPicPr>
          <p:cNvPr id="143" name="Google Shape;143;p14"/>
          <p:cNvPicPr preferRelativeResize="0"/>
          <p:nvPr/>
        </p:nvPicPr>
        <p:blipFill>
          <a:blip r:embed="rId4">
            <a:alphaModFix/>
          </a:blip>
          <a:stretch>
            <a:fillRect/>
          </a:stretch>
        </p:blipFill>
        <p:spPr>
          <a:xfrm>
            <a:off x="3506550" y="1842763"/>
            <a:ext cx="2332001" cy="1749012"/>
          </a:xfrm>
          <a:prstGeom prst="rect">
            <a:avLst/>
          </a:prstGeom>
          <a:noFill/>
          <a:ln w="28575" cap="flat" cmpd="sng">
            <a:solidFill>
              <a:schemeClr val="dk2"/>
            </a:solidFill>
            <a:prstDash val="solid"/>
            <a:round/>
            <a:headEnd type="none" w="sm" len="sm"/>
            <a:tailEnd type="none" w="sm" len="sm"/>
          </a:ln>
        </p:spPr>
      </p:pic>
      <p:sp>
        <p:nvSpPr>
          <p:cNvPr id="146" name="Google Shape;146;p14"/>
          <p:cNvSpPr txBox="1"/>
          <p:nvPr/>
        </p:nvSpPr>
        <p:spPr>
          <a:xfrm>
            <a:off x="6379550" y="1739700"/>
            <a:ext cx="170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Lato"/>
                <a:ea typeface="Lato"/>
                <a:cs typeface="Lato"/>
                <a:sym typeface="Lato"/>
              </a:rPr>
              <a:t>3. PC TO OPERATE</a:t>
            </a:r>
            <a:endParaRPr b="1">
              <a:solidFill>
                <a:schemeClr val="lt1"/>
              </a:solidFill>
              <a:latin typeface="Lato"/>
              <a:ea typeface="Lato"/>
              <a:cs typeface="Lato"/>
              <a:sym typeface="Lato"/>
            </a:endParaRPr>
          </a:p>
        </p:txBody>
      </p:sp>
      <p:sp>
        <p:nvSpPr>
          <p:cNvPr id="2" name="TextBox 1"/>
          <p:cNvSpPr txBox="1"/>
          <p:nvPr/>
        </p:nvSpPr>
        <p:spPr>
          <a:xfrm>
            <a:off x="1579705" y="3772700"/>
            <a:ext cx="982961" cy="307777"/>
          </a:xfrm>
          <a:prstGeom prst="rect">
            <a:avLst/>
          </a:prstGeom>
          <a:noFill/>
        </p:spPr>
        <p:txBody>
          <a:bodyPr wrap="none" rtlCol="0">
            <a:spAutoFit/>
          </a:bodyPr>
          <a:lstStyle/>
          <a:p>
            <a:r>
              <a:rPr lang="en-IN" dirty="0" smtClean="0"/>
              <a:t>DE1-SOC</a:t>
            </a:r>
            <a:endParaRPr lang="en-IN" dirty="0"/>
          </a:p>
        </p:txBody>
      </p:sp>
      <p:sp>
        <p:nvSpPr>
          <p:cNvPr id="3" name="TextBox 2"/>
          <p:cNvSpPr txBox="1"/>
          <p:nvPr/>
        </p:nvSpPr>
        <p:spPr>
          <a:xfrm>
            <a:off x="4063688" y="3772699"/>
            <a:ext cx="1390124" cy="307777"/>
          </a:xfrm>
          <a:prstGeom prst="rect">
            <a:avLst/>
          </a:prstGeom>
          <a:noFill/>
        </p:spPr>
        <p:txBody>
          <a:bodyPr wrap="none" rtlCol="0">
            <a:spAutoFit/>
          </a:bodyPr>
          <a:lstStyle/>
          <a:p>
            <a:r>
              <a:rPr lang="en-IN" dirty="0" smtClean="0"/>
              <a:t>Display Screen</a:t>
            </a:r>
            <a:endParaRPr lang="en-IN" dirty="0"/>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8977" y="1804028"/>
            <a:ext cx="2108746" cy="1822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482421" y="3772699"/>
            <a:ext cx="1805302" cy="523220"/>
          </a:xfrm>
          <a:prstGeom prst="rect">
            <a:avLst/>
          </a:prstGeom>
          <a:noFill/>
        </p:spPr>
        <p:txBody>
          <a:bodyPr wrap="none" rtlCol="0">
            <a:spAutoFit/>
          </a:bodyPr>
          <a:lstStyle/>
          <a:p>
            <a:r>
              <a:rPr lang="en-IN" dirty="0" smtClean="0"/>
              <a:t>Laptop to connect to</a:t>
            </a:r>
            <a:br>
              <a:rPr lang="en-IN" dirty="0" smtClean="0"/>
            </a:br>
            <a:r>
              <a:rPr lang="en-IN" dirty="0" smtClean="0"/>
              <a:t>DE1 SOC</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xfrm>
            <a:off x="1043490" y="682025"/>
            <a:ext cx="7024744" cy="85725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smtClean="0">
                <a:latin typeface="Algerian" pitchFamily="82" charset="0"/>
                <a:ea typeface="Georgia"/>
                <a:cs typeface="Georgia"/>
                <a:sym typeface="Georgia"/>
              </a:rPr>
              <a:t>Phase 1 of Game : ANIMATION</a:t>
            </a:r>
            <a:endParaRPr dirty="0">
              <a:latin typeface="Algerian" pitchFamily="82" charset="0"/>
              <a:ea typeface="Georgia"/>
              <a:cs typeface="Georgia"/>
              <a:sym typeface="Georgia"/>
            </a:endParaRPr>
          </a:p>
        </p:txBody>
      </p:sp>
      <p:sp>
        <p:nvSpPr>
          <p:cNvPr id="153" name="Google Shape;153;p15"/>
          <p:cNvSpPr txBox="1"/>
          <p:nvPr/>
        </p:nvSpPr>
        <p:spPr>
          <a:xfrm>
            <a:off x="6563400" y="1339175"/>
            <a:ext cx="228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Georgia"/>
              <a:ea typeface="Georgia"/>
              <a:cs typeface="Georgia"/>
              <a:sym typeface="Georgia"/>
            </a:endParaRPr>
          </a:p>
        </p:txBody>
      </p:sp>
      <p:sp>
        <p:nvSpPr>
          <p:cNvPr id="154" name="Google Shape;154;p15"/>
          <p:cNvSpPr txBox="1"/>
          <p:nvPr/>
        </p:nvSpPr>
        <p:spPr>
          <a:xfrm>
            <a:off x="5997064" y="1810643"/>
            <a:ext cx="2287200" cy="166196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smtClean="0">
                <a:solidFill>
                  <a:schemeClr val="tx1"/>
                </a:solidFill>
                <a:latin typeface="Georgia"/>
                <a:ea typeface="Georgia"/>
                <a:cs typeface="Georgia"/>
                <a:sym typeface="Georgia"/>
              </a:rPr>
              <a:t>Animation is there which starts from zero and spreads as line changing colour of screen to yellow where ever it has traversed . </a:t>
            </a:r>
            <a:endParaRPr sz="1600" dirty="0">
              <a:solidFill>
                <a:schemeClr val="tx1"/>
              </a:solidFill>
              <a:latin typeface="Georgia"/>
              <a:ea typeface="Georgia"/>
              <a:cs typeface="Georgia"/>
              <a:sym typeface="Georgia"/>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555" y="1539275"/>
            <a:ext cx="4405313" cy="240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6"/>
          <p:cNvSpPr txBox="1">
            <a:spLocks noGrp="1"/>
          </p:cNvSpPr>
          <p:nvPr>
            <p:ph type="title"/>
          </p:nvPr>
        </p:nvSpPr>
        <p:spPr>
          <a:xfrm>
            <a:off x="1052525" y="588068"/>
            <a:ext cx="7038900" cy="73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Algerian" pitchFamily="82" charset="0"/>
                <a:ea typeface="Georgia"/>
                <a:cs typeface="Georgia"/>
                <a:sym typeface="Georgia"/>
              </a:rPr>
              <a:t>Phase 2: START GAME</a:t>
            </a:r>
            <a:endParaRPr dirty="0">
              <a:latin typeface="Algerian" pitchFamily="82" charset="0"/>
              <a:ea typeface="Georgia"/>
              <a:cs typeface="Georgia"/>
              <a:sym typeface="Georgia"/>
            </a:endParaRPr>
          </a:p>
        </p:txBody>
      </p:sp>
      <p:sp>
        <p:nvSpPr>
          <p:cNvPr id="162" name="Google Shape;162;p16"/>
          <p:cNvSpPr txBox="1"/>
          <p:nvPr/>
        </p:nvSpPr>
        <p:spPr>
          <a:xfrm>
            <a:off x="3303425" y="2053250"/>
            <a:ext cx="25371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Georgia"/>
                <a:ea typeface="Georgia"/>
                <a:cs typeface="Georgia"/>
                <a:sym typeface="Georgia"/>
              </a:rPr>
              <a:t>Here the UFO attacking on dinosaur is shown so if the dinosaur hits first by laser of UFOs then you will lose the game elsewhere you win the game by flushing out the UFOs, parallely the score will kept counting on seven segment display.</a:t>
            </a:r>
            <a:endParaRPr b="1">
              <a:solidFill>
                <a:schemeClr val="lt1"/>
              </a:solidFill>
              <a:latin typeface="Georgia"/>
              <a:ea typeface="Georgia"/>
              <a:cs typeface="Georgia"/>
              <a:sym typeface="Georgia"/>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295" y="1411365"/>
            <a:ext cx="4541837" cy="231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914825" y="1560234"/>
            <a:ext cx="2589738" cy="1569660"/>
          </a:xfrm>
          <a:prstGeom prst="rect">
            <a:avLst/>
          </a:prstGeom>
          <a:noFill/>
        </p:spPr>
        <p:txBody>
          <a:bodyPr wrap="square" rtlCol="0">
            <a:spAutoFit/>
          </a:bodyPr>
          <a:lstStyle/>
          <a:p>
            <a:r>
              <a:rPr lang="en-IN" sz="1600" dirty="0" smtClean="0">
                <a:latin typeface="Georgia" pitchFamily="18" charset="0"/>
              </a:rPr>
              <a:t>Tap to play option which </a:t>
            </a:r>
            <a:br>
              <a:rPr lang="en-IN" sz="1600" dirty="0" smtClean="0">
                <a:latin typeface="Georgia" pitchFamily="18" charset="0"/>
              </a:rPr>
            </a:br>
            <a:r>
              <a:rPr lang="en-IN" sz="1600" dirty="0" smtClean="0">
                <a:latin typeface="Georgia" pitchFamily="18" charset="0"/>
              </a:rPr>
              <a:t>interacts with Button of</a:t>
            </a:r>
            <a:br>
              <a:rPr lang="en-IN" sz="1600" dirty="0" smtClean="0">
                <a:latin typeface="Georgia" pitchFamily="18" charset="0"/>
              </a:rPr>
            </a:br>
            <a:r>
              <a:rPr lang="en-IN" sz="1600" dirty="0" smtClean="0">
                <a:latin typeface="Georgia" pitchFamily="18" charset="0"/>
              </a:rPr>
              <a:t>Board. </a:t>
            </a:r>
            <a:br>
              <a:rPr lang="en-IN" sz="1600" dirty="0" smtClean="0">
                <a:latin typeface="Georgia" pitchFamily="18" charset="0"/>
              </a:rPr>
            </a:br>
            <a:r>
              <a:rPr lang="en-IN" sz="1600" dirty="0" smtClean="0">
                <a:latin typeface="Georgia" pitchFamily="18" charset="0"/>
              </a:rPr>
              <a:t>After Pressing 4</a:t>
            </a:r>
            <a:r>
              <a:rPr lang="en-IN" sz="1600" baseline="30000" dirty="0" smtClean="0">
                <a:latin typeface="Georgia" pitchFamily="18" charset="0"/>
              </a:rPr>
              <a:t>th</a:t>
            </a:r>
            <a:r>
              <a:rPr lang="en-IN" sz="1600" dirty="0">
                <a:latin typeface="Georgia" pitchFamily="18" charset="0"/>
              </a:rPr>
              <a:t/>
            </a:r>
            <a:br>
              <a:rPr lang="en-IN" sz="1600" dirty="0">
                <a:latin typeface="Georgia" pitchFamily="18" charset="0"/>
              </a:rPr>
            </a:br>
            <a:r>
              <a:rPr lang="en-IN" sz="1600" dirty="0" smtClean="0">
                <a:latin typeface="Georgia" pitchFamily="18" charset="0"/>
              </a:rPr>
              <a:t>Button from right screen </a:t>
            </a:r>
            <a:br>
              <a:rPr lang="en-IN" sz="1600" dirty="0" smtClean="0">
                <a:latin typeface="Georgia" pitchFamily="18" charset="0"/>
              </a:rPr>
            </a:br>
            <a:r>
              <a:rPr lang="en-IN" sz="1600" dirty="0" smtClean="0">
                <a:latin typeface="Georgia" pitchFamily="18" charset="0"/>
              </a:rPr>
              <a:t>changes and game starts</a:t>
            </a:r>
            <a:endParaRPr lang="en-IN" sz="1600" dirty="0">
              <a:latin typeface="Georgi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095" y="559733"/>
            <a:ext cx="7024744" cy="857250"/>
          </a:xfrm>
        </p:spPr>
        <p:txBody>
          <a:bodyPr/>
          <a:lstStyle/>
          <a:p>
            <a:r>
              <a:rPr lang="en-IN" dirty="0" smtClean="0">
                <a:latin typeface="Algerian" pitchFamily="82" charset="0"/>
              </a:rPr>
              <a:t>Phase 3 :  THE GAME</a:t>
            </a:r>
            <a:endParaRPr lang="en-IN" dirty="0">
              <a:latin typeface="Algerian" pitchFamily="82"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306" y="1415662"/>
            <a:ext cx="4363827"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898839" y="1565927"/>
            <a:ext cx="2337156" cy="2062103"/>
          </a:xfrm>
          <a:prstGeom prst="rect">
            <a:avLst/>
          </a:prstGeom>
        </p:spPr>
        <p:txBody>
          <a:bodyPr wrap="square">
            <a:spAutoFit/>
          </a:bodyPr>
          <a:lstStyle/>
          <a:p>
            <a:r>
              <a:rPr lang="en-IN" sz="1600" dirty="0" smtClean="0">
                <a:latin typeface="Georgia" pitchFamily="18" charset="0"/>
              </a:rPr>
              <a:t>The main game. Player can hop the character by pressing 2 </a:t>
            </a:r>
            <a:r>
              <a:rPr lang="en-IN" sz="1600" dirty="0" err="1" smtClean="0">
                <a:latin typeface="Georgia" pitchFamily="18" charset="0"/>
              </a:rPr>
              <a:t>nd</a:t>
            </a:r>
            <a:r>
              <a:rPr lang="en-IN" sz="1600" dirty="0" smtClean="0">
                <a:latin typeface="Georgia" pitchFamily="18" charset="0"/>
              </a:rPr>
              <a:t> Button from right on board. </a:t>
            </a:r>
            <a:br>
              <a:rPr lang="en-IN" sz="1600" dirty="0" smtClean="0">
                <a:latin typeface="Georgia" pitchFamily="18" charset="0"/>
              </a:rPr>
            </a:br>
            <a:r>
              <a:rPr lang="en-IN" sz="1600" dirty="0" smtClean="0">
                <a:latin typeface="Georgia" pitchFamily="18" charset="0"/>
              </a:rPr>
              <a:t>Bird has to pass through gaps, if it hits the gap then game ends.</a:t>
            </a:r>
            <a:endParaRPr lang="en-IN" sz="1600" dirty="0">
              <a:latin typeface="Georgia" pitchFamily="18" charset="0"/>
            </a:endParaRPr>
          </a:p>
        </p:txBody>
      </p:sp>
    </p:spTree>
    <p:extLst>
      <p:ext uri="{BB962C8B-B14F-4D97-AF65-F5344CB8AC3E}">
        <p14:creationId xmlns:p14="http://schemas.microsoft.com/office/powerpoint/2010/main" val="2930624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Algerian" pitchFamily="82" charset="0"/>
              </a:rPr>
              <a:t>PHASE 4: GAME OVER</a:t>
            </a:r>
            <a:endParaRPr lang="en-IN" dirty="0">
              <a:latin typeface="Algerian" pitchFamily="82"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222" y="1758461"/>
            <a:ext cx="3304918" cy="2337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061172" y="1813343"/>
            <a:ext cx="2356338" cy="2062103"/>
          </a:xfrm>
          <a:prstGeom prst="rect">
            <a:avLst/>
          </a:prstGeom>
        </p:spPr>
        <p:txBody>
          <a:bodyPr wrap="square">
            <a:spAutoFit/>
          </a:bodyPr>
          <a:lstStyle/>
          <a:p>
            <a:r>
              <a:rPr lang="en-IN" sz="1600" dirty="0" smtClean="0">
                <a:latin typeface="Georgia" pitchFamily="18" charset="0"/>
              </a:rPr>
              <a:t>After hitting a pipe, Game ends. Screen refreshes quickly and “GAME OVER ” is written on middle of screen with an animation in background</a:t>
            </a:r>
            <a:endParaRPr lang="en-IN" sz="1600" dirty="0">
              <a:latin typeface="Georgia" pitchFamily="18" charset="0"/>
            </a:endParaRPr>
          </a:p>
        </p:txBody>
      </p:sp>
    </p:spTree>
    <p:extLst>
      <p:ext uri="{BB962C8B-B14F-4D97-AF65-F5344CB8AC3E}">
        <p14:creationId xmlns:p14="http://schemas.microsoft.com/office/powerpoint/2010/main" val="3355813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title"/>
          </p:nvPr>
        </p:nvSpPr>
        <p:spPr>
          <a:xfrm>
            <a:off x="2818800" y="2101050"/>
            <a:ext cx="3227100" cy="94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900" dirty="0">
                <a:latin typeface="Georgia"/>
                <a:ea typeface="Georgia"/>
                <a:cs typeface="Georgia"/>
                <a:sym typeface="Georgia"/>
              </a:rPr>
              <a:t>THANK YOU</a:t>
            </a:r>
            <a:endParaRPr sz="3900" dirty="0">
              <a:latin typeface="Georgia"/>
              <a:ea typeface="Georgia"/>
              <a:cs typeface="Georgia"/>
              <a:sym typeface="Georgia"/>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25</TotalTime>
  <Words>179</Words>
  <Application>Microsoft Office PowerPoint</Application>
  <PresentationFormat>On-screen Show (16:9)</PresentationFormat>
  <Paragraphs>23</Paragraphs>
  <Slides>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Algerian</vt:lpstr>
      <vt:lpstr>Century Gothic</vt:lpstr>
      <vt:lpstr>Book Antiqua</vt:lpstr>
      <vt:lpstr>Lato</vt:lpstr>
      <vt:lpstr>Wingdings 2</vt:lpstr>
      <vt:lpstr>Georgia</vt:lpstr>
      <vt:lpstr>Austin</vt:lpstr>
      <vt:lpstr>MINI PROJECT II</vt:lpstr>
      <vt:lpstr>COMPONENT’S REQUIRED:</vt:lpstr>
      <vt:lpstr>Phase 1 of Game : ANIMATION</vt:lpstr>
      <vt:lpstr>Phase 2: START GAME</vt:lpstr>
      <vt:lpstr>Phase 3 :  THE GAME</vt:lpstr>
      <vt:lpstr>PHASE 4: GAME OVER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II</dc:title>
  <cp:lastModifiedBy>LENOVO</cp:lastModifiedBy>
  <cp:revision>4</cp:revision>
  <dcterms:modified xsi:type="dcterms:W3CDTF">2023-04-29T09:25:47Z</dcterms:modified>
</cp:coreProperties>
</file>