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 Goal: inform</a:t>
            </a:r>
          </a:p>
        </p:txBody>
      </p:sp>
      <p:sp>
        <p:nvSpPr>
          <p:cNvPr id="3" name="Content Placeholder 2"/>
          <p:cNvSpPr>
            <a:spLocks noGrp="1"/>
          </p:cNvSpPr>
          <p:nvPr>
            <p:ph idx="1"/>
          </p:nvPr>
        </p:nvSpPr>
        <p:spPr/>
        <p:txBody>
          <a:bodyPr/>
          <a:lstStyle/>
          <a:p>
            <a:r>
              <a:t>This EUROCALL Review article (Kruk, 2017) investigates how advanced Polish English learners utilize mobile devices for language study.  A qualitative and quantitative analysis of semi-structured interviews with 20 university students reveals that while smartphones are the primary tool, usage is primarily for vocabulary acquisition via online dictionaries and apps like Duolingo.  While most students find mobile learning convenient and effective, enhancing their study time and vocabulary,  application to other language skills (reading, listening, speaking, grammar) remains limited.  The author suggests that increased teacher awareness and integration of mobile devices into classroom activities could significantly improve their pedagogical impact.  The study's limitations include a small, homogenous sample size and a single interview per participant.</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