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a:latin typeface="Times New Roman"/>
              </a:rPr>
              <a:t>hii</a:t>
            </a:r>
          </a:p>
        </p:txBody>
      </p:sp>
      <p:sp>
        <p:nvSpPr>
          <p:cNvPr id="3" name="Subtitle 2"/>
          <p:cNvSpPr>
            <a:spLocks noGrp="1"/>
          </p:cNvSpPr>
          <p:nvPr>
            <p:ph type="subTitle" idx="1"/>
          </p:nvPr>
        </p:nvSpPr>
        <p:spPr/>
        <p:txBody>
          <a:bodyPr/>
          <a:lstStyle/>
          <a:p>
            <a:r>
              <a:rPr>
                <a:latin typeface="Times New Roman"/>
              </a:rPr>
              <a:t>Goal: to inform | Audience: professionals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latin typeface="Times New Roman"/>
              </a:rPr>
              <a:t>Part 1</a:t>
            </a:r>
          </a:p>
        </p:txBody>
      </p:sp>
      <p:sp>
        <p:nvSpPr>
          <p:cNvPr id="3" name="Content Placeholder 2"/>
          <p:cNvSpPr>
            <a:spLocks noGrp="1"/>
          </p:cNvSpPr>
          <p:nvPr>
            <p:ph idx="1"/>
          </p:nvPr>
        </p:nvSpPr>
        <p:spPr/>
        <p:txBody>
          <a:bodyPr/>
          <a:lstStyle/>
          <a:p>
            <a:r>
              <a:rPr>
                <a:latin typeface="Times New Roman"/>
              </a:rPr>
              <a:t>This research paper investigates how advanced Polish university students use mobile devices for English language learning.  A qualitative and quantitative analysis of semi-structured interviews with 20 students revealed that while most utilized mobile devices (primarily smartphones) for convenient access to resources like online dictionaries and language learning apps, their usage was often ad hoc and primarily focused on vocabulary acquisition.  Although many students reported increased learning time and efficiency due to mobile device use,  consistent, structured mobile learning sessions were rare, and teacher guidance in this area was lacking.  The study suggests that increased teacher involvement in integrating mobile technology into language instruction could significantly enhance student autonomy and learning outcomes.  Limitations include a small, homogenous sample size and a single interview per participant.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