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- Goal: persuade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summarizes the key points.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research paper investigates how advanced</a:t>
            </a:r>
          </a:p>
          <a:p>
            <a:r>
              <a:t>Polish English learners utilize mobile devices</a:t>
            </a:r>
          </a:p>
          <a:p>
            <a:r>
              <a:t>for language learning. A semi-structured interview</a:t>
            </a:r>
          </a:p>
          <a:p>
            <a:r>
              <a:t>study of 20 university students revealed</a:t>
            </a:r>
          </a:p>
          <a:p>
            <a:r>
              <a:t>that while most used mobile devices</a:t>
            </a:r>
          </a:p>
          <a:p>
            <a:r>
              <a:t>(primarily smartphones) for convenient access 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resources like online dictionaries and apps,</a:t>
            </a:r>
          </a:p>
          <a:p>
            <a:r>
              <a:t>their usage was often ad-hoc and</a:t>
            </a:r>
          </a:p>
          <a:p>
            <a:r>
              <a:t>primarily focused on vocabulary acquisition. The</a:t>
            </a:r>
          </a:p>
          <a:p>
            <a:r>
              <a:t>researchers suggest that integrating mobile learning</a:t>
            </a:r>
          </a:p>
          <a:p>
            <a:r>
              <a:t>into formal instruction, with teacher guidance</a:t>
            </a:r>
          </a:p>
          <a:p>
            <a:r>
              <a:t>on appropriate app usage and task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design, could significantly enhance learner autonomy</a:t>
            </a:r>
          </a:p>
          <a:p>
            <a:r>
              <a:t>and language skill development, particularly for</a:t>
            </a:r>
          </a:p>
          <a:p>
            <a:r>
              <a:t>vocabulary and pronunciation. Limitations include a</a:t>
            </a:r>
          </a:p>
          <a:p>
            <a:r>
              <a:t>small, homogenous sample size and a</a:t>
            </a:r>
          </a:p>
          <a:p>
            <a:r>
              <a:t>single interview administration.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