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jpg" ContentType="image/jpeg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92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viewProps.xml" ContentType="application/vnd.openxmlformats-officedocument.presentationml.view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slides/slide611.xml" ContentType="application/vnd.openxmlformats-officedocument.presentationml.slide+xml"/>
  <Override PartName="/ppt/presProps.xml" ContentType="application/vnd.openxmlformats-officedocument.presentationml.presProps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ppt/tableStyles.xml" ContentType="application/vnd.openxmlformats-officedocument.presentationml.tableStyles+xml"/>
  <Override PartName="/docMetadata/LabelInfo.xml" ContentType="application/vnd.ms-office.classificationlabel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6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80" r:id="rId5"/>
    <p:sldId id="277" r:id="rId6"/>
    <p:sldId id="28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90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269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theme" Target="/ppt/theme/theme11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viewProps" Target="/ppt/view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slide" Target="/ppt/slides/slide611.xml" Id="rId10" /><Relationship Type="http://schemas.openxmlformats.org/officeDocument/2006/relationships/presProps" Target="/ppt/presProps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ableStyles" Target="/ppt/tableStyles.xml" Id="rId22" /></Relationships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12.jpg" Id="rId2" /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12.jpg" Id="rId2" /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12.jpg" Id="rId2" /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image" Target="/ppt/media/image12.jpg" Id="rId2" /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image" Target="/ppt/media/image12.jpg" Id="rId2" /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image" Target="/ppt/media/image12.jpg" Id="rId1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23.jp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image" Target="/ppt/media/image42.png" Id="rId2" /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E591D-BF59-75A6-B1C9-DBC3D8D7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9CB80-DDDE-3407-AEE0-0CFDD679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3BE57-7BDE-6CEF-EFF3-BD118FC7F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7" name="Table Placeholder 2">
            <a:extLst>
              <a:ext uri="{FF2B5EF4-FFF2-40B4-BE49-F238E27FC236}">
                <a16:creationId xmlns:a16="http://schemas.microsoft.com/office/drawing/2014/main" id="{504750F7-EA4E-BFC6-CD25-09A834290D5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76708912"/>
              </p:ext>
            </p:extLst>
          </p:nvPr>
        </p:nvGraphicFramePr>
        <p:xfrm>
          <a:off x="4462463" y="2871788"/>
          <a:ext cx="6811613" cy="303212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07097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08139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9017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4233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Audience 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attendees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Engagement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Q&amp;A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Positive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Rate of information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72043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4FE57-ACC8-E12E-51C9-465F536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5219B-5D1A-ABDC-2CE5-B6F9CDE7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8EF86-3B08-5568-D474-9159463731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>
            <a:normAutofit/>
          </a:bodyPr>
          <a:lstStyle/>
          <a:p>
            <a:r>
              <a:rPr lang="en-US" dirty="0"/>
              <a:t>Practice makes perfect</a:t>
            </a:r>
          </a:p>
          <a:p>
            <a:pPr lvl="1"/>
            <a:r>
              <a:rPr lang="en-US" dirty="0"/>
              <a:t>Consistent rehearsal</a:t>
            </a:r>
          </a:p>
          <a:p>
            <a:pPr lvl="2"/>
            <a:r>
              <a:rPr lang="en-US" dirty="0"/>
              <a:t>Strengthen your familiarity</a:t>
            </a:r>
          </a:p>
          <a:p>
            <a:pPr lvl="1"/>
            <a:r>
              <a:rPr lang="en-US" dirty="0"/>
              <a:t>Refine delivery style</a:t>
            </a:r>
          </a:p>
          <a:p>
            <a:pPr lvl="2"/>
            <a:r>
              <a:rPr lang="en-US" dirty="0"/>
              <a:t>Pacing, tone, and emphasis</a:t>
            </a:r>
          </a:p>
          <a:p>
            <a:pPr lvl="1"/>
            <a:r>
              <a:rPr lang="en-US" dirty="0"/>
              <a:t>Timing and transitions</a:t>
            </a:r>
          </a:p>
          <a:p>
            <a:pPr lvl="2"/>
            <a:r>
              <a:rPr lang="en-US" dirty="0"/>
              <a:t>Aim for seamless, professional delivery</a:t>
            </a:r>
          </a:p>
          <a:p>
            <a:pPr lvl="1"/>
            <a:r>
              <a:rPr lang="en-US" dirty="0"/>
              <a:t>Practice audience</a:t>
            </a:r>
          </a:p>
          <a:p>
            <a:pPr lvl="2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5BE74-BEFA-73F2-D534-65258B7160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/>
          <a:lstStyle/>
          <a:p>
            <a:r>
              <a:rPr lang="en-US" dirty="0"/>
              <a:t>Continue improving</a:t>
            </a:r>
          </a:p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275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66B05-B531-FC75-F87D-D500C9FB7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630A934-DFC4-EBDE-BC0E-F075FEC2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D19596-84AF-00D3-697D-F7A05B2C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Table Placeholder 3">
            <a:extLst>
              <a:ext uri="{FF2B5EF4-FFF2-40B4-BE49-F238E27FC236}">
                <a16:creationId xmlns:a16="http://schemas.microsoft.com/office/drawing/2014/main" id="{6575A72D-F43E-A20C-1EE6-BC113CEC498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6044128"/>
              </p:ext>
            </p:extLst>
          </p:nvPr>
        </p:nvGraphicFramePr>
        <p:xfrm>
          <a:off x="914400" y="2871788"/>
          <a:ext cx="10363200" cy="303212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75607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75607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42552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42552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7572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0BF0-B107-5FCC-4DFD-8E4AD8FD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/>
          <a:lstStyle/>
          <a:p>
            <a:r>
              <a:rPr lang="en-US"/>
              <a:t>Brita Tamm</a:t>
            </a:r>
          </a:p>
          <a:p>
            <a:r>
              <a:rPr lang="en-US"/>
              <a:t>502-555-0152</a:t>
            </a:r>
          </a:p>
          <a:p>
            <a:r>
              <a:rPr lang="en-US"/>
              <a:t>brita@firstupconsultants.com</a:t>
            </a:r>
          </a:p>
          <a:p>
            <a:r>
              <a:rPr lang="en-US"/>
              <a:t>www.firstupconsultants.com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/>
          <a:lstStyle/>
          <a:p>
            <a:r>
              <a:rPr lang="en-US" dirty="0"/>
              <a:t>SPEAKING </a:t>
            </a:r>
            <a:br>
              <a:rPr lang="en-US" dirty="0"/>
            </a:br>
            <a:r>
              <a:rPr lang="en-US" dirty="0"/>
              <a:t>GLOBALLY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/>
          <a:lstStyle/>
          <a:p>
            <a:r>
              <a:rPr lang="en-US" dirty="0"/>
              <a:t>Public speaking workshop by Brita Tamm</a:t>
            </a:r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AC2BC53-0CE7-3117-0C3D-9435FF27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5FE201-66E6-9884-8CE5-29160B5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3601A2-1153-809A-A08D-4131BD4FF6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065282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39E34-DD2A-50F7-669D-A349E9EE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8E00A-F80C-1E1D-3260-282E028D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Two people communicating with their hands">
            <a:extLst>
              <a:ext uri="{FF2B5EF4-FFF2-40B4-BE49-F238E27FC236}">
                <a16:creationId xmlns:a16="http://schemas.microsoft.com/office/drawing/2014/main" id="{1C722C2C-E057-791C-9B0B-8917607AD824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7091" r="17091"/>
          <a:stretch/>
        </p:blipFill>
        <p:spPr>
          <a:xfrm>
            <a:off x="0" y="914400"/>
            <a:ext cx="4927249" cy="4991099"/>
          </a:xfrm>
        </p:spPr>
      </p:pic>
    </p:spTree>
    <p:extLst>
      <p:ext uri="{BB962C8B-B14F-4D97-AF65-F5344CB8AC3E}">
        <p14:creationId xmlns:p14="http://schemas.microsoft.com/office/powerpoint/2010/main" val="4281222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DFF8-D905-6261-CD85-189A75FC2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>
            <a:normAutofit/>
          </a:bodyPr>
          <a:lstStyle/>
          <a:p>
            <a:r>
              <a:rPr lang="en-US" dirty="0"/>
              <a:t>OVERCOMING </a:t>
            </a:r>
            <a:br>
              <a:rPr lang="en-US" dirty="0"/>
            </a:br>
            <a:r>
              <a:rPr lang="en-US" dirty="0"/>
              <a:t>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9A20E-A16D-AD36-AE19-34C984425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  <a:p>
            <a:endParaRPr lang="en-US" dirty="0"/>
          </a:p>
        </p:txBody>
      </p:sp>
      <p:pic>
        <p:nvPicPr>
          <p:cNvPr id="5" name="Picture Placeholder 4" descr="A person smiling while looking at a laptop">
            <a:extLst>
              <a:ext uri="{FF2B5EF4-FFF2-40B4-BE49-F238E27FC236}">
                <a16:creationId xmlns:a16="http://schemas.microsoft.com/office/drawing/2014/main" id="{A94E3D48-1E2F-9D61-7E11-678B82A17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7" r="67"/>
          <a:stretch/>
        </p:blipFill>
        <p:spPr>
          <a:xfrm>
            <a:off x="914400" y="0"/>
            <a:ext cx="6940296" cy="3273552"/>
          </a:xfrm>
        </p:spPr>
      </p:pic>
    </p:spTree>
    <p:extLst>
      <p:ext uri="{BB962C8B-B14F-4D97-AF65-F5344CB8AC3E}">
        <p14:creationId xmlns:p14="http://schemas.microsoft.com/office/powerpoint/2010/main" val="444146184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E622F-4D29-CE2E-94C6-5793975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14529-13B2-5F66-A8E9-EA890736E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Techniques for connecting </a:t>
            </a:r>
          </a:p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1DD-9A1B-F636-68CB-E8BB4C6D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E90F-D6A3-DE10-0562-A8CB5322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5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EE1B8-2446-2DF7-962B-DB92A94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A3497-079A-3258-D681-B00DC23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CB1CA-92D4-EACA-46E4-D8C553B38A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Voice modulation</a:t>
            </a:r>
          </a:p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4273E-3426-162C-9A6F-C99AE42511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dirty="0"/>
              <a:t>Body language</a:t>
            </a:r>
          </a:p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03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BFC16-251A-1872-8EB9-094CC65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6EDD5-BA62-85BC-6A64-6660070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F2F6D-1199-9A2A-1B9F-3FD8EBB30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6FA9F-F321-57AB-5060-68D7628056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40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57EB0-5F4A-BC62-ACDA-C1858459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D553D-0E85-61CD-BAC7-583390CC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 descr="A person pointing to a sticky note on a clear board">
            <a:extLst>
              <a:ext uri="{FF2B5EF4-FFF2-40B4-BE49-F238E27FC236}">
                <a16:creationId xmlns:a16="http://schemas.microsoft.com/office/drawing/2014/main" id="{2686A586-8057-190E-A5C6-36DABC8F25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2" b="32"/>
          <a:stretch/>
        </p:blipFill>
        <p:spPr>
          <a:xfrm>
            <a:off x="0" y="2743200"/>
            <a:ext cx="4764024" cy="316382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017A9-4947-4AC8-411C-6F37704EDF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04364"/>
      </p:ext>
    </p:extLst>
  </p:cSld>
  <p:clrMapOvr>
    <a:masterClrMapping/>
  </p:clrMapOvr>
</p:sld>
</file>

<file path=ppt/theme/theme1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A27D135F-652A-4667-A553-71B83EC65BB2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3748</ap:TotalTime>
  <ap:Words>443</ap:Words>
  <ap:Application>Microsoft Office PowerPoint</ap:Application>
  <ap:PresentationFormat>Widescreen</ap:PresentationFormat>
  <ap:Paragraphs>126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Corbel</vt:lpstr>
      <vt:lpstr>Depth</vt:lpstr>
      <vt:lpstr>SPEAKING  GLOBALLY</vt:lpstr>
      <vt:lpstr>AGENDA</vt:lpstr>
      <vt:lpstr>THE POWER OF COMMUNICATION</vt:lpstr>
      <vt:lpstr>OVERCOMING 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terms:created xsi:type="dcterms:W3CDTF">2023-08-29T05:41:31Z</dcterms:created>
  <dcterms:modified xsi:type="dcterms:W3CDTF">2025-02-05T21:06:47Z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