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Case study explores how achieving harmony with herself led Sarah on a journey of self-exploration. By practicing mindfulness, setting boundaries, and reconnecting with her passions, she not only improved her emotional well-being but also rediscovered her identity and aspirations.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