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9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64" r:id="rId8"/>
    <p:sldId id="265" r:id="rId9"/>
    <p:sldId id="259" r:id="rId10"/>
    <p:sldId id="260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is the problem?</a:t>
          </a: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Disinfecting common areas safely and without human interaction.</a:t>
          </a: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is this problem relevant?</a:t>
          </a: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2A9B6C90-9B70-4ED8-9084-8651413BB905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The coronavirus pandemic has brought about an elevated safety requirement.</a:t>
          </a:r>
        </a:p>
      </dgm:t>
    </dgm:pt>
    <dgm:pt modelId="{47C005B7-F5AA-4111-A87D-782B117A0259}" type="parTrans" cxnId="{1D59D94A-4BF7-417E-B49B-225C005839A9}">
      <dgm:prSet/>
      <dgm:spPr/>
      <dgm:t>
        <a:bodyPr/>
        <a:lstStyle/>
        <a:p>
          <a:endParaRPr lang="en-US"/>
        </a:p>
      </dgm:t>
    </dgm:pt>
    <dgm:pt modelId="{54109FB3-0563-4B2C-BFF0-181E047427F8}" type="sibTrans" cxnId="{1D59D94A-4BF7-417E-B49B-225C005839A9}">
      <dgm:prSet/>
      <dgm:spPr/>
      <dgm:t>
        <a:bodyPr/>
        <a:lstStyle/>
        <a:p>
          <a:endParaRPr lang="en-US"/>
        </a:p>
      </dgm:t>
    </dgm:pt>
    <dgm:pt modelId="{928B5CB8-3545-4EE5-8BED-981D3C6157A5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How will I know this problem has been solved?</a:t>
          </a:r>
        </a:p>
      </dgm:t>
    </dgm:pt>
    <dgm:pt modelId="{8452F8D0-82FD-4609-B6BD-446E31563D8A}" type="parTrans" cxnId="{085D3777-7996-4375-B5FB-BFD96D1BF9E4}">
      <dgm:prSet/>
      <dgm:spPr/>
      <dgm:t>
        <a:bodyPr/>
        <a:lstStyle/>
        <a:p>
          <a:endParaRPr lang="en-US"/>
        </a:p>
      </dgm:t>
    </dgm:pt>
    <dgm:pt modelId="{8EF545BA-8D8A-4813-A428-2F18D76E61FA}" type="sibTrans" cxnId="{085D3777-7996-4375-B5FB-BFD96D1BF9E4}">
      <dgm:prSet/>
      <dgm:spPr/>
      <dgm:t>
        <a:bodyPr/>
        <a:lstStyle/>
        <a:p>
          <a:endParaRPr lang="en-US"/>
        </a:p>
      </dgm:t>
    </dgm:pt>
    <dgm:pt modelId="{95A524E6-8A71-49A1-AF74-29696A02028A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The bot aims to disinfect common surface remotely through human input using UV light and  a disinfectant spray.</a:t>
          </a:r>
        </a:p>
      </dgm:t>
    </dgm:pt>
    <dgm:pt modelId="{52C86CAF-440B-4BB7-BD46-805908EC2D17}" type="parTrans" cxnId="{764A7F40-FC93-4B5E-82E4-B29F920B2D30}">
      <dgm:prSet/>
      <dgm:spPr/>
      <dgm:t>
        <a:bodyPr/>
        <a:lstStyle/>
        <a:p>
          <a:endParaRPr lang="en-US"/>
        </a:p>
      </dgm:t>
    </dgm:pt>
    <dgm:pt modelId="{EE0C23C2-8A0C-497A-A914-ED60FDCA930F}" type="sibTrans" cxnId="{764A7F40-FC93-4B5E-82E4-B29F920B2D30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FB9694A-6C63-4B23-90F6-4F208C00D399}" type="pres">
      <dgm:prSet presAssocID="{0D51337A-31FA-4717-B2BF-9243F96D2B9B}" presName="descendantText" presStyleLbl="alignAccFollowNode1" presStyleIdx="0" presStyleCnt="3">
        <dgm:presLayoutVars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A66EBD3D-E7C5-421C-B8B5-728648057DDC}" type="pres">
      <dgm:prSet presAssocID="{51A6936C-668E-4912-B1B4-BA2D45D3F624}" presName="descendantText" presStyleLbl="alignAccFollowNode1" presStyleIdx="1" presStyleCnt="3" custScaleY="111597">
        <dgm:presLayoutVars>
          <dgm:bulletEnabled val="1"/>
        </dgm:presLayoutVars>
      </dgm:prSet>
      <dgm:spPr/>
    </dgm:pt>
    <dgm:pt modelId="{4D3735EA-64D5-44A4-9D60-787BDDA83D1A}" type="pres">
      <dgm:prSet presAssocID="{E68031D9-E3F9-439E-86FC-2A0A3A3988D0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95E0557D-F0A1-4F38-8083-55DE7503164F}" type="pres">
      <dgm:prSet presAssocID="{928B5CB8-3545-4EE5-8BED-981D3C6157A5}" presName="descendantText" presStyleLbl="alignAccFollowNode1" presStyleIdx="2" presStyleCnt="3" custScaleY="111996">
        <dgm:presLayoutVars>
          <dgm:bulletEnabled val="1"/>
        </dgm:presLayoutVars>
      </dgm:prSet>
      <dgm:spPr/>
    </dgm:pt>
  </dgm:ptLst>
  <dgm:cxnLst>
    <dgm:cxn modelId="{764A7F40-FC93-4B5E-82E4-B29F920B2D30}" srcId="{928B5CB8-3545-4EE5-8BED-981D3C6157A5}" destId="{95A524E6-8A71-49A1-AF74-29696A02028A}" srcOrd="0" destOrd="0" parTransId="{52C86CAF-440B-4BB7-BD46-805908EC2D17}" sibTransId="{EE0C23C2-8A0C-497A-A914-ED60FDCA930F}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085D3777-7996-4375-B5FB-BFD96D1BF9E4}" srcId="{81269538-BFC5-48BB-BEA1-D7AF1F385FD5}" destId="{928B5CB8-3545-4EE5-8BED-981D3C6157A5}" srcOrd="2" destOrd="0" parTransId="{8452F8D0-82FD-4609-B6BD-446E31563D8A}" sibTransId="{8EF545BA-8D8A-4813-A428-2F18D76E61FA}"/>
    <dgm:cxn modelId="{C65EFE7A-5430-4917-89D2-D70BAF0289E3}" type="presOf" srcId="{2A9B6C90-9B70-4ED8-9084-8651413BB905}" destId="{A66EBD3D-E7C5-421C-B8B5-728648057DDC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000FE2BB-9FE6-4965-ADF5-E3E85B644286}" srcId="{81269538-BFC5-48BB-BEA1-D7AF1F385FD5}" destId="{51A6936C-668E-4912-B1B4-BA2D45D3F624}" srcOrd="1" destOrd="0" parTransId="{8F7D40F1-9723-47F5-BFD2-340696378D49}" sibTransId="{E68031D9-E3F9-439E-86FC-2A0A3A3988D0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A44DF6E5-2150-478D-AAB9-24BC6742BCEE}" type="presOf" srcId="{928B5CB8-3545-4EE5-8BED-981D3C6157A5}" destId="{B9324B26-5FF5-4FF7-9073-66103CBE8481}" srcOrd="0" destOrd="0" presId="urn:microsoft.com/office/officeart/2005/8/layout/vList5"/>
    <dgm:cxn modelId="{66EBA0EC-F77C-4ABE-8815-8C8F4F6ACAB5}" type="presOf" srcId="{95A524E6-8A71-49A1-AF74-29696A02028A}" destId="{95E0557D-F0A1-4F38-8083-55DE7503164F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C0AE58B2-3BCF-4A17-9962-82AF5DB00A66}" type="presParOf" srcId="{99FD7F24-5BB9-46E8-BB7C-4B477B73B815}" destId="{74B4E996-D144-43FA-9C7B-5183D295C315}" srcOrd="2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477107E6-023C-4B3F-96EF-D2D5DA516C5C}" type="presParOf" srcId="{74B4E996-D144-43FA-9C7B-5183D295C315}" destId="{A66EBD3D-E7C5-421C-B8B5-728648057DDC}" srcOrd="1" destOrd="0" presId="urn:microsoft.com/office/officeart/2005/8/layout/vList5"/>
    <dgm:cxn modelId="{933347A6-BCAF-495A-96A7-208A97A1751A}" type="presParOf" srcId="{99FD7F24-5BB9-46E8-BB7C-4B477B73B815}" destId="{4D3735EA-64D5-44A4-9D60-787BDDA83D1A}" srcOrd="3" destOrd="0" presId="urn:microsoft.com/office/officeart/2005/8/layout/vList5"/>
    <dgm:cxn modelId="{677D4939-AE22-4645-A75D-BD07DA38E78F}" type="presParOf" srcId="{99FD7F24-5BB9-46E8-BB7C-4B477B73B815}" destId="{120DCED0-01FF-429D-8B4B-923E0875F75E}" srcOrd="4" destOrd="0" presId="urn:microsoft.com/office/officeart/2005/8/layout/vList5"/>
    <dgm:cxn modelId="{AF6385C2-1319-4602-9D19-9A89E6EBF57F}" type="presParOf" srcId="{120DCED0-01FF-429D-8B4B-923E0875F75E}" destId="{B9324B26-5FF5-4FF7-9073-66103CBE8481}" srcOrd="0" destOrd="0" presId="urn:microsoft.com/office/officeart/2005/8/layout/vList5"/>
    <dgm:cxn modelId="{16466152-551A-417E-9EB3-4C0FC3867902}" type="presParOf" srcId="{120DCED0-01FF-429D-8B4B-923E0875F75E}" destId="{95E0557D-F0A1-4F38-8083-55DE750316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57B86A-DEC1-407C-A1BB-5BF9ACCBCA6A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#1</a:t>
          </a:r>
        </a:p>
      </dgm:t>
    </dgm:pt>
    <dgm:pt modelId="{8CA7BF9B-8199-4683-AD57-CB0086659013}" type="parTrans" cxnId="{B12F0503-977A-4B5D-8CB7-420B041FF863}">
      <dgm:prSet/>
      <dgm:spPr/>
      <dgm:t>
        <a:bodyPr/>
        <a:lstStyle/>
        <a:p>
          <a:endParaRPr lang="en-US"/>
        </a:p>
      </dgm:t>
    </dgm:pt>
    <dgm:pt modelId="{F087F24E-A7D7-4DCE-B2A7-9B941289621A}" type="sibTrans" cxnId="{B12F0503-977A-4B5D-8CB7-420B041FF863}">
      <dgm:prSet/>
      <dgm:spPr/>
      <dgm:t>
        <a:bodyPr/>
        <a:lstStyle/>
        <a:p>
          <a:endParaRPr lang="en-US"/>
        </a:p>
      </dgm:t>
    </dgm:pt>
    <dgm:pt modelId="{4C8BFA56-3F75-4CAD-90A3-2F214D699322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materials does this solution require?</a:t>
          </a:r>
        </a:p>
      </dgm:t>
    </dgm:pt>
    <dgm:pt modelId="{9A6E3B20-A734-4412-84CF-0134D93D4B28}" type="parTrans" cxnId="{4CD5FCDD-1F8A-43A3-BD77-CBE3B3864C41}">
      <dgm:prSet/>
      <dgm:spPr/>
      <dgm:t>
        <a:bodyPr/>
        <a:lstStyle/>
        <a:p>
          <a:endParaRPr lang="en-US"/>
        </a:p>
      </dgm:t>
    </dgm:pt>
    <dgm:pt modelId="{7B50916F-B8BA-427F-B9F0-A301E54D7FB3}" type="sibTrans" cxnId="{4CD5FCDD-1F8A-43A3-BD77-CBE3B3864C41}">
      <dgm:prSet/>
      <dgm:spPr/>
      <dgm:t>
        <a:bodyPr/>
        <a:lstStyle/>
        <a:p>
          <a:endParaRPr lang="en-US"/>
        </a:p>
      </dgm:t>
    </dgm:pt>
    <dgm:pt modelId="{B6B39D33-D046-47BE-829F-7DE9C1355A93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would this solution look like (drawing, pictures, text)?</a:t>
          </a:r>
        </a:p>
      </dgm:t>
    </dgm:pt>
    <dgm:pt modelId="{E15A7BCB-F8C9-469E-AAD5-364C09881B8A}" type="parTrans" cxnId="{877B3C1A-839E-4419-A916-B4E946768D4D}">
      <dgm:prSet/>
      <dgm:spPr/>
      <dgm:t>
        <a:bodyPr/>
        <a:lstStyle/>
        <a:p>
          <a:endParaRPr lang="en-US"/>
        </a:p>
      </dgm:t>
    </dgm:pt>
    <dgm:pt modelId="{AC756B1C-E9B8-4AF1-AAAF-F8402FE8B80B}" type="sibTrans" cxnId="{877B3C1A-839E-4419-A916-B4E946768D4D}">
      <dgm:prSet/>
      <dgm:spPr/>
      <dgm:t>
        <a:bodyPr/>
        <a:lstStyle/>
        <a:p>
          <a:endParaRPr lang="en-US"/>
        </a:p>
      </dgm:t>
    </dgm:pt>
    <dgm:pt modelId="{ABA77F75-8642-4931-8D7E-BE6C6DB9940D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#2</a:t>
          </a:r>
        </a:p>
      </dgm:t>
    </dgm:pt>
    <dgm:pt modelId="{FCF9AE1B-B22B-4F91-BFD8-DDBBF762F128}" type="parTrans" cxnId="{D959B3EA-A66A-4B40-901C-93ECD4985A93}">
      <dgm:prSet/>
      <dgm:spPr/>
      <dgm:t>
        <a:bodyPr/>
        <a:lstStyle/>
        <a:p>
          <a:endParaRPr lang="en-US"/>
        </a:p>
      </dgm:t>
    </dgm:pt>
    <dgm:pt modelId="{1A095211-ADB0-42CA-9F24-F1BC942872F3}" type="sibTrans" cxnId="{D959B3EA-A66A-4B40-901C-93ECD4985A93}">
      <dgm:prSet/>
      <dgm:spPr/>
      <dgm:t>
        <a:bodyPr/>
        <a:lstStyle/>
        <a:p>
          <a:endParaRPr lang="en-US"/>
        </a:p>
      </dgm:t>
    </dgm:pt>
    <dgm:pt modelId="{611C3B18-07F8-4A66-9682-97E24AEF6014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materials does this solution require?</a:t>
          </a:r>
        </a:p>
      </dgm:t>
    </dgm:pt>
    <dgm:pt modelId="{5940BF2D-F08A-4150-9A86-173D9242DE8C}" type="parTrans" cxnId="{D5D61B4C-1312-427C-BDCC-013237D8A488}">
      <dgm:prSet/>
      <dgm:spPr/>
      <dgm:t>
        <a:bodyPr/>
        <a:lstStyle/>
        <a:p>
          <a:endParaRPr lang="en-US"/>
        </a:p>
      </dgm:t>
    </dgm:pt>
    <dgm:pt modelId="{477660C6-2B6D-4FB8-B9A3-D555E2082C2A}" type="sibTrans" cxnId="{D5D61B4C-1312-427C-BDCC-013237D8A488}">
      <dgm:prSet/>
      <dgm:spPr/>
      <dgm:t>
        <a:bodyPr/>
        <a:lstStyle/>
        <a:p>
          <a:endParaRPr lang="en-US"/>
        </a:p>
      </dgm:t>
    </dgm:pt>
    <dgm:pt modelId="{A84AA4D5-2E69-4308-B848-AF7C866DBA37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would this solution look like (drawing, pictures, text)?</a:t>
          </a:r>
        </a:p>
      </dgm:t>
    </dgm:pt>
    <dgm:pt modelId="{5AA60D0F-7C99-4FA0-90CA-9CD92DBEF3B7}" type="parTrans" cxnId="{E785B928-0A23-43BA-9D0D-4355335BED79}">
      <dgm:prSet/>
      <dgm:spPr/>
      <dgm:t>
        <a:bodyPr/>
        <a:lstStyle/>
        <a:p>
          <a:endParaRPr lang="en-US"/>
        </a:p>
      </dgm:t>
    </dgm:pt>
    <dgm:pt modelId="{195A1AC7-FDFE-47D0-B6D9-46AB9BA4736B}" type="sibTrans" cxnId="{E785B928-0A23-43BA-9D0D-4355335BED79}">
      <dgm:prSet/>
      <dgm:spPr/>
      <dgm:t>
        <a:bodyPr/>
        <a:lstStyle/>
        <a:p>
          <a:endParaRPr lang="en-US"/>
        </a:p>
      </dgm:t>
    </dgm:pt>
    <dgm:pt modelId="{DA5DFAD8-E443-4F53-9341-A0903BBBD378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#3</a:t>
          </a:r>
        </a:p>
      </dgm:t>
    </dgm:pt>
    <dgm:pt modelId="{F6012B3B-01B0-4E7C-A363-0177B95D3DD8}" type="parTrans" cxnId="{0073D4C3-F488-4F79-B637-186FAECF6BAD}">
      <dgm:prSet/>
      <dgm:spPr/>
      <dgm:t>
        <a:bodyPr/>
        <a:lstStyle/>
        <a:p>
          <a:endParaRPr lang="en-US"/>
        </a:p>
      </dgm:t>
    </dgm:pt>
    <dgm:pt modelId="{76D9F54E-47B3-4FE0-B465-AD673964072E}" type="sibTrans" cxnId="{0073D4C3-F488-4F79-B637-186FAECF6BAD}">
      <dgm:prSet/>
      <dgm:spPr/>
      <dgm:t>
        <a:bodyPr/>
        <a:lstStyle/>
        <a:p>
          <a:endParaRPr lang="en-US"/>
        </a:p>
      </dgm:t>
    </dgm:pt>
    <dgm:pt modelId="{6EE89B4E-BAED-4A90-B29D-70AF11256801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materials does this solution require?</a:t>
          </a:r>
        </a:p>
      </dgm:t>
    </dgm:pt>
    <dgm:pt modelId="{39BF20C7-31E5-452B-8EA2-17224A13C7FB}" type="parTrans" cxnId="{CA949A5F-9945-4C59-A233-D70AFFF70BDA}">
      <dgm:prSet/>
      <dgm:spPr/>
      <dgm:t>
        <a:bodyPr/>
        <a:lstStyle/>
        <a:p>
          <a:endParaRPr lang="en-US"/>
        </a:p>
      </dgm:t>
    </dgm:pt>
    <dgm:pt modelId="{E71503C3-CFB7-4144-AD9F-7A42A87A3A6B}" type="sibTrans" cxnId="{CA949A5F-9945-4C59-A233-D70AFFF70BDA}">
      <dgm:prSet/>
      <dgm:spPr/>
      <dgm:t>
        <a:bodyPr/>
        <a:lstStyle/>
        <a:p>
          <a:endParaRPr lang="en-US"/>
        </a:p>
      </dgm:t>
    </dgm:pt>
    <dgm:pt modelId="{4EA3F7C2-8BCE-45BE-A919-CBBB33285BD0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would this solution look like (drawing, pictures, text)?</a:t>
          </a:r>
        </a:p>
      </dgm:t>
    </dgm:pt>
    <dgm:pt modelId="{E5A5DB8F-AE1A-4DCD-9400-C8317BA7D81B}" type="parTrans" cxnId="{496CC152-66F4-4FEB-99ED-C8BD1F8A40F9}">
      <dgm:prSet/>
      <dgm:spPr/>
      <dgm:t>
        <a:bodyPr/>
        <a:lstStyle/>
        <a:p>
          <a:endParaRPr lang="en-US"/>
        </a:p>
      </dgm:t>
    </dgm:pt>
    <dgm:pt modelId="{BC932F0D-8B77-458E-AF60-BC2FDCBE0C75}" type="sibTrans" cxnId="{496CC152-66F4-4FEB-99ED-C8BD1F8A40F9}">
      <dgm:prSet/>
      <dgm:spPr/>
      <dgm:t>
        <a:bodyPr/>
        <a:lstStyle/>
        <a:p>
          <a:endParaRPr lang="en-US"/>
        </a:p>
      </dgm:t>
    </dgm:pt>
    <dgm:pt modelId="{F82601E6-6FF6-41B5-BDEF-C0E73D0B30BE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some barriers you might come across with this solution?</a:t>
          </a:r>
        </a:p>
      </dgm:t>
    </dgm:pt>
    <dgm:pt modelId="{936C8FEA-0125-468F-AC7E-0D933F696D03}" type="parTrans" cxnId="{1FCB23E5-E983-4435-8A6F-78F13DE6D873}">
      <dgm:prSet/>
      <dgm:spPr/>
      <dgm:t>
        <a:bodyPr/>
        <a:lstStyle/>
        <a:p>
          <a:endParaRPr lang="en-US"/>
        </a:p>
      </dgm:t>
    </dgm:pt>
    <dgm:pt modelId="{EAEC7697-68BC-4B26-A3B6-9BD23217CF44}" type="sibTrans" cxnId="{1FCB23E5-E983-4435-8A6F-78F13DE6D873}">
      <dgm:prSet/>
      <dgm:spPr/>
      <dgm:t>
        <a:bodyPr/>
        <a:lstStyle/>
        <a:p>
          <a:endParaRPr lang="en-US"/>
        </a:p>
      </dgm:t>
    </dgm:pt>
    <dgm:pt modelId="{26ECA639-0A60-4D96-A34B-F5ACC75DAA0C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some barriers you might come across with this solution?</a:t>
          </a:r>
        </a:p>
      </dgm:t>
    </dgm:pt>
    <dgm:pt modelId="{C4856BF6-9736-45B2-AF8E-AA325F8A725C}" type="parTrans" cxnId="{F270B5BD-559B-4711-AB5A-FD85478BE916}">
      <dgm:prSet/>
      <dgm:spPr/>
      <dgm:t>
        <a:bodyPr/>
        <a:lstStyle/>
        <a:p>
          <a:endParaRPr lang="en-US"/>
        </a:p>
      </dgm:t>
    </dgm:pt>
    <dgm:pt modelId="{DA3F4B23-A392-40BF-A1BD-D150AE345EB0}" type="sibTrans" cxnId="{F270B5BD-559B-4711-AB5A-FD85478BE916}">
      <dgm:prSet/>
      <dgm:spPr/>
      <dgm:t>
        <a:bodyPr/>
        <a:lstStyle/>
        <a:p>
          <a:endParaRPr lang="en-US"/>
        </a:p>
      </dgm:t>
    </dgm:pt>
    <dgm:pt modelId="{388D911F-5131-4B95-8FCA-44355C31A787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some barriers you might come across with this solution?</a:t>
          </a:r>
        </a:p>
      </dgm:t>
    </dgm:pt>
    <dgm:pt modelId="{90DE3C42-B930-4A61-B78B-7BCFF7A9C3BC}" type="parTrans" cxnId="{64A00AFB-D909-4E4F-881C-95919A0EED97}">
      <dgm:prSet/>
      <dgm:spPr/>
      <dgm:t>
        <a:bodyPr/>
        <a:lstStyle/>
        <a:p>
          <a:endParaRPr lang="en-US"/>
        </a:p>
      </dgm:t>
    </dgm:pt>
    <dgm:pt modelId="{6C88182B-48B6-413C-BAE8-817D076D6F78}" type="sibTrans" cxnId="{64A00AFB-D909-4E4F-881C-95919A0EED97}">
      <dgm:prSet/>
      <dgm:spPr/>
      <dgm:t>
        <a:bodyPr/>
        <a:lstStyle/>
        <a:p>
          <a:endParaRPr lang="en-US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7CA1487-CDD9-4364-92F6-A11DBDAFE16C}" type="pres">
      <dgm:prSet presAssocID="{6857B86A-DEC1-407C-A1BB-5BF9ACCBCA6A}" presName="desTx" presStyleLbl="alignAccFollowNode1" presStyleIdx="0" presStyleCnt="3">
        <dgm:presLayoutVars>
          <dgm:bulletEnabled val="1"/>
        </dgm:presLayoutVars>
      </dgm:prSet>
      <dgm:spPr/>
    </dgm:pt>
    <dgm:pt modelId="{3FA24A66-31D3-4A69-B628-8BE88627B97D}" type="pres">
      <dgm:prSet presAssocID="{F087F24E-A7D7-4DCE-B2A7-9B941289621A}" presName="space" presStyleCnt="0"/>
      <dgm:spPr/>
    </dgm:pt>
    <dgm:pt modelId="{3B158D6E-E3AA-49BB-988A-758B59ED8F3B}" type="pres">
      <dgm:prSet presAssocID="{ABA77F75-8642-4931-8D7E-BE6C6DB9940D}" presName="composite" presStyleCnt="0"/>
      <dgm:spPr/>
    </dgm:pt>
    <dgm:pt modelId="{055A5EAB-EAE0-4501-8649-31F112FF9AD5}" type="pres">
      <dgm:prSet presAssocID="{ABA77F75-8642-4931-8D7E-BE6C6DB9940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4FD5043-5612-43C5-B6AE-CCD431549399}" type="pres">
      <dgm:prSet presAssocID="{ABA77F75-8642-4931-8D7E-BE6C6DB9940D}" presName="desTx" presStyleLbl="alignAccFollowNode1" presStyleIdx="1" presStyleCnt="3">
        <dgm:presLayoutVars>
          <dgm:bulletEnabled val="1"/>
        </dgm:presLayoutVars>
      </dgm:prSet>
      <dgm:spPr/>
    </dgm:pt>
    <dgm:pt modelId="{3E20F600-AFBC-427F-8295-F096F694BC17}" type="pres">
      <dgm:prSet presAssocID="{1A095211-ADB0-42CA-9F24-F1BC942872F3}" presName="space" presStyleCnt="0"/>
      <dgm:spPr/>
    </dgm:pt>
    <dgm:pt modelId="{173DA3A6-F783-42D4-9ED8-FD330979BCEA}" type="pres">
      <dgm:prSet presAssocID="{DA5DFAD8-E443-4F53-9341-A0903BBBD378}" presName="composite" presStyleCnt="0"/>
      <dgm:spPr/>
    </dgm:pt>
    <dgm:pt modelId="{23D06E36-F688-4B37-8BB8-73015E665B0E}" type="pres">
      <dgm:prSet presAssocID="{DA5DFAD8-E443-4F53-9341-A0903BBBD37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A81ED6A-A7EA-4137-A3DC-D16E79F1B938}" type="pres">
      <dgm:prSet presAssocID="{DA5DFAD8-E443-4F53-9341-A0903BBBD37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15558403-8721-4CBE-97C1-25F56F385AD1}" type="presOf" srcId="{A84AA4D5-2E69-4308-B848-AF7C866DBA37}" destId="{E4FD5043-5612-43C5-B6AE-CCD431549399}" srcOrd="0" destOrd="1" presId="urn:microsoft.com/office/officeart/2005/8/layout/hList1"/>
    <dgm:cxn modelId="{877B3C1A-839E-4419-A916-B4E946768D4D}" srcId="{6857B86A-DEC1-407C-A1BB-5BF9ACCBCA6A}" destId="{B6B39D33-D046-47BE-829F-7DE9C1355A93}" srcOrd="1" destOrd="0" parTransId="{E15A7BCB-F8C9-469E-AAD5-364C09881B8A}" sibTransId="{AC756B1C-E9B8-4AF1-AAAF-F8402FE8B80B}"/>
    <dgm:cxn modelId="{E785B928-0A23-43BA-9D0D-4355335BED79}" srcId="{ABA77F75-8642-4931-8D7E-BE6C6DB9940D}" destId="{A84AA4D5-2E69-4308-B848-AF7C866DBA37}" srcOrd="1" destOrd="0" parTransId="{5AA60D0F-7C99-4FA0-90CA-9CD92DBEF3B7}" sibTransId="{195A1AC7-FDFE-47D0-B6D9-46AB9BA4736B}"/>
    <dgm:cxn modelId="{CA949A5F-9945-4C59-A233-D70AFFF70BDA}" srcId="{DA5DFAD8-E443-4F53-9341-A0903BBBD378}" destId="{6EE89B4E-BAED-4A90-B29D-70AF11256801}" srcOrd="0" destOrd="0" parTransId="{39BF20C7-31E5-452B-8EA2-17224A13C7FB}" sibTransId="{E71503C3-CFB7-4144-AD9F-7A42A87A3A6B}"/>
    <dgm:cxn modelId="{052CD662-FA04-4C38-BDDB-2453E96D014D}" type="presOf" srcId="{B6B39D33-D046-47BE-829F-7DE9C1355A93}" destId="{17CA1487-CDD9-4364-92F6-A11DBDAFE16C}" srcOrd="0" destOrd="1" presId="urn:microsoft.com/office/officeart/2005/8/layout/hList1"/>
    <dgm:cxn modelId="{D5D61B4C-1312-427C-BDCC-013237D8A488}" srcId="{ABA77F75-8642-4931-8D7E-BE6C6DB9940D}" destId="{611C3B18-07F8-4A66-9682-97E24AEF6014}" srcOrd="0" destOrd="0" parTransId="{5940BF2D-F08A-4150-9A86-173D9242DE8C}" sibTransId="{477660C6-2B6D-4FB8-B9A3-D555E2082C2A}"/>
    <dgm:cxn modelId="{496CC152-66F4-4FEB-99ED-C8BD1F8A40F9}" srcId="{DA5DFAD8-E443-4F53-9341-A0903BBBD378}" destId="{4EA3F7C2-8BCE-45BE-A919-CBBB33285BD0}" srcOrd="1" destOrd="0" parTransId="{E5A5DB8F-AE1A-4DCD-9400-C8317BA7D81B}" sibTransId="{BC932F0D-8B77-458E-AF60-BC2FDCBE0C75}"/>
    <dgm:cxn modelId="{A1C8977F-9410-43CB-98CB-34EEA3A0F02D}" type="presOf" srcId="{4EA3F7C2-8BCE-45BE-A919-CBBB33285BD0}" destId="{EA81ED6A-A7EA-4137-A3DC-D16E79F1B938}" srcOrd="0" destOrd="1" presId="urn:microsoft.com/office/officeart/2005/8/layout/hList1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2A048A8A-D3E9-4D78-97F5-CDA37AB1D412}" type="presOf" srcId="{DA5DFAD8-E443-4F53-9341-A0903BBBD378}" destId="{23D06E36-F688-4B37-8BB8-73015E665B0E}" srcOrd="0" destOrd="0" presId="urn:microsoft.com/office/officeart/2005/8/layout/hList1"/>
    <dgm:cxn modelId="{4BF1EEA1-6E89-4F91-BAE8-11038685C515}" type="presOf" srcId="{4C8BFA56-3F75-4CAD-90A3-2F214D699322}" destId="{17CA1487-CDD9-4364-92F6-A11DBDAFE16C}" srcOrd="0" destOrd="0" presId="urn:microsoft.com/office/officeart/2005/8/layout/hList1"/>
    <dgm:cxn modelId="{F791BDAD-3CBB-4228-AE46-C0CD336D9884}" type="presOf" srcId="{26ECA639-0A60-4D96-A34B-F5ACC75DAA0C}" destId="{E4FD5043-5612-43C5-B6AE-CCD431549399}" srcOrd="0" destOrd="2" presId="urn:microsoft.com/office/officeart/2005/8/layout/hList1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F270B5BD-559B-4711-AB5A-FD85478BE916}" srcId="{ABA77F75-8642-4931-8D7E-BE6C6DB9940D}" destId="{26ECA639-0A60-4D96-A34B-F5ACC75DAA0C}" srcOrd="2" destOrd="0" parTransId="{C4856BF6-9736-45B2-AF8E-AA325F8A725C}" sibTransId="{DA3F4B23-A392-40BF-A1BD-D150AE345EB0}"/>
    <dgm:cxn modelId="{0073D4C3-F488-4F79-B637-186FAECF6BAD}" srcId="{CF9FC193-7A05-4631-B681-B56EAB543D38}" destId="{DA5DFAD8-E443-4F53-9341-A0903BBBD378}" srcOrd="2" destOrd="0" parTransId="{F6012B3B-01B0-4E7C-A363-0177B95D3DD8}" sibTransId="{76D9F54E-47B3-4FE0-B465-AD673964072E}"/>
    <dgm:cxn modelId="{AE6FB6CA-9639-462E-96F4-59A30B62D0EB}" type="presOf" srcId="{F82601E6-6FF6-41B5-BDEF-C0E73D0B30BE}" destId="{17CA1487-CDD9-4364-92F6-A11DBDAFE16C}" srcOrd="0" destOrd="2" presId="urn:microsoft.com/office/officeart/2005/8/layout/hList1"/>
    <dgm:cxn modelId="{4E21C5D3-FA97-4E62-8CC9-01B68E76021E}" type="presOf" srcId="{ABA77F75-8642-4931-8D7E-BE6C6DB9940D}" destId="{055A5EAB-EAE0-4501-8649-31F112FF9AD5}" srcOrd="0" destOrd="0" presId="urn:microsoft.com/office/officeart/2005/8/layout/hList1"/>
    <dgm:cxn modelId="{4CD5FCDD-1F8A-43A3-BD77-CBE3B3864C41}" srcId="{6857B86A-DEC1-407C-A1BB-5BF9ACCBCA6A}" destId="{4C8BFA56-3F75-4CAD-90A3-2F214D699322}" srcOrd="0" destOrd="0" parTransId="{9A6E3B20-A734-4412-84CF-0134D93D4B28}" sibTransId="{7B50916F-B8BA-427F-B9F0-A301E54D7FB3}"/>
    <dgm:cxn modelId="{F6983BDE-0D2B-4BD0-8BD5-4647B42A264E}" type="presOf" srcId="{388D911F-5131-4B95-8FCA-44355C31A787}" destId="{EA81ED6A-A7EA-4137-A3DC-D16E79F1B938}" srcOrd="0" destOrd="2" presId="urn:microsoft.com/office/officeart/2005/8/layout/hList1"/>
    <dgm:cxn modelId="{1FCB23E5-E983-4435-8A6F-78F13DE6D873}" srcId="{6857B86A-DEC1-407C-A1BB-5BF9ACCBCA6A}" destId="{F82601E6-6FF6-41B5-BDEF-C0E73D0B30BE}" srcOrd="2" destOrd="0" parTransId="{936C8FEA-0125-468F-AC7E-0D933F696D03}" sibTransId="{EAEC7697-68BC-4B26-A3B6-9BD23217CF44}"/>
    <dgm:cxn modelId="{58D887E9-04DA-4285-827F-DA6F12BD080E}" type="presOf" srcId="{611C3B18-07F8-4A66-9682-97E24AEF6014}" destId="{E4FD5043-5612-43C5-B6AE-CCD431549399}" srcOrd="0" destOrd="0" presId="urn:microsoft.com/office/officeart/2005/8/layout/hList1"/>
    <dgm:cxn modelId="{D959B3EA-A66A-4B40-901C-93ECD4985A93}" srcId="{CF9FC193-7A05-4631-B681-B56EAB543D38}" destId="{ABA77F75-8642-4931-8D7E-BE6C6DB9940D}" srcOrd="1" destOrd="0" parTransId="{FCF9AE1B-B22B-4F91-BFD8-DDBBF762F128}" sibTransId="{1A095211-ADB0-42CA-9F24-F1BC942872F3}"/>
    <dgm:cxn modelId="{64A00AFB-D909-4E4F-881C-95919A0EED97}" srcId="{DA5DFAD8-E443-4F53-9341-A0903BBBD378}" destId="{388D911F-5131-4B95-8FCA-44355C31A787}" srcOrd="2" destOrd="0" parTransId="{90DE3C42-B930-4A61-B78B-7BCFF7A9C3BC}" sibTransId="{6C88182B-48B6-413C-BAE8-817D076D6F78}"/>
    <dgm:cxn modelId="{765D4AFC-C3A4-4F8B-A000-988DC6C44800}" type="presOf" srcId="{6EE89B4E-BAED-4A90-B29D-70AF11256801}" destId="{EA81ED6A-A7EA-4137-A3DC-D16E79F1B938}" srcOrd="0" destOrd="0" presId="urn:microsoft.com/office/officeart/2005/8/layout/hList1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  <dgm:cxn modelId="{697E9D8E-F51C-4123-B62B-291815C4E7C1}" type="presParOf" srcId="{DE3F77CF-6A8C-4783-A2CE-00E88C4199CB}" destId="{3FA24A66-31D3-4A69-B628-8BE88627B97D}" srcOrd="1" destOrd="0" presId="urn:microsoft.com/office/officeart/2005/8/layout/hList1"/>
    <dgm:cxn modelId="{A09CCE6C-77C7-4B5A-B9DA-7E705F8B286E}" type="presParOf" srcId="{DE3F77CF-6A8C-4783-A2CE-00E88C4199CB}" destId="{3B158D6E-E3AA-49BB-988A-758B59ED8F3B}" srcOrd="2" destOrd="0" presId="urn:microsoft.com/office/officeart/2005/8/layout/hList1"/>
    <dgm:cxn modelId="{817F5423-5421-4F7E-968E-B3D3A624058B}" type="presParOf" srcId="{3B158D6E-E3AA-49BB-988A-758B59ED8F3B}" destId="{055A5EAB-EAE0-4501-8649-31F112FF9AD5}" srcOrd="0" destOrd="0" presId="urn:microsoft.com/office/officeart/2005/8/layout/hList1"/>
    <dgm:cxn modelId="{63113D3E-83F3-4A52-BAD6-246138FEC15C}" type="presParOf" srcId="{3B158D6E-E3AA-49BB-988A-758B59ED8F3B}" destId="{E4FD5043-5612-43C5-B6AE-CCD431549399}" srcOrd="1" destOrd="0" presId="urn:microsoft.com/office/officeart/2005/8/layout/hList1"/>
    <dgm:cxn modelId="{6DF49720-E4F0-4625-B768-1FADCBFE92E0}" type="presParOf" srcId="{DE3F77CF-6A8C-4783-A2CE-00E88C4199CB}" destId="{3E20F600-AFBC-427F-8295-F096F694BC17}" srcOrd="3" destOrd="0" presId="urn:microsoft.com/office/officeart/2005/8/layout/hList1"/>
    <dgm:cxn modelId="{C0F7FF12-72ED-4C65-8A42-67FCEE3903CF}" type="presParOf" srcId="{DE3F77CF-6A8C-4783-A2CE-00E88C4199CB}" destId="{173DA3A6-F783-42D4-9ED8-FD330979BCEA}" srcOrd="4" destOrd="0" presId="urn:microsoft.com/office/officeart/2005/8/layout/hList1"/>
    <dgm:cxn modelId="{67AEDA95-4E81-49EB-9136-C42824BC288A}" type="presParOf" srcId="{173DA3A6-F783-42D4-9ED8-FD330979BCEA}" destId="{23D06E36-F688-4B37-8BB8-73015E665B0E}" srcOrd="0" destOrd="0" presId="urn:microsoft.com/office/officeart/2005/8/layout/hList1"/>
    <dgm:cxn modelId="{190091E1-69E5-482F-89E9-B5A6338D6BCD}" type="presParOf" srcId="{173DA3A6-F783-42D4-9ED8-FD330979BCEA}" destId="{EA81ED6A-A7EA-4137-A3DC-D16E79F1B9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279531" y="-2597504"/>
          <a:ext cx="913097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Disinfecting common areas safely and without human interaction.</a:t>
          </a:r>
        </a:p>
      </dsp:txBody>
      <dsp:txXfrm rot="-5400000">
        <a:off x="3566160" y="160441"/>
        <a:ext cx="6295266" cy="823949"/>
      </dsp:txXfrm>
    </dsp:sp>
    <dsp:sp modelId="{3230722F-B757-4673-BD2F-9D4BAB5CEE8D}">
      <dsp:nvSpPr>
        <dsp:cNvPr id="0" name=""/>
        <dsp:cNvSpPr/>
      </dsp:nvSpPr>
      <dsp:spPr>
        <a:xfrm>
          <a:off x="0" y="1729"/>
          <a:ext cx="3566160" cy="11413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is the problem?</a:t>
          </a:r>
        </a:p>
      </dsp:txBody>
      <dsp:txXfrm>
        <a:off x="55717" y="57446"/>
        <a:ext cx="3454726" cy="1029938"/>
      </dsp:txXfrm>
    </dsp:sp>
    <dsp:sp modelId="{A66EBD3D-E7C5-421C-B8B5-728648057DDC}">
      <dsp:nvSpPr>
        <dsp:cNvPr id="0" name=""/>
        <dsp:cNvSpPr/>
      </dsp:nvSpPr>
      <dsp:spPr>
        <a:xfrm rot="5400000">
          <a:off x="6226585" y="-1399064"/>
          <a:ext cx="1018989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The coronavirus pandemic has brought about an elevated safety requirement.</a:t>
          </a:r>
        </a:p>
      </dsp:txBody>
      <dsp:txXfrm rot="-5400000">
        <a:off x="3566160" y="1311104"/>
        <a:ext cx="6290097" cy="919503"/>
      </dsp:txXfrm>
    </dsp:sp>
    <dsp:sp modelId="{1C763A21-352A-41D1-A2E2-E305DABA275D}">
      <dsp:nvSpPr>
        <dsp:cNvPr id="0" name=""/>
        <dsp:cNvSpPr/>
      </dsp:nvSpPr>
      <dsp:spPr>
        <a:xfrm>
          <a:off x="0" y="1200169"/>
          <a:ext cx="3566160" cy="11413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is this problem relevant?</a:t>
          </a:r>
        </a:p>
      </dsp:txBody>
      <dsp:txXfrm>
        <a:off x="55717" y="1255886"/>
        <a:ext cx="3454726" cy="1029938"/>
      </dsp:txXfrm>
    </dsp:sp>
    <dsp:sp modelId="{95E0557D-F0A1-4F38-8083-55DE7503164F}">
      <dsp:nvSpPr>
        <dsp:cNvPr id="0" name=""/>
        <dsp:cNvSpPr/>
      </dsp:nvSpPr>
      <dsp:spPr>
        <a:xfrm rot="5400000">
          <a:off x="6224763" y="-200623"/>
          <a:ext cx="1022632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The bot aims to disinfect common surface remotely through human input using UV light and  a disinfectant spray.</a:t>
          </a:r>
        </a:p>
      </dsp:txBody>
      <dsp:txXfrm rot="-5400000">
        <a:off x="3566160" y="2507901"/>
        <a:ext cx="6289919" cy="922790"/>
      </dsp:txXfrm>
    </dsp:sp>
    <dsp:sp modelId="{B9324B26-5FF5-4FF7-9073-66103CBE8481}">
      <dsp:nvSpPr>
        <dsp:cNvPr id="0" name=""/>
        <dsp:cNvSpPr/>
      </dsp:nvSpPr>
      <dsp:spPr>
        <a:xfrm>
          <a:off x="0" y="2398610"/>
          <a:ext cx="3566160" cy="11413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How will I know this problem has been solved?</a:t>
          </a:r>
        </a:p>
      </dsp:txBody>
      <dsp:txXfrm>
        <a:off x="55717" y="2454327"/>
        <a:ext cx="3454726" cy="10299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3535" y="22947"/>
          <a:ext cx="3447370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#1</a:t>
          </a:r>
        </a:p>
      </dsp:txBody>
      <dsp:txXfrm>
        <a:off x="3535" y="22947"/>
        <a:ext cx="3447370" cy="691200"/>
      </dsp:txXfrm>
    </dsp:sp>
    <dsp:sp modelId="{17CA1487-CDD9-4364-92F6-A11DBDAFE16C}">
      <dsp:nvSpPr>
        <dsp:cNvPr id="0" name=""/>
        <dsp:cNvSpPr/>
      </dsp:nvSpPr>
      <dsp:spPr>
        <a:xfrm>
          <a:off x="3535" y="714147"/>
          <a:ext cx="3447370" cy="37551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materials does this solution require?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would this solution look like (drawing, pictures, text)?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some barriers you might come across with this solution?</a:t>
          </a:r>
        </a:p>
      </dsp:txBody>
      <dsp:txXfrm>
        <a:off x="3535" y="714147"/>
        <a:ext cx="3447370" cy="3755160"/>
      </dsp:txXfrm>
    </dsp:sp>
    <dsp:sp modelId="{055A5EAB-EAE0-4501-8649-31F112FF9AD5}">
      <dsp:nvSpPr>
        <dsp:cNvPr id="0" name=""/>
        <dsp:cNvSpPr/>
      </dsp:nvSpPr>
      <dsp:spPr>
        <a:xfrm>
          <a:off x="3933537" y="22947"/>
          <a:ext cx="3447370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#2</a:t>
          </a:r>
        </a:p>
      </dsp:txBody>
      <dsp:txXfrm>
        <a:off x="3933537" y="22947"/>
        <a:ext cx="3447370" cy="691200"/>
      </dsp:txXfrm>
    </dsp:sp>
    <dsp:sp modelId="{E4FD5043-5612-43C5-B6AE-CCD431549399}">
      <dsp:nvSpPr>
        <dsp:cNvPr id="0" name=""/>
        <dsp:cNvSpPr/>
      </dsp:nvSpPr>
      <dsp:spPr>
        <a:xfrm>
          <a:off x="3933537" y="714147"/>
          <a:ext cx="3447370" cy="37551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materials does this solution require?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would this solution look like (drawing, pictures, text)?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some barriers you might come across with this solution?</a:t>
          </a:r>
        </a:p>
      </dsp:txBody>
      <dsp:txXfrm>
        <a:off x="3933537" y="714147"/>
        <a:ext cx="3447370" cy="3755160"/>
      </dsp:txXfrm>
    </dsp:sp>
    <dsp:sp modelId="{23D06E36-F688-4B37-8BB8-73015E665B0E}">
      <dsp:nvSpPr>
        <dsp:cNvPr id="0" name=""/>
        <dsp:cNvSpPr/>
      </dsp:nvSpPr>
      <dsp:spPr>
        <a:xfrm>
          <a:off x="7863539" y="22947"/>
          <a:ext cx="3447370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#3</a:t>
          </a:r>
        </a:p>
      </dsp:txBody>
      <dsp:txXfrm>
        <a:off x="7863539" y="22947"/>
        <a:ext cx="3447370" cy="691200"/>
      </dsp:txXfrm>
    </dsp:sp>
    <dsp:sp modelId="{EA81ED6A-A7EA-4137-A3DC-D16E79F1B938}">
      <dsp:nvSpPr>
        <dsp:cNvPr id="0" name=""/>
        <dsp:cNvSpPr/>
      </dsp:nvSpPr>
      <dsp:spPr>
        <a:xfrm>
          <a:off x="7863539" y="714147"/>
          <a:ext cx="3447370" cy="37551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materials does this solution require?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would this solution look like (drawing, pictures, text)?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some barriers you might come across with this solution?</a:t>
          </a:r>
        </a:p>
      </dsp:txBody>
      <dsp:txXfrm>
        <a:off x="7863539" y="714147"/>
        <a:ext cx="3447370" cy="3755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93147C1-3855-487B-836E-3942AE1F2C20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Disinfectant Robot - Shrikant Nimhan &amp; Dhruv Mehta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0B92-161C-4491-B960-A90B383FE9EA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Disinfectant Robot - Shrikant Nimhan &amp; Dhruv Mehta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BA79-5431-4D5E-A147-310A47A6D412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Disinfectant Robot - Shrikant Nimhan &amp; Dhruv Mehta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8F81-08FE-4A9B-94D6-CA032C032F47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Disinfectant Robot - Shrikant Nimhan &amp; Dhruv Mehta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D39C-221C-4DBC-AB5A-85E63D3112DB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Disinfectant Robot - Shrikant Nimhan &amp; Dhruv Mehta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69D3E-D7CD-474A-ABF3-CCA6CE0E72D9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Disinfectant Robot - Shrikant Nimhan &amp; Dhruv Mehta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F040-17A9-4204-B5E3-E3298545CB0E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Disinfectant Robot - Shrikant Nimhan &amp; Dhruv Mehta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FC95-375D-4EA5-BCE2-7285AD65D01E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Disinfectant Robot - Shrikant Nimhan &amp; Dhruv Mehta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65D3-FD7E-46DA-B1C1-C53FEEAD1366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Disinfectant Robot - Shrikant Nimhan &amp; Dhruv Mehta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2CDE4-3931-4F7F-A257-2F241072AE9E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Disinfectant Robot - Shrikant Nimhan &amp; Dhruv Mehta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1696-A8FD-41AD-B5ED-502CBC0BFE46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Disinfectant Robot - Shrikant Nimhan &amp; Dhruv Mehta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8565-42A9-4837-93C3-54EFE4936797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Disinfectant Robot - Shrikant Nimhan &amp; Dhruv Mehta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2F41-C6FB-4F26-A55C-7BA7DB239049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Disinfectant Robot - Shrikant Nimhan &amp; Dhruv Mehta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91C3-109C-4A88-B876-BCD40AB0CC73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Disinfectant Robot - Shrikant Nimhan &amp; Dhruv Mehta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D6B2-88F0-4A92-AE8A-C36F59F22594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Disinfectant Robot - Shrikant Nimhan &amp; Dhruv Mehta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4FB7-9218-4242-AA5A-BDC1FAEE84D6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Disinfectant Robot - Shrikant Nimhan &amp; Dhruv Mehta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4C60B-1ABB-41E8-B2DB-7932BE71EC4B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Disinfectant Robot - Shrikant Nimhan &amp; Dhruv Mehta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E49B2-8AC2-48E1-9FDA-9A6EAC442223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Disinfectant Robot - Shrikant Nimhan &amp; Dhruv Mehta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Preliminary design review</a:t>
            </a:r>
            <a:br>
              <a:rPr lang="en-US" sz="5400" dirty="0">
                <a:latin typeface="Rockwell" panose="02060603020205020403" pitchFamily="18" charset="0"/>
              </a:rPr>
            </a:br>
            <a:br>
              <a:rPr lang="en-US" sz="5400" dirty="0">
                <a:latin typeface="Rockwell" panose="02060603020205020403" pitchFamily="18" charset="0"/>
              </a:rPr>
            </a:br>
            <a:r>
              <a:rPr lang="en-US" sz="5400" dirty="0">
                <a:latin typeface="Rockwell" panose="02060603020205020403" pitchFamily="18" charset="0"/>
              </a:rPr>
              <a:t>Disinfectant robot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4787371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Shrikant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nimhan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Dhruv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mehta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Final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Once you have a final product, go back to your second slide and review the initial questions you answered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Does your final prototype solve your problem for the person or people for whom it needs to be solved?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yes,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WAY TO GO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 But always think about if you can improve it even more!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no, copy this PowerPoint and start the problem/solution cycle again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 pictures of your final design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Discuss why this design solves the problem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Reflect on how you feel about the process from start to finish in this project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EDB49-4F8D-4170-BF24-D64F9935B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6B6A-7A3D-425D-9C91-C6D1BDB9D467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7F8F6-A812-40EE-88B9-C4690315B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Disinfectant Robot - Shrikant Nimhan &amp; Dhruv Mehta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12B2A-45A8-408A-B05B-0A93F7D92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The Problem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8526267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89CB-73EE-40BE-B04D-194DE3FEB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49DF-A6FF-4176-80B4-5BF0F875AA97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C8B64-34B6-437D-9A7E-6E1AD37F0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Disinfectant Robot - Shrikant </a:t>
            </a:r>
            <a:r>
              <a:rPr lang="en-US" dirty="0" err="1"/>
              <a:t>Nimhan</a:t>
            </a:r>
            <a:r>
              <a:rPr lang="en-US" dirty="0"/>
              <a:t> &amp; Dhruv Mehta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B786E-E3AE-4A27-8C65-EB35833C1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Project elements and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19324"/>
            <a:ext cx="5232755" cy="3541714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Mechanical Chassis with Motors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MSP432 Development Board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Motor Driver Circuit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Bluetooth Module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Stepper Motor to Spray Disinfectant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UV LED/Bulb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C16F9-1676-463A-9865-551D172DD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2E88-3483-42C1-A688-4E983F532A41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EA84C-DFDC-449D-A5EE-90669FD98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Disinfectant Robot - Shrikant Nimhan &amp; Dhruv Mehta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3E255-4491-4423-873F-DE4D1CD33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4D5EA9-70B7-4143-BCB7-302AA9B11111}"/>
              </a:ext>
            </a:extLst>
          </p:cNvPr>
          <p:cNvSpPr txBox="1">
            <a:spLocks/>
          </p:cNvSpPr>
          <p:nvPr/>
        </p:nvSpPr>
        <p:spPr>
          <a:xfrm>
            <a:off x="6374167" y="2159234"/>
            <a:ext cx="5232755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ADC Interface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Ultrasonic Sensors for Robot Positioning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Software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96726"/>
            <a:ext cx="9905999" cy="3541714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GPIO PWM Control for Motor Driver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Bluetooth Interface to receive user commands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ADC Drivers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Sensor Interfacing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Voice Control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C16F9-1676-463A-9865-551D172DD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2E88-3483-42C1-A688-4E983F532A41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EA84C-DFDC-449D-A5EE-90669FD98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Disinfectant Robot - Shrikant Nimhan &amp; Dhruv Mehta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3E255-4491-4423-873F-DE4D1CD33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008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0396A-44BF-4E55-BD54-41C11C847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D2B51-4FF7-4BD3-A9A6-C60C7EB31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 - Set up chassis, motor driver circuit and GPIO PWM Drivers</a:t>
            </a:r>
          </a:p>
          <a:p>
            <a:r>
              <a:rPr lang="en-US" dirty="0"/>
              <a:t>D – Interface ADC, Sensors, Stepper Motor and Bluetooth Module</a:t>
            </a:r>
          </a:p>
          <a:p>
            <a:r>
              <a:rPr lang="en-US" dirty="0"/>
              <a:t>D – Interface Voice Commands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8AC50-6843-4D8A-9995-3B3EE0850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2CDE4-3931-4F7F-A257-2F241072AE9E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18DFD-DC99-4A85-A633-FC031E191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Disinfectant Robot - Shrikant Nimhan &amp; Dhruv Mehta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DE203-D9FB-4653-8738-030F5D61B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836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Workable Solutions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0685210"/>
              </p:ext>
            </p:extLst>
          </p:nvPr>
        </p:nvGraphicFramePr>
        <p:xfrm>
          <a:off x="477061" y="1871331"/>
          <a:ext cx="11314446" cy="4492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2EE18-A0A5-4558-9A0D-68125124A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7ADF-3A43-4D12-9BD1-EAE532EA4604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91E64-4C32-4FC4-A138-7974712D2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Disinfectant Robot - Shrikant Nimhan &amp; Dhruv Mehta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5213C-90D9-44F6-8484-DC1D4A245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The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Choose the best workable solution and create a plan to build a prototype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materials will you use for your prototype?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Will your prototype be actual size or a model? Why?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B7B7B-7D76-4749-8BC0-1A579CBD0B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&lt;Insert a picture or drawing of your prototype here&gt;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863DF-6B07-4860-AB5E-F7DA7D315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15C5D-CB94-4D93-9AF1-9E7BAB6C9869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29577-93E9-41AD-8703-49647A71A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Disinfectant Robot - Shrikant Nimhan &amp; Dhruv Mehta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AB274-959E-4153-B81C-C3BF8E310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Testing The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worked? What did not work? Why?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materials need to be changed and/or kept? Why?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Did the size of your prototype give you enough information to move forward with a final product? Why or why not?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Did you have other people test your design and give you feedback? Why or why not?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16F51-5723-4C9C-B3B6-29E58B408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7C6AD-B90B-4F2D-A769-18524891F4FE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8E058-822A-4F75-A6D8-4BB0C3AB1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Disinfectant Robot - Shrikant Nimhan &amp; Dhruv Mehta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15CC4-4B78-461C-A483-7721C509D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Redesigning The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the data from your testing to redesign with…</a:t>
            </a:r>
          </a:p>
          <a:p>
            <a:pPr lvl="2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 materials</a:t>
            </a:r>
          </a:p>
          <a:p>
            <a:pPr lvl="2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 builds</a:t>
            </a:r>
          </a:p>
          <a:p>
            <a:pPr lvl="2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 sizes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 about or show images of your prototype redesigning process and result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31D1B-4467-493F-9C3E-C7A8F85F8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F321-7314-4039-8335-B8F5134DE089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84659-E92C-4A53-9428-93DCA61C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Disinfectant Robot - Shrikant Nimhan &amp; Dhruv Mehta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5B2F4-0874-4427-B2A3-F0E48643D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137</TotalTime>
  <Words>601</Words>
  <Application>Microsoft Office PowerPoint</Application>
  <PresentationFormat>Widescreen</PresentationFormat>
  <Paragraphs>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Rockwell</vt:lpstr>
      <vt:lpstr>Tahoma</vt:lpstr>
      <vt:lpstr>Tw Cen MT</vt:lpstr>
      <vt:lpstr>Wingdings</vt:lpstr>
      <vt:lpstr>Circuit</vt:lpstr>
      <vt:lpstr>Preliminary design review  Disinfectant robot</vt:lpstr>
      <vt:lpstr>The Problem</vt:lpstr>
      <vt:lpstr>Project elements and hardware</vt:lpstr>
      <vt:lpstr>Software components</vt:lpstr>
      <vt:lpstr>Milestones</vt:lpstr>
      <vt:lpstr>Workable Solutions </vt:lpstr>
      <vt:lpstr>The Prototype</vt:lpstr>
      <vt:lpstr>Testing The Prototype</vt:lpstr>
      <vt:lpstr>Redesigning The Prototype</vt:lpstr>
      <vt:lpstr>Final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Preliminary design review  Disinfectant robot</dc:title>
  <dc:creator>Dhruv Mehta</dc:creator>
  <cp:lastModifiedBy>Dhruv Mehta</cp:lastModifiedBy>
  <cp:revision>6</cp:revision>
  <dcterms:created xsi:type="dcterms:W3CDTF">2021-03-06T23:23:56Z</dcterms:created>
  <dcterms:modified xsi:type="dcterms:W3CDTF">2021-03-07T01:41:04Z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