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3" r:id="rId3"/>
  </p:sldMasterIdLst>
  <p:notesMasterIdLst>
    <p:notesMasterId r:id="rId5"/>
  </p:notesMasterIdLst>
  <p:sldIdLst>
    <p:sldId id="256" r:id="rId4"/>
    <p:sldId id="267" r:id="rId6"/>
    <p:sldId id="259" r:id="rId7"/>
    <p:sldId id="260" r:id="rId8"/>
    <p:sldId id="261" r:id="rId9"/>
    <p:sldId id="266" r:id="rId10"/>
    <p:sldId id="265" r:id="rId11"/>
    <p:sldId id="258"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guide orient="horz" pos="2160"/>
        <p:guide pos="381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1"/>
        <p:cNvGrpSpPr/>
        <p:nvPr/>
      </p:nvGrpSpPr>
      <p:grpSpPr>
        <a:xfrm>
          <a:off x="0" y="0"/>
          <a:ext cx="0" cy="0"/>
          <a:chOff x="0" y="0"/>
          <a:chExt cx="0" cy="0"/>
        </a:xfrm>
      </p:grpSpPr>
      <p:sp>
        <p:nvSpPr>
          <p:cNvPr id="182" name="Google Shape;18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3" name="Google Shape;1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7" name="Google Shape;1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7" name="Google Shape;1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7" name="Google Shape;1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7" name="Google Shape;1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7" name="Google Shape;1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3"/>
        <p:cNvGrpSpPr/>
        <p:nvPr/>
      </p:nvGrpSpPr>
      <p:grpSpPr>
        <a:xfrm>
          <a:off x="0" y="0"/>
          <a:ext cx="0" cy="0"/>
          <a:chOff x="0" y="0"/>
          <a:chExt cx="0" cy="0"/>
        </a:xfrm>
      </p:grpSpPr>
      <p:sp>
        <p:nvSpPr>
          <p:cNvPr id="204" name="Google Shape;2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5" name="Google Shape;2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6"/>
        <p:cNvGrpSpPr/>
        <p:nvPr/>
      </p:nvGrpSpPr>
      <p:grpSpPr>
        <a:xfrm>
          <a:off x="0" y="0"/>
          <a:ext cx="0" cy="0"/>
          <a:chOff x="0" y="0"/>
          <a:chExt cx="0" cy="0"/>
        </a:xfrm>
      </p:grpSpPr>
      <p:sp>
        <p:nvSpPr>
          <p:cNvPr id="17" name="Google Shape;17;p5"/>
          <p:cNvSpPr txBox="1">
            <a:spLocks noGrp="1"/>
          </p:cNvSpPr>
          <p:nvPr>
            <p:ph type="body" idx="1"/>
          </p:nvPr>
        </p:nvSpPr>
        <p:spPr>
          <a:xfrm>
            <a:off x="838200" y="1825625"/>
            <a:ext cx="10515600" cy="435133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8" name="Google Shape;1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Calibri" panose="020F0502020204030204"/>
                <a:ea typeface="Calibri" panose="020F0502020204030204"/>
                <a:cs typeface="Calibri" panose="020F0502020204030204"/>
                <a:sym typeface="Calibri" panose="020F050202020403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Calibri" panose="020F0502020204030204"/>
                <a:ea typeface="Calibri" panose="020F0502020204030204"/>
                <a:cs typeface="Calibri" panose="020F0502020204030204"/>
                <a:sym typeface="Calibri" panose="020F050202020403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nvSpPr>
        <p:spPr>
          <a:xfrm>
            <a:off x="922338" y="115888"/>
            <a:ext cx="8358140" cy="869950"/>
          </a:xfrm>
          <a:prstGeom prst="rect">
            <a:avLst/>
          </a:prstGeom>
          <a:noFill/>
          <a:ln>
            <a:noFill/>
          </a:ln>
        </p:spPr>
        <p:txBody>
          <a:bodyPr spcFirstLastPara="1" wrap="square" lIns="91425" tIns="45700" rIns="91425" bIns="45700" anchor="ctr" anchorCtr="0">
            <a:normAutofit fontScale="97500"/>
          </a:bodyPr>
          <a:lstStyle/>
          <a:p>
            <a:pPr marL="0" marR="0" lvl="0" indent="0" algn="just" rtl="0">
              <a:lnSpc>
                <a:spcPct val="90000"/>
              </a:lnSpc>
              <a:spcBef>
                <a:spcPts val="0"/>
              </a:spcBef>
              <a:spcAft>
                <a:spcPts val="0"/>
              </a:spcAft>
              <a:buClr>
                <a:srgbClr val="1F3864"/>
              </a:buClr>
              <a:buSzPct val="100000"/>
              <a:buFont typeface="Times New Roman" panose="02020603050405020304"/>
              <a:buNone/>
            </a:pPr>
            <a:r>
              <a:rPr lang="en-US" sz="4400" b="1" i="0" u="none" strike="noStrike" cap="small">
                <a:solidFill>
                  <a:srgbClr val="1F3864"/>
                </a:solidFill>
                <a:latin typeface="Times New Roman" panose="02020603050405020304"/>
                <a:ea typeface="Times New Roman" panose="02020603050405020304"/>
                <a:cs typeface="Times New Roman" panose="02020603050405020304"/>
                <a:sym typeface="Times New Roman" panose="02020603050405020304"/>
              </a:rPr>
              <a:t> </a:t>
            </a:r>
            <a:endParaRPr sz="4000" b="1" i="0" u="none" strike="noStrike" cap="small">
              <a:solidFill>
                <a:srgbClr val="1F3864"/>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1" name="Google Shape;21;p5" descr="C:\Users\OM\Downloads\naac-sticker.png"/>
          <p:cNvPicPr preferRelativeResize="0"/>
          <p:nvPr/>
        </p:nvPicPr>
        <p:blipFill rotWithShape="1">
          <a:blip r:embed="rId2"/>
          <a:srcRect b="23806"/>
          <a:stretch>
            <a:fillRect/>
          </a:stretch>
        </p:blipFill>
        <p:spPr>
          <a:xfrm>
            <a:off x="9662615" y="40945"/>
            <a:ext cx="2515736" cy="68238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839788" y="457200"/>
            <a:ext cx="3932237" cy="1600200"/>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4"/>
          <p:cNvSpPr txBox="1">
            <a:spLocks noGrp="1"/>
          </p:cNvSpPr>
          <p:nvPr>
            <p:ph type="body" idx="1"/>
          </p:nvPr>
        </p:nvSpPr>
        <p:spPr>
          <a:xfrm>
            <a:off x="5183188" y="987425"/>
            <a:ext cx="6172200" cy="4873625"/>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72" name="Google Shape;72;p14"/>
          <p:cNvSpPr txBox="1">
            <a:spLocks noGrp="1"/>
          </p:cNvSpPr>
          <p:nvPr>
            <p:ph type="body" idx="2"/>
          </p:nvPr>
        </p:nvSpPr>
        <p:spPr>
          <a:xfrm>
            <a:off x="839788" y="2057400"/>
            <a:ext cx="3932237" cy="381158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3" name="Google Shape;7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839788" y="457200"/>
            <a:ext cx="3932237" cy="1600200"/>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5"/>
          <p:cNvSpPr>
            <a:spLocks noGrp="1"/>
          </p:cNvSpPr>
          <p:nvPr>
            <p:ph type="pic" idx="2"/>
          </p:nvPr>
        </p:nvSpPr>
        <p:spPr>
          <a:xfrm>
            <a:off x="5183188" y="987425"/>
            <a:ext cx="6172200" cy="4873625"/>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50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5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9" name="Google Shape;79;p15"/>
          <p:cNvSpPr txBox="1">
            <a:spLocks noGrp="1"/>
          </p:cNvSpPr>
          <p:nvPr>
            <p:ph type="body" idx="1"/>
          </p:nvPr>
        </p:nvSpPr>
        <p:spPr>
          <a:xfrm>
            <a:off x="839788" y="2057400"/>
            <a:ext cx="3932237" cy="381158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80" name="Google Shape;8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838200" y="365125"/>
            <a:ext cx="8824415" cy="1325563"/>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6"/>
          <p:cNvSpPr txBox="1">
            <a:spLocks noGrp="1"/>
          </p:cNvSpPr>
          <p:nvPr>
            <p:ph type="body" idx="1"/>
          </p:nvPr>
        </p:nvSpPr>
        <p:spPr>
          <a:xfrm rot="5400000">
            <a:off x="3920331" y="-1256506"/>
            <a:ext cx="4351338" cy="10515600"/>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6" name="Google Shape;8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rot="5400000">
            <a:off x="7133431" y="1956594"/>
            <a:ext cx="5811838" cy="2628900"/>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7"/>
          <p:cNvSpPr txBox="1">
            <a:spLocks noGrp="1"/>
          </p:cNvSpPr>
          <p:nvPr>
            <p:ph type="body" idx="1"/>
          </p:nvPr>
        </p:nvSpPr>
        <p:spPr>
          <a:xfrm rot="5400000">
            <a:off x="1799431" y="-596106"/>
            <a:ext cx="5811838" cy="7734300"/>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2" name="Google Shape;9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95"/>
        <p:cNvGrpSpPr/>
        <p:nvPr/>
      </p:nvGrpSpPr>
      <p:grpSpPr>
        <a:xfrm>
          <a:off x="0" y="0"/>
          <a:ext cx="0" cy="0"/>
          <a:chOff x="0" y="0"/>
          <a:chExt cx="0" cy="0"/>
        </a:xfrm>
      </p:grpSpPr>
      <p:sp>
        <p:nvSpPr>
          <p:cNvPr id="96" name="Google Shape;96;p18"/>
          <p:cNvSpPr/>
          <p:nvPr/>
        </p:nvSpPr>
        <p:spPr>
          <a:xfrm>
            <a:off x="-19050" y="1905000"/>
            <a:ext cx="12211051"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7" name="Google Shape;97;p18"/>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8" name="Google Shape;98;p18"/>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9" name="Google Shape;99;p18"/>
          <p:cNvSpPr>
            <a:spLocks noGrp="1"/>
          </p:cNvSpPr>
          <p:nvPr>
            <p:ph type="pic" idx="2"/>
          </p:nvPr>
        </p:nvSpPr>
        <p:spPr>
          <a:xfrm>
            <a:off x="1847850" y="2819400"/>
            <a:ext cx="8496300" cy="2800350"/>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stretch>
            <a:fillRect/>
          </a:stretch>
        </a:blipFill>
        <a:effectLst/>
      </p:bgPr>
    </p:bg>
    <p:spTree>
      <p:nvGrpSpPr>
        <p:cNvPr id="1" name="Shape 101"/>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stretch>
            <a:fillRect/>
          </a:stretch>
        </a:blipFill>
        <a:effectLst/>
      </p:bgPr>
    </p:bg>
    <p:spTree>
      <p:nvGrpSpPr>
        <p:cNvPr id="1" name="Shape 102"/>
        <p:cNvGrpSpPr/>
        <p:nvPr/>
      </p:nvGrpSpPr>
      <p:grpSpPr>
        <a:xfrm>
          <a:off x="0" y="0"/>
          <a:ext cx="0" cy="0"/>
          <a:chOff x="0" y="0"/>
          <a:chExt cx="0" cy="0"/>
        </a:xfrm>
      </p:grpSpPr>
      <p:sp>
        <p:nvSpPr>
          <p:cNvPr id="103" name="Google Shape;103;p21"/>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panose="020B0604020202020204"/>
              <a:buNone/>
              <a:defRPr sz="4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4" name="Google Shape;104;p21"/>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5"/>
              </a:spcBef>
              <a:spcAft>
                <a:spcPts val="0"/>
              </a:spcAft>
              <a:buClr>
                <a:schemeClr val="dk1"/>
              </a:buClr>
              <a:buSzPts val="1865"/>
              <a:buFont typeface="Arial" panose="020B0604020202020204"/>
              <a:buNone/>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5" name="Google Shape;105;p21"/>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06" name="Google Shape;106;p21"/>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07"/>
        <p:cNvGrpSpPr/>
        <p:nvPr/>
      </p:nvGrpSpPr>
      <p:grpSpPr>
        <a:xfrm>
          <a:off x="0" y="0"/>
          <a:ext cx="0" cy="0"/>
          <a:chOff x="0" y="0"/>
          <a:chExt cx="0" cy="0"/>
        </a:xfrm>
      </p:grpSpPr>
      <p:sp>
        <p:nvSpPr>
          <p:cNvPr id="108" name="Google Shape;108;p22"/>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panose="020B0604020202020204"/>
              <a:buNone/>
              <a:defRPr sz="48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9" name="Google Shape;109;p22"/>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5"/>
              </a:spcBef>
              <a:spcAft>
                <a:spcPts val="0"/>
              </a:spcAft>
              <a:buClr>
                <a:srgbClr val="3F3F3F"/>
              </a:buClr>
              <a:buSzPts val="1865"/>
              <a:buFont typeface="Arial" panose="020B0604020202020204"/>
              <a:buNone/>
              <a:defRPr sz="1865"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0" name="Google Shape;110;p22"/>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11" name="Google Shape;111;p22"/>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12"/>
        <p:cNvGrpSpPr/>
        <p:nvPr/>
      </p:nvGrpSpPr>
      <p:grpSpPr>
        <a:xfrm>
          <a:off x="0" y="0"/>
          <a:ext cx="0" cy="0"/>
          <a:chOff x="0" y="0"/>
          <a:chExt cx="0" cy="0"/>
        </a:xfrm>
      </p:grpSpPr>
      <p:sp>
        <p:nvSpPr>
          <p:cNvPr id="113" name="Google Shape;113;p23"/>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960"/>
              </a:spcBef>
              <a:spcAft>
                <a:spcPts val="0"/>
              </a:spcAft>
              <a:buClr>
                <a:srgbClr val="3F3F3F"/>
              </a:buClr>
              <a:buSzPts val="4800"/>
              <a:buFont typeface="Arial" panose="020B0604020202020204"/>
              <a:buNone/>
              <a:defRPr sz="48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4" name="Google Shape;114;p23"/>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75"/>
              </a:spcBef>
              <a:spcAft>
                <a:spcPts val="0"/>
              </a:spcAft>
              <a:buClr>
                <a:srgbClr val="3F3F3F"/>
              </a:buClr>
              <a:buSzPts val="1865"/>
              <a:buFont typeface="Arial" panose="020B0604020202020204"/>
              <a:buNone/>
              <a:defRPr sz="1865"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5" name="Google Shape;115;p23"/>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16"/>
        <p:cNvGrpSpPr/>
        <p:nvPr/>
      </p:nvGrpSpPr>
      <p:grpSpPr>
        <a:xfrm>
          <a:off x="0" y="0"/>
          <a:ext cx="0" cy="0"/>
          <a:chOff x="0" y="0"/>
          <a:chExt cx="0" cy="0"/>
        </a:xfrm>
      </p:grpSpPr>
      <p:sp>
        <p:nvSpPr>
          <p:cNvPr id="117" name="Google Shape;117;p24"/>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panose="020B0604020202020204"/>
              <a:buNone/>
              <a:defRPr sz="4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8" name="Google Shape;118;p24"/>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5"/>
              </a:spcBef>
              <a:spcAft>
                <a:spcPts val="0"/>
              </a:spcAft>
              <a:buClr>
                <a:srgbClr val="3F3F3F"/>
              </a:buClr>
              <a:buSzPts val="1865"/>
              <a:buFont typeface="Arial" panose="020B0604020202020204"/>
              <a:buNone/>
              <a:defRPr sz="1865"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9" name="Google Shape;119;p24"/>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20" name="Google Shape;120;p24"/>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21" name="Google Shape;121;p24"/>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22" name="Google Shape;122;p24"/>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23" name="Google Shape;123;p24"/>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24" name="Google Shape;124;p24"/>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25" name="Google Shape;125;p24"/>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26" name="Google Shape;126;p24"/>
          <p:cNvSpPr>
            <a:spLocks noGrp="1"/>
          </p:cNvSpPr>
          <p:nvPr>
            <p:ph type="pic" idx="3"/>
          </p:nvPr>
        </p:nvSpPr>
        <p:spPr>
          <a:xfrm>
            <a:off x="815413"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7" name="Google Shape;127;p24"/>
          <p:cNvSpPr>
            <a:spLocks noGrp="1"/>
          </p:cNvSpPr>
          <p:nvPr>
            <p:ph type="pic" idx="4"/>
          </p:nvPr>
        </p:nvSpPr>
        <p:spPr>
          <a:xfrm>
            <a:off x="3695732"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8" name="Google Shape;128;p24"/>
          <p:cNvSpPr>
            <a:spLocks noGrp="1"/>
          </p:cNvSpPr>
          <p:nvPr>
            <p:ph type="pic" idx="5"/>
          </p:nvPr>
        </p:nvSpPr>
        <p:spPr>
          <a:xfrm>
            <a:off x="6576051"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9" name="Google Shape;129;p24"/>
          <p:cNvSpPr>
            <a:spLocks noGrp="1"/>
          </p:cNvSpPr>
          <p:nvPr>
            <p:ph type="pic" idx="6"/>
          </p:nvPr>
        </p:nvSpPr>
        <p:spPr>
          <a:xfrm>
            <a:off x="9456369"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838200" y="365125"/>
            <a:ext cx="8824415" cy="1325563"/>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6"/>
          <p:cNvSpPr txBox="1">
            <a:spLocks noGrp="1"/>
          </p:cNvSpPr>
          <p:nvPr>
            <p:ph type="body" idx="1"/>
          </p:nvPr>
        </p:nvSpPr>
        <p:spPr>
          <a:xfrm>
            <a:off x="838200" y="1825625"/>
            <a:ext cx="10515600" cy="435133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5" name="Google Shape;2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30"/>
        <p:cNvGrpSpPr/>
        <p:nvPr/>
      </p:nvGrpSpPr>
      <p:grpSpPr>
        <a:xfrm>
          <a:off x="0" y="0"/>
          <a:ext cx="0" cy="0"/>
          <a:chOff x="0" y="0"/>
          <a:chExt cx="0" cy="0"/>
        </a:xfrm>
      </p:grpSpPr>
      <p:sp>
        <p:nvSpPr>
          <p:cNvPr id="131" name="Google Shape;131;p25"/>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3F3F3F"/>
              </a:solidFill>
              <a:latin typeface="Arial" panose="020B0604020202020204"/>
              <a:ea typeface="Arial" panose="020B0604020202020204"/>
              <a:cs typeface="Arial" panose="020B0604020202020204"/>
              <a:sym typeface="Arial" panose="020B0604020202020204"/>
            </a:endParaRPr>
          </a:p>
        </p:txBody>
      </p:sp>
      <p:sp>
        <p:nvSpPr>
          <p:cNvPr id="132" name="Google Shape;132;p25"/>
          <p:cNvSpPr>
            <a:spLocks noGrp="1"/>
          </p:cNvSpPr>
          <p:nvPr>
            <p:ph type="pic" idx="2"/>
          </p:nvPr>
        </p:nvSpPr>
        <p:spPr>
          <a:xfrm>
            <a:off x="1103445" y="1412776"/>
            <a:ext cx="4560000" cy="3696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33"/>
        <p:cNvGrpSpPr/>
        <p:nvPr/>
      </p:nvGrpSpPr>
      <p:grpSpPr>
        <a:xfrm>
          <a:off x="0" y="0"/>
          <a:ext cx="0" cy="0"/>
          <a:chOff x="0" y="0"/>
          <a:chExt cx="0" cy="0"/>
        </a:xfrm>
      </p:grpSpPr>
      <p:sp>
        <p:nvSpPr>
          <p:cNvPr id="134" name="Google Shape;134;p26"/>
          <p:cNvSpPr>
            <a:spLocks noGrp="1"/>
          </p:cNvSpPr>
          <p:nvPr>
            <p:ph type="pic" idx="2"/>
          </p:nvPr>
        </p:nvSpPr>
        <p:spPr>
          <a:xfrm>
            <a:off x="0" y="990600"/>
            <a:ext cx="3887755" cy="58674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5" name="Google Shape;135;p26"/>
          <p:cNvSpPr>
            <a:spLocks noGrp="1"/>
          </p:cNvSpPr>
          <p:nvPr>
            <p:ph type="pic" idx="3"/>
          </p:nvPr>
        </p:nvSpPr>
        <p:spPr>
          <a:xfrm>
            <a:off x="4079776" y="0"/>
            <a:ext cx="8112224" cy="3621021"/>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36"/>
        <p:cNvGrpSpPr/>
        <p:nvPr/>
      </p:nvGrpSpPr>
      <p:grpSpPr>
        <a:xfrm>
          <a:off x="0" y="0"/>
          <a:ext cx="0" cy="0"/>
          <a:chOff x="0" y="0"/>
          <a:chExt cx="0" cy="0"/>
        </a:xfrm>
      </p:grpSpPr>
      <p:sp>
        <p:nvSpPr>
          <p:cNvPr id="137" name="Google Shape;137;p27"/>
          <p:cNvSpPr>
            <a:spLocks noGrp="1"/>
          </p:cNvSpPr>
          <p:nvPr>
            <p:ph type="pic" idx="2"/>
          </p:nvPr>
        </p:nvSpPr>
        <p:spPr>
          <a:xfrm>
            <a:off x="0" y="1013496"/>
            <a:ext cx="3887755" cy="356763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8" name="Google Shape;138;p27"/>
          <p:cNvSpPr>
            <a:spLocks noGrp="1"/>
          </p:cNvSpPr>
          <p:nvPr>
            <p:ph type="pic" idx="3"/>
          </p:nvPr>
        </p:nvSpPr>
        <p:spPr>
          <a:xfrm>
            <a:off x="8304245" y="0"/>
            <a:ext cx="3887755" cy="458112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9" name="Google Shape;139;p27"/>
          <p:cNvSpPr>
            <a:spLocks noGrp="1"/>
          </p:cNvSpPr>
          <p:nvPr>
            <p:ph type="pic" idx="4"/>
          </p:nvPr>
        </p:nvSpPr>
        <p:spPr>
          <a:xfrm>
            <a:off x="0" y="4773149"/>
            <a:ext cx="6096000" cy="2084851"/>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40"/>
        <p:cNvGrpSpPr/>
        <p:nvPr/>
      </p:nvGrpSpPr>
      <p:grpSpPr>
        <a:xfrm>
          <a:off x="0" y="0"/>
          <a:ext cx="0" cy="0"/>
          <a:chOff x="0" y="0"/>
          <a:chExt cx="0" cy="0"/>
        </a:xfrm>
      </p:grpSpPr>
      <p:sp>
        <p:nvSpPr>
          <p:cNvPr id="141" name="Google Shape;141;p28"/>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panose="020B0604020202020204"/>
              <a:buNone/>
              <a:defRPr sz="48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2" name="Google Shape;142;p28"/>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5"/>
              </a:spcBef>
              <a:spcAft>
                <a:spcPts val="0"/>
              </a:spcAft>
              <a:buClr>
                <a:srgbClr val="3F3F3F"/>
              </a:buClr>
              <a:buSzPts val="1865"/>
              <a:buFont typeface="Arial" panose="020B0604020202020204"/>
              <a:buNone/>
              <a:defRPr sz="1865"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3" name="Google Shape;143;p28"/>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panose="020B0604020202020204"/>
              <a:ea typeface="Arial" panose="020B0604020202020204"/>
              <a:cs typeface="Arial" panose="020B0604020202020204"/>
              <a:sym typeface="Arial" panose="020B0604020202020204"/>
            </a:endParaRPr>
          </a:p>
        </p:txBody>
      </p:sp>
      <p:sp>
        <p:nvSpPr>
          <p:cNvPr id="144" name="Google Shape;144;p28"/>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panose="020B0604020202020204"/>
              <a:ea typeface="Arial" panose="020B0604020202020204"/>
              <a:cs typeface="Arial" panose="020B0604020202020204"/>
              <a:sym typeface="Arial" panose="020B0604020202020204"/>
            </a:endParaRPr>
          </a:p>
        </p:txBody>
      </p:sp>
      <p:sp>
        <p:nvSpPr>
          <p:cNvPr id="145" name="Google Shape;145;p28"/>
          <p:cNvSpPr>
            <a:spLocks noGrp="1"/>
          </p:cNvSpPr>
          <p:nvPr>
            <p:ph type="pic" idx="3"/>
          </p:nvPr>
        </p:nvSpPr>
        <p:spPr>
          <a:xfrm>
            <a:off x="595027" y="1700808"/>
            <a:ext cx="2400000"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6" name="Google Shape;146;p28"/>
          <p:cNvSpPr>
            <a:spLocks noGrp="1"/>
          </p:cNvSpPr>
          <p:nvPr>
            <p:ph type="pic" idx="4"/>
          </p:nvPr>
        </p:nvSpPr>
        <p:spPr>
          <a:xfrm>
            <a:off x="9196973" y="4101331"/>
            <a:ext cx="2400000"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7" name="Google Shape;147;p28"/>
          <p:cNvSpPr>
            <a:spLocks noGrp="1"/>
          </p:cNvSpPr>
          <p:nvPr>
            <p:ph type="pic" idx="5"/>
          </p:nvPr>
        </p:nvSpPr>
        <p:spPr>
          <a:xfrm>
            <a:off x="3119669" y="4101331"/>
            <a:ext cx="5952663"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8" name="Google Shape;148;p28"/>
          <p:cNvSpPr>
            <a:spLocks noGrp="1"/>
          </p:cNvSpPr>
          <p:nvPr>
            <p:ph type="pic" idx="6"/>
          </p:nvPr>
        </p:nvSpPr>
        <p:spPr>
          <a:xfrm>
            <a:off x="3119669" y="1700808"/>
            <a:ext cx="5952663"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149"/>
        <p:cNvGrpSpPr/>
        <p:nvPr/>
      </p:nvGrpSpPr>
      <p:grpSpPr>
        <a:xfrm>
          <a:off x="0" y="0"/>
          <a:ext cx="0" cy="0"/>
          <a:chOff x="0" y="0"/>
          <a:chExt cx="0" cy="0"/>
        </a:xfrm>
      </p:grpSpPr>
      <p:sp>
        <p:nvSpPr>
          <p:cNvPr id="150" name="Google Shape;150;p29"/>
          <p:cNvSpPr>
            <a:spLocks noGrp="1"/>
          </p:cNvSpPr>
          <p:nvPr>
            <p:ph type="pic" idx="2"/>
          </p:nvPr>
        </p:nvSpPr>
        <p:spPr>
          <a:xfrm>
            <a:off x="709650" y="480055"/>
            <a:ext cx="4224469" cy="4197085"/>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51" name="Google Shape;151;p29"/>
          <p:cNvSpPr>
            <a:spLocks noGrp="1"/>
          </p:cNvSpPr>
          <p:nvPr>
            <p:ph type="pic" idx="3"/>
          </p:nvPr>
        </p:nvSpPr>
        <p:spPr>
          <a:xfrm>
            <a:off x="5126140" y="480056"/>
            <a:ext cx="6336704" cy="2296105"/>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52" name="Google Shape;152;p29"/>
          <p:cNvSpPr>
            <a:spLocks noGrp="1"/>
          </p:cNvSpPr>
          <p:nvPr>
            <p:ph type="pic" idx="4"/>
          </p:nvPr>
        </p:nvSpPr>
        <p:spPr>
          <a:xfrm>
            <a:off x="5126140" y="2948948"/>
            <a:ext cx="1968000" cy="172819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53" name="Google Shape;153;p29"/>
          <p:cNvSpPr>
            <a:spLocks noGrp="1"/>
          </p:cNvSpPr>
          <p:nvPr>
            <p:ph type="pic" idx="5"/>
          </p:nvPr>
        </p:nvSpPr>
        <p:spPr>
          <a:xfrm>
            <a:off x="7310492" y="2948948"/>
            <a:ext cx="1968000" cy="172819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54" name="Google Shape;154;p29"/>
          <p:cNvSpPr>
            <a:spLocks noGrp="1"/>
          </p:cNvSpPr>
          <p:nvPr>
            <p:ph type="pic" idx="6"/>
          </p:nvPr>
        </p:nvSpPr>
        <p:spPr>
          <a:xfrm>
            <a:off x="9494844" y="2948948"/>
            <a:ext cx="1968000" cy="172819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55"/>
        <p:cNvGrpSpPr/>
        <p:nvPr/>
      </p:nvGrpSpPr>
      <p:grpSpPr>
        <a:xfrm>
          <a:off x="0" y="0"/>
          <a:ext cx="0" cy="0"/>
          <a:chOff x="0" y="0"/>
          <a:chExt cx="0" cy="0"/>
        </a:xfrm>
      </p:grpSpPr>
      <p:sp>
        <p:nvSpPr>
          <p:cNvPr id="156" name="Google Shape;156;p30"/>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panose="020B0604020202020204"/>
              <a:buNone/>
              <a:defRPr sz="48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57" name="Google Shape;157;p30"/>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5"/>
              </a:spcBef>
              <a:spcAft>
                <a:spcPts val="0"/>
              </a:spcAft>
              <a:buClr>
                <a:srgbClr val="3F3F3F"/>
              </a:buClr>
              <a:buSzPts val="1865"/>
              <a:buFont typeface="Arial" panose="020B0604020202020204"/>
              <a:buNone/>
              <a:defRPr sz="1865"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pic>
        <p:nvPicPr>
          <p:cNvPr id="158" name="Google Shape;158;p30"/>
          <p:cNvPicPr preferRelativeResize="0"/>
          <p:nvPr/>
        </p:nvPicPr>
        <p:blipFill rotWithShape="1">
          <a:blip r:embed="rId2"/>
          <a:srcRect/>
          <a:stretch>
            <a:fillRect/>
          </a:stretch>
        </p:blipFill>
        <p:spPr>
          <a:xfrm>
            <a:off x="4546767" y="2276873"/>
            <a:ext cx="7238124" cy="3966041"/>
          </a:xfrm>
          <a:prstGeom prst="rect">
            <a:avLst/>
          </a:prstGeom>
          <a:noFill/>
          <a:ln>
            <a:noFill/>
          </a:ln>
        </p:spPr>
      </p:pic>
      <p:sp>
        <p:nvSpPr>
          <p:cNvPr id="159" name="Google Shape;159;p30"/>
          <p:cNvSpPr>
            <a:spLocks noGrp="1"/>
          </p:cNvSpPr>
          <p:nvPr>
            <p:ph type="pic" idx="3"/>
          </p:nvPr>
        </p:nvSpPr>
        <p:spPr>
          <a:xfrm>
            <a:off x="5705875" y="2485912"/>
            <a:ext cx="4832891" cy="3124239"/>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60" name="Google Shape;160;p30"/>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61" name="Google Shape;161;p30"/>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62"/>
        <p:cNvGrpSpPr/>
        <p:nvPr/>
      </p:nvGrpSpPr>
      <p:grpSpPr>
        <a:xfrm>
          <a:off x="0" y="0"/>
          <a:ext cx="0" cy="0"/>
          <a:chOff x="0" y="0"/>
          <a:chExt cx="0" cy="0"/>
        </a:xfrm>
      </p:grpSpPr>
      <p:sp>
        <p:nvSpPr>
          <p:cNvPr id="163" name="Google Shape;163;p31"/>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panose="020B0604020202020204"/>
              <a:buNone/>
              <a:defRPr sz="48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64" name="Google Shape;164;p31"/>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5"/>
              </a:spcBef>
              <a:spcAft>
                <a:spcPts val="0"/>
              </a:spcAft>
              <a:buClr>
                <a:srgbClr val="3F3F3F"/>
              </a:buClr>
              <a:buSzPts val="1865"/>
              <a:buFont typeface="Arial" panose="020B0604020202020204"/>
              <a:buNone/>
              <a:defRPr sz="1865"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pic>
        <p:nvPicPr>
          <p:cNvPr id="165" name="Google Shape;165;p31" descr="D:\Fullppt\005-PNG이미지\모니터.png"/>
          <p:cNvPicPr preferRelativeResize="0"/>
          <p:nvPr/>
        </p:nvPicPr>
        <p:blipFill rotWithShape="1">
          <a:blip r:embed="rId2"/>
          <a:srcRect/>
          <a:stretch>
            <a:fillRect/>
          </a:stretch>
        </p:blipFill>
        <p:spPr>
          <a:xfrm>
            <a:off x="776400" y="1815747"/>
            <a:ext cx="3360373" cy="3350541"/>
          </a:xfrm>
          <a:prstGeom prst="rect">
            <a:avLst/>
          </a:prstGeom>
          <a:noFill/>
          <a:ln>
            <a:noFill/>
          </a:ln>
        </p:spPr>
      </p:pic>
      <p:pic>
        <p:nvPicPr>
          <p:cNvPr id="166" name="Google Shape;166;p31" descr="D:\Fullppt\005-PNG이미지\모니터.png"/>
          <p:cNvPicPr preferRelativeResize="0"/>
          <p:nvPr/>
        </p:nvPicPr>
        <p:blipFill rotWithShape="1">
          <a:blip r:embed="rId2"/>
          <a:srcRect/>
          <a:stretch>
            <a:fillRect/>
          </a:stretch>
        </p:blipFill>
        <p:spPr>
          <a:xfrm>
            <a:off x="4406826" y="1815747"/>
            <a:ext cx="3360373" cy="3350541"/>
          </a:xfrm>
          <a:prstGeom prst="rect">
            <a:avLst/>
          </a:prstGeom>
          <a:noFill/>
          <a:ln>
            <a:noFill/>
          </a:ln>
        </p:spPr>
      </p:pic>
      <p:pic>
        <p:nvPicPr>
          <p:cNvPr id="167" name="Google Shape;167;p31" descr="D:\Fullppt\005-PNG이미지\모니터.png"/>
          <p:cNvPicPr preferRelativeResize="0"/>
          <p:nvPr/>
        </p:nvPicPr>
        <p:blipFill rotWithShape="1">
          <a:blip r:embed="rId2"/>
          <a:srcRect/>
          <a:stretch>
            <a:fillRect/>
          </a:stretch>
        </p:blipFill>
        <p:spPr>
          <a:xfrm>
            <a:off x="8037251" y="1815747"/>
            <a:ext cx="3360373" cy="3350541"/>
          </a:xfrm>
          <a:prstGeom prst="rect">
            <a:avLst/>
          </a:prstGeom>
          <a:noFill/>
          <a:ln>
            <a:noFill/>
          </a:ln>
        </p:spPr>
      </p:pic>
      <p:sp>
        <p:nvSpPr>
          <p:cNvPr id="168" name="Google Shape;168;p31"/>
          <p:cNvSpPr>
            <a:spLocks noGrp="1"/>
          </p:cNvSpPr>
          <p:nvPr>
            <p:ph type="pic" idx="3"/>
          </p:nvPr>
        </p:nvSpPr>
        <p:spPr>
          <a:xfrm>
            <a:off x="909901" y="1957962"/>
            <a:ext cx="3073864" cy="208002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69" name="Google Shape;169;p31"/>
          <p:cNvSpPr>
            <a:spLocks noGrp="1"/>
          </p:cNvSpPr>
          <p:nvPr>
            <p:ph type="pic" idx="4"/>
          </p:nvPr>
        </p:nvSpPr>
        <p:spPr>
          <a:xfrm>
            <a:off x="4539561" y="1957962"/>
            <a:ext cx="3073864" cy="208002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70" name="Google Shape;170;p31"/>
          <p:cNvSpPr>
            <a:spLocks noGrp="1"/>
          </p:cNvSpPr>
          <p:nvPr>
            <p:ph type="pic" idx="5"/>
          </p:nvPr>
        </p:nvSpPr>
        <p:spPr>
          <a:xfrm>
            <a:off x="8169221" y="1957962"/>
            <a:ext cx="3073864" cy="208002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71" name="Google Shape;171;p31"/>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72" name="Google Shape;172;p31"/>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173"/>
        <p:cNvGrpSpPr/>
        <p:nvPr/>
      </p:nvGrpSpPr>
      <p:grpSpPr>
        <a:xfrm>
          <a:off x="0" y="0"/>
          <a:ext cx="0" cy="0"/>
          <a:chOff x="0" y="0"/>
          <a:chExt cx="0" cy="0"/>
        </a:xfrm>
      </p:grpSpPr>
      <p:sp>
        <p:nvSpPr>
          <p:cNvPr id="174" name="Google Shape;174;p32"/>
          <p:cNvSpPr>
            <a:spLocks noGrp="1"/>
          </p:cNvSpPr>
          <p:nvPr>
            <p:ph type="pic" idx="2"/>
          </p:nvPr>
        </p:nvSpPr>
        <p:spPr>
          <a:xfrm>
            <a:off x="0" y="0"/>
            <a:ext cx="12192000" cy="4101075"/>
          </a:xfrm>
          <a:prstGeom prst="rect">
            <a:avLst/>
          </a:prstGeom>
          <a:solidFill>
            <a:srgbClr val="D8D8D8"/>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75"/>
        <p:cNvGrpSpPr/>
        <p:nvPr/>
      </p:nvGrpSpPr>
      <p:grpSpPr>
        <a:xfrm>
          <a:off x="0" y="0"/>
          <a:ext cx="0" cy="0"/>
          <a:chOff x="0" y="0"/>
          <a:chExt cx="0" cy="0"/>
        </a:xfrm>
      </p:grpSpPr>
      <p:sp>
        <p:nvSpPr>
          <p:cNvPr id="176" name="Google Shape;176;p33"/>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panose="020B0604020202020204"/>
              <a:buNone/>
              <a:defRPr sz="4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grpSp>
        <p:nvGrpSpPr>
          <p:cNvPr id="177" name="Google Shape;177;p33"/>
          <p:cNvGrpSpPr/>
          <p:nvPr/>
        </p:nvGrpSpPr>
        <p:grpSpPr>
          <a:xfrm>
            <a:off x="472011" y="1508786"/>
            <a:ext cx="3799787" cy="4865561"/>
            <a:chOff x="354008" y="1131589"/>
            <a:chExt cx="2849840" cy="3649171"/>
          </a:xfrm>
        </p:grpSpPr>
        <p:sp>
          <p:nvSpPr>
            <p:cNvPr id="178" name="Google Shape;178;p33"/>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79" name="Google Shape;179;p33"/>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80" name="Google Shape;180;p33"/>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8"/>
        <p:cNvGrpSpPr/>
        <p:nvPr/>
      </p:nvGrpSpPr>
      <p:grpSpPr>
        <a:xfrm>
          <a:off x="0" y="0"/>
          <a:ext cx="0" cy="0"/>
          <a:chOff x="0" y="0"/>
          <a:chExt cx="0" cy="0"/>
        </a:xfrm>
      </p:grpSpPr>
      <p:sp>
        <p:nvSpPr>
          <p:cNvPr id="29" name="Google Shape;29;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32"/>
        <p:cNvGrpSpPr/>
        <p:nvPr/>
      </p:nvGrpSpPr>
      <p:grpSpPr>
        <a:xfrm>
          <a:off x="0" y="0"/>
          <a:ext cx="0" cy="0"/>
          <a:chOff x="0" y="0"/>
          <a:chExt cx="0" cy="0"/>
        </a:xfrm>
      </p:grpSpPr>
      <p:sp>
        <p:nvSpPr>
          <p:cNvPr id="33" name="Google Shape;33;p8"/>
          <p:cNvSpPr txBox="1">
            <a:spLocks noGrp="1"/>
          </p:cNvSpPr>
          <p:nvPr>
            <p:ph type="ctrTitle"/>
          </p:nvPr>
        </p:nvSpPr>
        <p:spPr>
          <a:xfrm>
            <a:off x="1524000" y="1122363"/>
            <a:ext cx="9144000" cy="2387600"/>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8"/>
          <p:cNvSpPr txBox="1">
            <a:spLocks noGrp="1"/>
          </p:cNvSpPr>
          <p:nvPr>
            <p:ph type="subTitle" idx="1"/>
          </p:nvPr>
        </p:nvSpPr>
        <p:spPr>
          <a:xfrm>
            <a:off x="1524000" y="3602038"/>
            <a:ext cx="9144000" cy="1655762"/>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 name="Google Shape;3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831850" y="1709738"/>
            <a:ext cx="10515600" cy="2852737"/>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9"/>
          <p:cNvSpPr txBox="1">
            <a:spLocks noGrp="1"/>
          </p:cNvSpPr>
          <p:nvPr>
            <p:ph type="body" idx="1"/>
          </p:nvPr>
        </p:nvSpPr>
        <p:spPr>
          <a:xfrm>
            <a:off x="831850" y="4589463"/>
            <a:ext cx="10515600" cy="1500187"/>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838200" y="365125"/>
            <a:ext cx="8824415" cy="1325563"/>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0"/>
          <p:cNvSpPr txBox="1">
            <a:spLocks noGrp="1"/>
          </p:cNvSpPr>
          <p:nvPr>
            <p:ph type="body" idx="1"/>
          </p:nvPr>
        </p:nvSpPr>
        <p:spPr>
          <a:xfrm>
            <a:off x="838200" y="1825625"/>
            <a:ext cx="5181600" cy="435133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7" name="Google Shape;47;p10"/>
          <p:cNvSpPr txBox="1">
            <a:spLocks noGrp="1"/>
          </p:cNvSpPr>
          <p:nvPr>
            <p:ph type="body" idx="2"/>
          </p:nvPr>
        </p:nvSpPr>
        <p:spPr>
          <a:xfrm>
            <a:off x="6172200" y="1825625"/>
            <a:ext cx="5181600" cy="435133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8" name="Google Shape;4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51"/>
        <p:cNvGrpSpPr/>
        <p:nvPr/>
      </p:nvGrpSpPr>
      <p:grpSpPr>
        <a:xfrm>
          <a:off x="0" y="0"/>
          <a:ext cx="0" cy="0"/>
          <a:chOff x="0" y="0"/>
          <a:chExt cx="0" cy="0"/>
        </a:xfrm>
      </p:grpSpPr>
      <p:sp>
        <p:nvSpPr>
          <p:cNvPr id="52" name="Google Shape;52;p11"/>
          <p:cNvSpPr txBox="1">
            <a:spLocks noGrp="1"/>
          </p:cNvSpPr>
          <p:nvPr>
            <p:ph type="title"/>
          </p:nvPr>
        </p:nvSpPr>
        <p:spPr>
          <a:xfrm>
            <a:off x="839788" y="365125"/>
            <a:ext cx="10515600" cy="1325563"/>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1"/>
          <p:cNvSpPr txBox="1">
            <a:spLocks noGrp="1"/>
          </p:cNvSpPr>
          <p:nvPr>
            <p:ph type="body" idx="1"/>
          </p:nvPr>
        </p:nvSpPr>
        <p:spPr>
          <a:xfrm>
            <a:off x="839788" y="1681163"/>
            <a:ext cx="5157787" cy="823912"/>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4" name="Google Shape;54;p11"/>
          <p:cNvSpPr txBox="1">
            <a:spLocks noGrp="1"/>
          </p:cNvSpPr>
          <p:nvPr>
            <p:ph type="body" idx="2"/>
          </p:nvPr>
        </p:nvSpPr>
        <p:spPr>
          <a:xfrm>
            <a:off x="839788" y="2505075"/>
            <a:ext cx="5157787" cy="368458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5" name="Google Shape;55;p11"/>
          <p:cNvSpPr txBox="1">
            <a:spLocks noGrp="1"/>
          </p:cNvSpPr>
          <p:nvPr>
            <p:ph type="body" idx="3"/>
          </p:nvPr>
        </p:nvSpPr>
        <p:spPr>
          <a:xfrm>
            <a:off x="6172200" y="1681163"/>
            <a:ext cx="5183188" cy="823912"/>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6" name="Google Shape;56;p11"/>
          <p:cNvSpPr txBox="1">
            <a:spLocks noGrp="1"/>
          </p:cNvSpPr>
          <p:nvPr>
            <p:ph type="body" idx="4"/>
          </p:nvPr>
        </p:nvSpPr>
        <p:spPr>
          <a:xfrm>
            <a:off x="6172200" y="2505075"/>
            <a:ext cx="5183188" cy="368458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7" name="Google Shape;5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60"/>
        <p:cNvGrpSpPr/>
        <p:nvPr/>
      </p:nvGrpSpPr>
      <p:grpSpPr>
        <a:xfrm>
          <a:off x="0" y="0"/>
          <a:ext cx="0" cy="0"/>
          <a:chOff x="0" y="0"/>
          <a:chExt cx="0" cy="0"/>
        </a:xfrm>
      </p:grpSpPr>
      <p:sp>
        <p:nvSpPr>
          <p:cNvPr id="61" name="Google Shape;61;p12"/>
          <p:cNvSpPr txBox="1">
            <a:spLocks noGrp="1"/>
          </p:cNvSpPr>
          <p:nvPr>
            <p:ph type="title"/>
          </p:nvPr>
        </p:nvSpPr>
        <p:spPr>
          <a:xfrm>
            <a:off x="838200" y="365125"/>
            <a:ext cx="8824415" cy="1325563"/>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65"/>
        <p:cNvGrpSpPr/>
        <p:nvPr/>
      </p:nvGrpSpPr>
      <p:grpSpPr>
        <a:xfrm>
          <a:off x="0" y="0"/>
          <a:ext cx="0" cy="0"/>
          <a:chOff x="0" y="0"/>
          <a:chExt cx="0" cy="0"/>
        </a:xfrm>
      </p:grpSpPr>
      <p:sp>
        <p:nvSpPr>
          <p:cNvPr id="66" name="Google Shape;6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png"/><Relationship Id="rId15" Type="http://schemas.openxmlformats.org/officeDocument/2006/relationships/image" Target="../media/image2.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5" Type="http://schemas.openxmlformats.org/officeDocument/2006/relationships/theme" Target="../theme/theme2.xml"/><Relationship Id="rId14" Type="http://schemas.openxmlformats.org/officeDocument/2006/relationships/slideLayout" Target="../slideLayouts/slideLayout28.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stretch>
            <a:fillRect/>
          </a:stretch>
        </a:blip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838200" y="365125"/>
            <a:ext cx="8824415" cy="1325563"/>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
          <p:cNvSpPr txBox="1">
            <a:spLocks noGrp="1"/>
          </p:cNvSpPr>
          <p:nvPr>
            <p:ph type="body" idx="1"/>
          </p:nvPr>
        </p:nvSpPr>
        <p:spPr>
          <a:xfrm>
            <a:off x="838200" y="1825625"/>
            <a:ext cx="10515600" cy="435133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pic>
        <p:nvPicPr>
          <p:cNvPr id="15" name="Google Shape;15;p4" descr="C:\Users\OM\Downloads\naac-sticker.png"/>
          <p:cNvPicPr preferRelativeResize="0"/>
          <p:nvPr/>
        </p:nvPicPr>
        <p:blipFill rotWithShape="1">
          <a:blip r:embed="rId16"/>
          <a:srcRect b="23806"/>
          <a:stretch>
            <a:fillRect/>
          </a:stretch>
        </p:blipFill>
        <p:spPr>
          <a:xfrm>
            <a:off x="9662615" y="40945"/>
            <a:ext cx="2515736" cy="68238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Arial" panose="020B0604020202020204"/>
              <a:buNone/>
            </a:pPr>
            <a:endParaRPr sz="1200" b="0" i="0" u="none" strike="noStrike" cap="none">
              <a:solidFill>
                <a:srgbClr val="898989"/>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6" name="Google Shape;186;p1"/>
          <p:cNvSpPr/>
          <p:nvPr/>
        </p:nvSpPr>
        <p:spPr>
          <a:xfrm rot="10800000" flipH="1">
            <a:off x="9507538" y="5940425"/>
            <a:ext cx="1290637" cy="1157288"/>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7" name="Google Shape;187;p1"/>
          <p:cNvSpPr/>
          <p:nvPr/>
        </p:nvSpPr>
        <p:spPr>
          <a:xfrm rot="10800000">
            <a:off x="188446" y="0"/>
            <a:ext cx="3376613" cy="4232275"/>
          </a:xfrm>
          <a:custGeom>
            <a:avLst/>
            <a:gdLst/>
            <a:ahLst/>
            <a:cxnLst/>
            <a:rect l="l" t="t" r="r" b="b"/>
            <a:pathLst>
              <a:path w="3080657" h="3718935" extrusionOk="0">
                <a:moveTo>
                  <a:pt x="0" y="3718935"/>
                </a:moveTo>
                <a:lnTo>
                  <a:pt x="3066149" y="0"/>
                </a:lnTo>
                <a:lnTo>
                  <a:pt x="3080657" y="2171700"/>
                </a:lnTo>
                <a:lnTo>
                  <a:pt x="1900458" y="3718935"/>
                </a:lnTo>
                <a:lnTo>
                  <a:pt x="0" y="3718935"/>
                </a:lnTo>
                <a:close/>
              </a:path>
            </a:pathLst>
          </a:custGeom>
          <a:solidFill>
            <a:schemeClr val="lt1">
              <a:alpha val="1686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8" name="Google Shape;188;p1"/>
          <p:cNvSpPr txBox="1">
            <a:spLocks noGrp="1"/>
          </p:cNvSpPr>
          <p:nvPr>
            <p:ph type="sldNum" idx="4294967295"/>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2060"/>
              </a:buClr>
              <a:buSzPts val="1200"/>
              <a:buFont typeface="Arial" panose="020B0604020202020204"/>
              <a:buNone/>
            </a:pPr>
            <a:fld id="{00000000-1234-1234-1234-123412341234}" type="slidenum">
              <a:rPr lang="en-US" sz="1200" b="0" i="0" u="none" strike="noStrike" cap="none">
                <a:solidFill>
                  <a:srgbClr val="002060"/>
                </a:solidFill>
                <a:latin typeface="Times New Roman" panose="02020603050405020304"/>
                <a:ea typeface="Times New Roman" panose="02020603050405020304"/>
                <a:cs typeface="Times New Roman" panose="02020603050405020304"/>
                <a:sym typeface="Times New Roman" panose="02020603050405020304"/>
              </a:rPr>
            </a:fld>
            <a:endParaRPr sz="1200" b="0" i="0" u="none" strike="noStrike" cap="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9" name="Google Shape;189;p1"/>
          <p:cNvSpPr txBox="1"/>
          <p:nvPr/>
        </p:nvSpPr>
        <p:spPr>
          <a:xfrm>
            <a:off x="5485262" y="1241564"/>
            <a:ext cx="6250675" cy="563231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i="0" u="none" strike="noStrike" cap="none">
                <a:solidFill>
                  <a:srgbClr val="F2F2F2"/>
                </a:solidFill>
                <a:latin typeface="Times New Roman" panose="02020603050405020304"/>
                <a:ea typeface="Times New Roman" panose="02020603050405020304"/>
                <a:cs typeface="Times New Roman" panose="02020603050405020304"/>
                <a:sym typeface="Times New Roman" panose="02020603050405020304"/>
              </a:rPr>
              <a:t>An Overview </a:t>
            </a:r>
            <a:endParaRPr sz="7200" b="1" i="0" u="none" strike="noStrike" cap="none">
              <a:solidFill>
                <a:srgbClr val="F2F2F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7200" b="1" i="0" u="none" strike="noStrike" cap="none">
                <a:solidFill>
                  <a:srgbClr val="F2F2F2"/>
                </a:solidFill>
                <a:latin typeface="Times New Roman" panose="02020603050405020304"/>
                <a:ea typeface="Times New Roman" panose="02020603050405020304"/>
                <a:cs typeface="Times New Roman" panose="02020603050405020304"/>
                <a:sym typeface="Times New Roman" panose="02020603050405020304"/>
              </a:rPr>
              <a:t>of Computing </a:t>
            </a:r>
            <a:endParaRPr sz="7200" b="1" i="0" u="none" strike="noStrike" cap="none">
              <a:solidFill>
                <a:srgbClr val="F2F2F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7200" b="1" i="0" u="none" strike="noStrike" cap="none">
                <a:solidFill>
                  <a:srgbClr val="F2F2F2"/>
                </a:solidFill>
                <a:latin typeface="Times New Roman" panose="02020603050405020304"/>
                <a:ea typeface="Times New Roman" panose="02020603050405020304"/>
                <a:cs typeface="Times New Roman" panose="02020603050405020304"/>
                <a:sym typeface="Times New Roman" panose="02020603050405020304"/>
              </a:rPr>
              <a:t>&amp; </a:t>
            </a:r>
            <a:endParaRPr sz="7200" b="1" i="0" u="none" strike="noStrike" cap="none">
              <a:solidFill>
                <a:srgbClr val="F2F2F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7200" b="1" i="0" u="none" strike="noStrike" cap="none">
                <a:solidFill>
                  <a:srgbClr val="F2F2F2"/>
                </a:solidFill>
                <a:latin typeface="Times New Roman" panose="02020603050405020304"/>
                <a:ea typeface="Times New Roman" panose="02020603050405020304"/>
                <a:cs typeface="Times New Roman" panose="02020603050405020304"/>
                <a:sym typeface="Times New Roman" panose="02020603050405020304"/>
              </a:rPr>
              <a:t>Career Planning</a:t>
            </a:r>
            <a:endParaRPr sz="7200" b="1" i="0" u="none" strike="noStrike" cap="none">
              <a:solidFill>
                <a:srgbClr val="F2F2F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0" name="Google Shape;190;p1"/>
          <p:cNvSpPr txBox="1"/>
          <p:nvPr/>
        </p:nvSpPr>
        <p:spPr>
          <a:xfrm>
            <a:off x="188446" y="1040509"/>
            <a:ext cx="11736076" cy="2479675"/>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UNIVERSITY INSTITUTE OF COMPUTING</a:t>
            </a:r>
            <a:endParaRPr sz="2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90000"/>
              </a:lnSpc>
              <a:spcBef>
                <a:spcPts val="980"/>
              </a:spcBef>
              <a:spcAft>
                <a:spcPts val="0"/>
              </a:spcAft>
              <a:buNone/>
            </a:pPr>
            <a:r>
              <a:rPr lang="en-GB" sz="2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Bachelors of Computer Application</a:t>
            </a:r>
            <a:endParaRPr lang="en-GB" sz="2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90000"/>
              </a:lnSpc>
              <a:spcBef>
                <a:spcPts val="980"/>
              </a:spcBef>
              <a:spcAft>
                <a:spcPts val="0"/>
              </a:spcAft>
              <a:buNone/>
            </a:pPr>
            <a:r>
              <a:rPr lang="en-GB" sz="2800" b="1" kern="100" dirty="0">
                <a:solidFill>
                  <a:srgbClr val="FF0000"/>
                </a:solidFill>
                <a:latin typeface="Times New Roman" panose="02020603050405020304"/>
                <a:ea typeface="Calibri" panose="020F0502020204030204" pitchFamily="34" charset="0"/>
                <a:cs typeface="Times New Roman" panose="02020603050405020304"/>
                <a:sym typeface="Times New Roman" panose="02020603050405020304"/>
              </a:rPr>
              <a:t>Project</a:t>
            </a:r>
            <a:endParaRPr lang="en-GB" sz="2800" b="1" kern="100" dirty="0">
              <a:solidFill>
                <a:srgbClr val="FF0000"/>
              </a:solidFill>
              <a:effectLst/>
              <a:latin typeface="Times New Roman" panose="02020603050405020304" pitchFamily="18" charset="0"/>
              <a:ea typeface="Calibri" panose="020F0502020204030204" pitchFamily="34" charset="0"/>
            </a:endParaRPr>
          </a:p>
          <a:p>
            <a:pPr marL="0" marR="0" lvl="0" indent="0" algn="ctr" rtl="0">
              <a:lnSpc>
                <a:spcPct val="90000"/>
              </a:lnSpc>
              <a:spcBef>
                <a:spcPts val="1120"/>
              </a:spcBef>
              <a:spcAft>
                <a:spcPts val="0"/>
              </a:spcAft>
              <a:buNone/>
            </a:pPr>
            <a:r>
              <a:rPr lang="en-US" altLang="en-IN" sz="3200" b="1">
                <a:latin typeface="Times New Roman" panose="02020603050405020304" pitchFamily="18" charset="0"/>
                <a:cs typeface="Times New Roman" panose="02020603050405020304" pitchFamily="18" charset="0"/>
              </a:rPr>
              <a:t>Made Setup</a:t>
            </a:r>
            <a:r>
              <a:rPr lang="en-IN" sz="3200" b="1">
                <a:latin typeface="Times New Roman" panose="02020603050405020304" pitchFamily="18" charset="0"/>
                <a:cs typeface="Times New Roman" panose="02020603050405020304" pitchFamily="18" charset="0"/>
              </a:rPr>
              <a:t> </a:t>
            </a:r>
            <a:endParaRPr lang="en-IN" sz="3200" b="1" dirty="0">
              <a:latin typeface="Times New Roman" panose="02020603050405020304" pitchFamily="18" charset="0"/>
              <a:cs typeface="Times New Roman" panose="02020603050405020304" pitchFamily="18" charset="0"/>
            </a:endParaRPr>
          </a:p>
          <a:p>
            <a:pPr marL="0" marR="0" lvl="0" indent="0" algn="l" rtl="0">
              <a:spcBef>
                <a:spcPts val="1120"/>
              </a:spcBef>
              <a:spcAft>
                <a:spcPts val="0"/>
              </a:spcAft>
              <a:buNone/>
            </a:pPr>
            <a:endParaRPr sz="16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2" name="Google Shape;192;p1"/>
          <p:cNvSpPr txBox="1"/>
          <p:nvPr/>
        </p:nvSpPr>
        <p:spPr>
          <a:xfrm>
            <a:off x="6832521" y="5893555"/>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Times New Roman" panose="02020603050405020304"/>
                <a:ea typeface="Times New Roman" panose="02020603050405020304"/>
                <a:cs typeface="Times New Roman" panose="02020603050405020304"/>
                <a:sym typeface="Times New Roman" panose="02020603050405020304"/>
              </a:rPr>
              <a:t>DISCOVER . </a:t>
            </a:r>
            <a:r>
              <a:rPr lang="en-US" sz="2000" b="1"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rPr>
              <a:t>LEARN</a:t>
            </a:r>
            <a:r>
              <a:rPr lang="en-US" sz="2000" b="1" i="0" u="none" strike="noStrike" cap="none">
                <a:solidFill>
                  <a:srgbClr val="595959"/>
                </a:solidFill>
                <a:latin typeface="Times New Roman" panose="02020603050405020304"/>
                <a:ea typeface="Times New Roman" panose="02020603050405020304"/>
                <a:cs typeface="Times New Roman" panose="02020603050405020304"/>
                <a:sym typeface="Times New Roman" panose="02020603050405020304"/>
              </a:rPr>
              <a:t> . EMPOWER</a:t>
            </a:r>
            <a:endParaRPr sz="12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3" name="Google Shape;193;p1"/>
          <p:cNvSpPr txBox="1"/>
          <p:nvPr/>
        </p:nvSpPr>
        <p:spPr>
          <a:xfrm>
            <a:off x="322994" y="4788421"/>
            <a:ext cx="5161633" cy="897255"/>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Student Name: Dhruv Jindal</a:t>
            </a:r>
            <a:endParaRPr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560"/>
              </a:spcBef>
              <a:spcAft>
                <a:spcPts val="0"/>
              </a:spcAft>
              <a:buNone/>
            </a:pPr>
            <a:r>
              <a:rPr lang="en-US"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UID : 22BCA10288</a:t>
            </a:r>
            <a:endParaRPr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560"/>
              </a:spcBef>
              <a:spcAft>
                <a:spcPts val="0"/>
              </a:spcAft>
              <a:buNone/>
            </a:pPr>
            <a:r>
              <a:rPr lang="en-US"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Section/Group: 22BCA-3A</a:t>
            </a:r>
            <a:endParaRPr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4" name="Google Shape;194;p1"/>
          <p:cNvSpPr txBox="1"/>
          <p:nvPr/>
        </p:nvSpPr>
        <p:spPr>
          <a:xfrm>
            <a:off x="6832521" y="4756036"/>
            <a:ext cx="5161633" cy="929485"/>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Supervisor Name: </a:t>
            </a:r>
            <a:r>
              <a:rPr lang="en-US" sz="1600" b="1"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Jasleen Kaur</a:t>
            </a:r>
            <a:endParaRPr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560"/>
              </a:spcBef>
              <a:spcAft>
                <a:spcPts val="0"/>
              </a:spcAft>
              <a:buNone/>
            </a:pPr>
            <a:r>
              <a:rPr lang="en-US"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Employee Code: E16528</a:t>
            </a:r>
            <a:endParaRPr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560"/>
              </a:spcBef>
              <a:spcAft>
                <a:spcPts val="0"/>
              </a:spcAft>
              <a:buNone/>
            </a:pPr>
            <a:r>
              <a:rPr lang="en-US"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Designation: Assistant Professor</a:t>
            </a:r>
            <a:endParaRPr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rPr>
              <a:t>A</a:t>
            </a:r>
            <a:r>
              <a:rPr lang="en-US" altLang="en-GB" dirty="0">
                <a:solidFill>
                  <a:srgbClr val="C00000"/>
                </a:solidFill>
              </a:rPr>
              <a:t>jenda</a:t>
            </a:r>
            <a:endParaRPr lang="en-GB" dirty="0">
              <a:solidFill>
                <a:srgbClr val="C00000"/>
              </a:solidFill>
            </a:endParaRPr>
          </a:p>
        </p:txBody>
      </p:sp>
      <p:sp>
        <p:nvSpPr>
          <p:cNvPr id="3" name="Text Placeholder 2"/>
          <p:cNvSpPr>
            <a:spLocks noGrp="1"/>
          </p:cNvSpPr>
          <p:nvPr>
            <p:ph type="body" idx="1"/>
          </p:nvPr>
        </p:nvSpPr>
        <p:spPr/>
        <p:txBody>
          <a:bodyPr/>
          <a:lstStyle/>
          <a:p>
            <a:r>
              <a:rPr lang="en-GB" dirty="0">
                <a:latin typeface="Times New Roman Regular" panose="02020603050405020304" charset="0"/>
                <a:cs typeface="Times New Roman Regular" panose="02020603050405020304" charset="0"/>
              </a:rPr>
              <a:t>Clarity of problem definition</a:t>
            </a:r>
            <a:endParaRPr lang="en-GB" dirty="0">
              <a:latin typeface="Times New Roman Regular" panose="02020603050405020304" charset="0"/>
              <a:cs typeface="Times New Roman Regular" panose="02020603050405020304" charset="0"/>
            </a:endParaRPr>
          </a:p>
          <a:p>
            <a:r>
              <a:rPr lang="en-GB" dirty="0">
                <a:latin typeface="Times New Roman Regular" panose="02020603050405020304" charset="0"/>
                <a:cs typeface="Times New Roman Regular" panose="02020603050405020304" charset="0"/>
              </a:rPr>
              <a:t>Literature review quality</a:t>
            </a:r>
            <a:endParaRPr lang="en-GB" dirty="0">
              <a:latin typeface="Times New Roman Regular" panose="02020603050405020304" charset="0"/>
              <a:cs typeface="Times New Roman Regular" panose="02020603050405020304" charset="0"/>
            </a:endParaRPr>
          </a:p>
          <a:p>
            <a:r>
              <a:rPr lang="en-GB" dirty="0">
                <a:latin typeface="Times New Roman Regular" panose="02020603050405020304" charset="0"/>
                <a:cs typeface="Times New Roman Regular" panose="02020603050405020304" charset="0"/>
              </a:rPr>
              <a:t>Innovativeness of project idea</a:t>
            </a:r>
            <a:endParaRPr lang="en-GB" dirty="0">
              <a:latin typeface="Times New Roman Regular" panose="02020603050405020304" charset="0"/>
              <a:cs typeface="Times New Roman Regular" panose="02020603050405020304" charset="0"/>
            </a:endParaRPr>
          </a:p>
          <a:p>
            <a:r>
              <a:rPr lang="en-GB" dirty="0">
                <a:latin typeface="Times New Roman Regular" panose="02020603050405020304" charset="0"/>
                <a:cs typeface="Times New Roman Regular" panose="02020603050405020304" charset="0"/>
              </a:rPr>
              <a:t>Objectives of project</a:t>
            </a:r>
            <a:endParaRPr lang="en-US" dirty="0">
              <a:latin typeface="Times New Roman Regular" panose="02020603050405020304" charset="0"/>
              <a:cs typeface="Times New Roman Regular"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
          <p:cNvSpPr txBox="1">
            <a:spLocks noGrp="1"/>
          </p:cNvSpPr>
          <p:nvPr>
            <p:ph type="title"/>
          </p:nvPr>
        </p:nvSpPr>
        <p:spPr>
          <a:xfrm>
            <a:off x="847531" y="136525"/>
            <a:ext cx="8646459" cy="1279527"/>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000"/>
              <a:buFont typeface="Times New Roman" panose="02020603050405020304"/>
              <a:buNone/>
            </a:pPr>
            <a:r>
              <a:rPr lang="en-GB" sz="4000"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Introduction</a:t>
            </a:r>
            <a:endParaRPr sz="4000" b="1" dirty="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0" name="Google Shape;20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panose="020B0604020202020204"/>
                <a:ea typeface="Arial" panose="020B0604020202020204"/>
                <a:cs typeface="Arial" panose="020B0604020202020204"/>
                <a:sym typeface="Arial" panose="020B0604020202020204"/>
              </a:rPr>
            </a:fld>
            <a:endParaRPr>
              <a:latin typeface="Arial" panose="020B0604020202020204"/>
              <a:ea typeface="Arial" panose="020B0604020202020204"/>
              <a:cs typeface="Arial" panose="020B0604020202020204"/>
              <a:sym typeface="Arial" panose="020B0604020202020204"/>
            </a:endParaRPr>
          </a:p>
        </p:txBody>
      </p:sp>
      <p:sp>
        <p:nvSpPr>
          <p:cNvPr id="201" name="Google Shape;201;p2"/>
          <p:cNvSpPr txBox="1">
            <a:spLocks noGrp="1"/>
          </p:cNvSpPr>
          <p:nvPr>
            <p:ph type="body" idx="1"/>
          </p:nvPr>
        </p:nvSpPr>
        <p:spPr>
          <a:xfrm>
            <a:off x="394447" y="1639888"/>
            <a:ext cx="11152093" cy="4608512"/>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lnSpcReduction="10000"/>
          </a:bodyPr>
          <a:lstStyle/>
          <a:p>
            <a:pPr marL="0" lvl="0" indent="0" algn="l" rtl="0">
              <a:lnSpc>
                <a:spcPct val="150000"/>
              </a:lnSpc>
              <a:spcBef>
                <a:spcPts val="0"/>
              </a:spcBef>
              <a:spcAft>
                <a:spcPts val="0"/>
              </a:spcAft>
              <a:buClr>
                <a:schemeClr val="dk1"/>
              </a:buClr>
              <a:buSzPct val="100000"/>
              <a:buNone/>
            </a:pPr>
            <a:r>
              <a:rPr lang="en-GB" sz="2200" dirty="0">
                <a:latin typeface="Times New Roman Regular" panose="02020603050405020304" charset="0"/>
                <a:cs typeface="Times New Roman Regular" panose="02020603050405020304" charset="0"/>
              </a:rPr>
              <a:t>Welcome to </a:t>
            </a:r>
            <a:r>
              <a:rPr lang="en-GB" sz="2200" b="1" dirty="0">
                <a:latin typeface="Times New Roman Bold" panose="02020603050405020304" charset="0"/>
                <a:cs typeface="Times New Roman Bold" panose="02020603050405020304" charset="0"/>
              </a:rPr>
              <a:t>Made Setup</a:t>
            </a:r>
            <a:r>
              <a:rPr lang="en-GB" sz="2200" dirty="0">
                <a:latin typeface="Times New Roman Regular" panose="02020603050405020304" charset="0"/>
                <a:cs typeface="Times New Roman Regular" panose="02020603050405020304" charset="0"/>
              </a:rPr>
              <a:t> – Your Ultimate Destination for All Things Setup!</a:t>
            </a:r>
            <a:endParaRPr lang="en-GB" sz="2200" dirty="0">
              <a:latin typeface="Times New Roman Regular" panose="02020603050405020304" charset="0"/>
              <a:cs typeface="Times New Roman Regular" panose="02020603050405020304" charset="0"/>
            </a:endParaRPr>
          </a:p>
          <a:p>
            <a:pPr marL="0" lvl="0" indent="0" algn="l" rtl="0">
              <a:lnSpc>
                <a:spcPct val="150000"/>
              </a:lnSpc>
              <a:spcBef>
                <a:spcPts val="0"/>
              </a:spcBef>
              <a:spcAft>
                <a:spcPts val="0"/>
              </a:spcAft>
              <a:buClr>
                <a:schemeClr val="dk1"/>
              </a:buClr>
              <a:buSzPct val="100000"/>
              <a:buNone/>
            </a:pPr>
            <a:endParaRPr lang="en-GB" sz="2200" dirty="0">
              <a:latin typeface="Times New Roman Regular" panose="02020603050405020304" charset="0"/>
              <a:cs typeface="Times New Roman Regular" panose="02020603050405020304" charset="0"/>
            </a:endParaRPr>
          </a:p>
          <a:p>
            <a:pPr marL="0" lvl="0" indent="0" algn="l" rtl="0">
              <a:lnSpc>
                <a:spcPct val="150000"/>
              </a:lnSpc>
              <a:spcBef>
                <a:spcPts val="0"/>
              </a:spcBef>
              <a:spcAft>
                <a:spcPts val="0"/>
              </a:spcAft>
              <a:buClr>
                <a:schemeClr val="dk1"/>
              </a:buClr>
              <a:buSzPct val="100000"/>
              <a:buNone/>
            </a:pPr>
            <a:r>
              <a:rPr lang="en-GB" sz="2200" dirty="0">
                <a:latin typeface="Times New Roman Regular" panose="02020603050405020304" charset="0"/>
                <a:cs typeface="Times New Roman Regular" panose="02020603050405020304" charset="0"/>
              </a:rPr>
              <a:t>Whether you're a </a:t>
            </a:r>
            <a:r>
              <a:rPr lang="en-GB" sz="2200" b="1" dirty="0">
                <a:latin typeface="Times New Roman Bold" panose="02020603050405020304" charset="0"/>
                <a:cs typeface="Times New Roman Bold" panose="02020603050405020304" charset="0"/>
              </a:rPr>
              <a:t>gamer</a:t>
            </a:r>
            <a:r>
              <a:rPr lang="en-GB" sz="2200" dirty="0">
                <a:latin typeface="Times New Roman Regular" panose="02020603050405020304" charset="0"/>
                <a:cs typeface="Times New Roman Regular" panose="02020603050405020304" charset="0"/>
              </a:rPr>
              <a:t>,</a:t>
            </a:r>
            <a:r>
              <a:rPr lang="en-GB" sz="2200" b="1" dirty="0">
                <a:latin typeface="Times New Roman Bold" panose="02020603050405020304" charset="0"/>
                <a:cs typeface="Times New Roman Bold" panose="02020603050405020304" charset="0"/>
              </a:rPr>
              <a:t> designer</a:t>
            </a:r>
            <a:r>
              <a:rPr lang="en-GB" sz="2200" dirty="0">
                <a:latin typeface="Times New Roman Regular" panose="02020603050405020304" charset="0"/>
                <a:cs typeface="Times New Roman Regular" panose="02020603050405020304" charset="0"/>
              </a:rPr>
              <a:t>, or </a:t>
            </a:r>
            <a:r>
              <a:rPr lang="en-GB" sz="2200" b="1" dirty="0">
                <a:latin typeface="Times New Roman Bold" panose="02020603050405020304" charset="0"/>
                <a:cs typeface="Times New Roman Bold" panose="02020603050405020304" charset="0"/>
              </a:rPr>
              <a:t>office professional</a:t>
            </a:r>
            <a:r>
              <a:rPr lang="en-GB" sz="2200" dirty="0">
                <a:latin typeface="Times New Roman Regular" panose="02020603050405020304" charset="0"/>
                <a:cs typeface="Times New Roman Regular" panose="02020603050405020304" charset="0"/>
              </a:rPr>
              <a:t>, Made Setup offers a wide range of products tailored to meet your specific needs. From complete setup solutions to individual PC parts, our platform is designed to provide everything you need to build and enhance your perfect workspace.</a:t>
            </a:r>
            <a:endParaRPr lang="en-GB" sz="2200" dirty="0">
              <a:latin typeface="Times New Roman Regular" panose="02020603050405020304" charset="0"/>
              <a:cs typeface="Times New Roman Regular" panose="02020603050405020304" charset="0"/>
            </a:endParaRPr>
          </a:p>
          <a:p>
            <a:pPr marL="0" lvl="0" indent="0" algn="l" rtl="0">
              <a:lnSpc>
                <a:spcPct val="150000"/>
              </a:lnSpc>
              <a:spcBef>
                <a:spcPts val="0"/>
              </a:spcBef>
              <a:spcAft>
                <a:spcPts val="0"/>
              </a:spcAft>
              <a:buClr>
                <a:schemeClr val="dk1"/>
              </a:buClr>
              <a:buSzPct val="100000"/>
              <a:buNone/>
            </a:pPr>
            <a:endParaRPr lang="en-GB" sz="2200" dirty="0">
              <a:latin typeface="Times New Roman Regular" panose="02020603050405020304" charset="0"/>
              <a:cs typeface="Times New Roman Regular" panose="02020603050405020304" charset="0"/>
            </a:endParaRPr>
          </a:p>
          <a:p>
            <a:pPr marL="0" lvl="0" indent="0" algn="l" rtl="0">
              <a:lnSpc>
                <a:spcPct val="150000"/>
              </a:lnSpc>
              <a:spcBef>
                <a:spcPts val="0"/>
              </a:spcBef>
              <a:spcAft>
                <a:spcPts val="0"/>
              </a:spcAft>
              <a:buClr>
                <a:schemeClr val="dk1"/>
              </a:buClr>
              <a:buSzPct val="100000"/>
              <a:buNone/>
            </a:pPr>
            <a:r>
              <a:rPr lang="en-GB" sz="2200" dirty="0">
                <a:latin typeface="Times New Roman Regular" panose="02020603050405020304" charset="0"/>
                <a:cs typeface="Times New Roman Regular" panose="02020603050405020304" charset="0"/>
              </a:rPr>
              <a:t>Our mission is to simplify the process of creating an ideal setup, offering top-quality products, easy navigation, and expert recommendations, all in one place.</a:t>
            </a:r>
            <a:endParaRPr lang="en-GB" sz="2200" dirty="0">
              <a:latin typeface="Times New Roman Regular" panose="02020603050405020304" charset="0"/>
              <a:cs typeface="Times New Roman Regular"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
          <p:cNvSpPr txBox="1">
            <a:spLocks noGrp="1"/>
          </p:cNvSpPr>
          <p:nvPr>
            <p:ph type="title"/>
          </p:nvPr>
        </p:nvSpPr>
        <p:spPr>
          <a:xfrm>
            <a:off x="847531" y="136525"/>
            <a:ext cx="8646459" cy="1279527"/>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fontScale="90000"/>
          </a:bodyPr>
          <a:lstStyle/>
          <a:p>
            <a:pPr>
              <a:buClr>
                <a:srgbClr val="C00000"/>
              </a:buClr>
              <a:buSzPts val="4000"/>
            </a:pPr>
            <a:br>
              <a:rPr lang="en-US" sz="4000" dirty="0">
                <a:solidFill>
                  <a:srgbClr val="C00000"/>
                </a:solidFill>
                <a:latin typeface="Times New Roman" panose="02020603050405020304"/>
                <a:ea typeface="Times New Roman" panose="02020603050405020304"/>
                <a:cs typeface="Times New Roman" panose="02020603050405020304"/>
                <a:sym typeface="Times New Roman" panose="02020603050405020304"/>
              </a:rPr>
            </a:br>
            <a:r>
              <a:rPr lang="en-US" sz="4000"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Clarity Of Problem Definition</a:t>
            </a:r>
            <a:r>
              <a:rPr lang="en-US"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 </a:t>
            </a:r>
            <a:br>
              <a:rPr lang="en-US" sz="4000" dirty="0">
                <a:latin typeface="Times New Roman" panose="02020603050405020304"/>
                <a:ea typeface="Times New Roman" panose="02020603050405020304"/>
                <a:cs typeface="Times New Roman" panose="02020603050405020304"/>
                <a:sym typeface="Times New Roman" panose="02020603050405020304"/>
              </a:rPr>
            </a:br>
            <a:endParaRPr sz="4000" b="1" dirty="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0" name="Google Shape;20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panose="020B0604020202020204"/>
                <a:ea typeface="Arial" panose="020B0604020202020204"/>
                <a:cs typeface="Arial" panose="020B0604020202020204"/>
                <a:sym typeface="Arial" panose="020B0604020202020204"/>
              </a:rPr>
            </a:fld>
            <a:endParaRPr>
              <a:latin typeface="Arial" panose="020B0604020202020204"/>
              <a:ea typeface="Arial" panose="020B0604020202020204"/>
              <a:cs typeface="Arial" panose="020B0604020202020204"/>
              <a:sym typeface="Arial" panose="020B0604020202020204"/>
            </a:endParaRPr>
          </a:p>
        </p:txBody>
      </p:sp>
      <p:sp>
        <p:nvSpPr>
          <p:cNvPr id="3" name="Rectangle 1"/>
          <p:cNvSpPr>
            <a:spLocks noGrp="1" noChangeArrowheads="1"/>
          </p:cNvSpPr>
          <p:nvPr>
            <p:ph type="body" idx="1"/>
          </p:nvPr>
        </p:nvSpPr>
        <p:spPr bwMode="auto">
          <a:xfrm>
            <a:off x="481263" y="1570272"/>
            <a:ext cx="10983662" cy="4387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sz="2200" b="1" i="0" u="none" strike="noStrike" cap="none" normalizeH="0" baseline="0" dirty="0">
                <a:latin typeface="Times New Roman Bold" panose="02020603050405020304" charset="0"/>
                <a:cs typeface="Times New Roman Bold" panose="02020603050405020304" charset="0"/>
              </a:rPr>
              <a:t>The Problem:</a:t>
            </a:r>
            <a:endParaRPr kumimoji="0" sz="2200" b="1" i="0" u="none" strike="noStrike" cap="none" normalizeH="0" baseline="0" dirty="0">
              <a:latin typeface="Times New Roman Bold" panose="02020603050405020304" charset="0"/>
              <a:cs typeface="Times New Roman Bold" panose="02020603050405020304" charset="0"/>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sz="2200" i="0" u="none" strike="noStrike" cap="none" normalizeH="0" baseline="0" dirty="0">
              <a:latin typeface="Times New Roman Regular" panose="02020603050405020304" charset="0"/>
              <a:cs typeface="Times New Roman Regular" panose="02020603050405020304" charset="0"/>
            </a:endParaRPr>
          </a:p>
          <a:p>
            <a:pPr marL="342900" marR="0" lvl="0" algn="l" defTabSz="914400" rtl="0" eaLnBrk="0" fontAlgn="base" latinLnBrk="0" hangingPunct="0">
              <a:lnSpc>
                <a:spcPct val="110000"/>
              </a:lnSpc>
              <a:spcBef>
                <a:spcPct val="0"/>
              </a:spcBef>
              <a:spcAft>
                <a:spcPct val="0"/>
              </a:spcAft>
              <a:buClrTx/>
              <a:buSzTx/>
              <a:buFont typeface="Arial" panose="020B0604020202020204" pitchFamily="34" charset="0"/>
              <a:buChar char="•"/>
            </a:pPr>
            <a:r>
              <a:rPr kumimoji="0" sz="2200" b="1" i="0" u="none" strike="noStrike" cap="none" normalizeH="0" baseline="0" dirty="0">
                <a:latin typeface="Times New Roman Bold" panose="02020603050405020304" charset="0"/>
                <a:cs typeface="Times New Roman Bold" panose="02020603050405020304" charset="0"/>
              </a:rPr>
              <a:t>Fragmented Shopping:</a:t>
            </a:r>
            <a:r>
              <a:rPr kumimoji="0" sz="2200" i="0" u="none" strike="noStrike" cap="none" normalizeH="0" baseline="0" dirty="0">
                <a:latin typeface="Times New Roman Regular" panose="02020603050405020304" charset="0"/>
                <a:cs typeface="Times New Roman Regular" panose="02020603050405020304" charset="0"/>
              </a:rPr>
              <a:t> Users struggle to find setup-related products in one place.</a:t>
            </a:r>
            <a:endParaRPr kumimoji="0" sz="2200" i="0" u="none" strike="noStrike" cap="none" normalizeH="0" baseline="0" dirty="0">
              <a:latin typeface="Times New Roman Regular" panose="02020603050405020304" charset="0"/>
              <a:cs typeface="Times New Roman Regular" panose="02020603050405020304" charset="0"/>
            </a:endParaRPr>
          </a:p>
          <a:p>
            <a:pPr marL="342900" marR="0" lvl="0" algn="l" defTabSz="914400" rtl="0" eaLnBrk="0" fontAlgn="base" latinLnBrk="0" hangingPunct="0">
              <a:lnSpc>
                <a:spcPct val="110000"/>
              </a:lnSpc>
              <a:spcBef>
                <a:spcPct val="0"/>
              </a:spcBef>
              <a:spcAft>
                <a:spcPct val="0"/>
              </a:spcAft>
              <a:buClrTx/>
              <a:buSzTx/>
              <a:buFont typeface="Arial" panose="020B0604020202020204" pitchFamily="34" charset="0"/>
              <a:buChar char="•"/>
            </a:pPr>
            <a:r>
              <a:rPr kumimoji="0" sz="2200" b="1" i="0" u="none" strike="noStrike" cap="none" normalizeH="0" baseline="0" dirty="0">
                <a:latin typeface="Times New Roman Bold" panose="02020603050405020304" charset="0"/>
                <a:cs typeface="Times New Roman Bold" panose="02020603050405020304" charset="0"/>
              </a:rPr>
              <a:t>Lack of Specialized Options:</a:t>
            </a:r>
            <a:r>
              <a:rPr kumimoji="0" sz="2200" i="0" u="none" strike="noStrike" cap="none" normalizeH="0" baseline="0" dirty="0">
                <a:latin typeface="Times New Roman Regular" panose="02020603050405020304" charset="0"/>
                <a:cs typeface="Times New Roman Regular" panose="02020603050405020304" charset="0"/>
              </a:rPr>
              <a:t> Generic platforms don’t c</a:t>
            </a:r>
            <a:r>
              <a:rPr kumimoji="0" lang="en-US" sz="2200" i="0" u="none" strike="noStrike" cap="none" normalizeH="0" baseline="0" dirty="0">
                <a:latin typeface="Times New Roman Regular" panose="02020603050405020304" charset="0"/>
                <a:cs typeface="Times New Roman Regular" panose="02020603050405020304" charset="0"/>
              </a:rPr>
              <a:t>reate</a:t>
            </a:r>
            <a:r>
              <a:rPr kumimoji="0" sz="2200" i="0" u="none" strike="noStrike" cap="none" normalizeH="0" baseline="0" dirty="0">
                <a:latin typeface="Times New Roman Regular" panose="02020603050405020304" charset="0"/>
                <a:cs typeface="Times New Roman Regular" panose="02020603050405020304" charset="0"/>
              </a:rPr>
              <a:t> to specific needs like gaming, designing, or office setups.</a:t>
            </a:r>
            <a:endParaRPr kumimoji="0" sz="2200" i="0" u="none" strike="noStrike" cap="none" normalizeH="0" baseline="0" dirty="0">
              <a:latin typeface="Times New Roman Regular" panose="02020603050405020304" charset="0"/>
              <a:cs typeface="Times New Roman Regular" panose="02020603050405020304" charset="0"/>
            </a:endParaRPr>
          </a:p>
          <a:p>
            <a:pPr marL="342900" marR="0" lvl="0" algn="l" defTabSz="914400" rtl="0" eaLnBrk="0" fontAlgn="base" latinLnBrk="0" hangingPunct="0">
              <a:lnSpc>
                <a:spcPct val="110000"/>
              </a:lnSpc>
              <a:spcBef>
                <a:spcPct val="0"/>
              </a:spcBef>
              <a:spcAft>
                <a:spcPct val="0"/>
              </a:spcAft>
              <a:buClrTx/>
              <a:buSzTx/>
              <a:buFont typeface="Arial" panose="020B0604020202020204" pitchFamily="34" charset="0"/>
              <a:buChar char="•"/>
            </a:pPr>
            <a:r>
              <a:rPr kumimoji="0" sz="2200" b="1" i="0" u="none" strike="noStrike" cap="none" normalizeH="0" baseline="0" dirty="0">
                <a:latin typeface="Times New Roman Bold" panose="02020603050405020304" charset="0"/>
                <a:cs typeface="Times New Roman Bold" panose="02020603050405020304" charset="0"/>
              </a:rPr>
              <a:t>Decision Fatigue:</a:t>
            </a:r>
            <a:r>
              <a:rPr kumimoji="0" sz="2200" i="0" u="none" strike="noStrike" cap="none" normalizeH="0" baseline="0" dirty="0">
                <a:latin typeface="Times New Roman Regular" panose="02020603050405020304" charset="0"/>
                <a:cs typeface="Times New Roman Regular" panose="02020603050405020304" charset="0"/>
              </a:rPr>
              <a:t> Too many choices make it hard for users to find the right products.</a:t>
            </a:r>
            <a:endParaRPr kumimoji="0" sz="2200" i="0" u="none" strike="noStrike" cap="none" normalizeH="0" baseline="0" dirty="0">
              <a:latin typeface="Times New Roman Regular" panose="02020603050405020304" charset="0"/>
              <a:cs typeface="Times New Roman Regular" panose="02020603050405020304" charset="0"/>
            </a:endParaRPr>
          </a:p>
          <a:p>
            <a:pPr marL="342900" marR="0" lvl="0" algn="l" defTabSz="914400" rtl="0" eaLnBrk="0" fontAlgn="base" latinLnBrk="0" hangingPunct="0">
              <a:lnSpc>
                <a:spcPct val="110000"/>
              </a:lnSpc>
              <a:spcBef>
                <a:spcPct val="0"/>
              </a:spcBef>
              <a:spcAft>
                <a:spcPct val="0"/>
              </a:spcAft>
              <a:buClrTx/>
              <a:buSzTx/>
              <a:buFont typeface="Arial" panose="020B0604020202020204" pitchFamily="34" charset="0"/>
              <a:buChar char="•"/>
            </a:pPr>
            <a:r>
              <a:rPr kumimoji="0" sz="2200" b="1" i="0" u="none" strike="noStrike" cap="none" normalizeH="0" baseline="0" dirty="0">
                <a:latin typeface="Times New Roman Bold" panose="02020603050405020304" charset="0"/>
                <a:cs typeface="Times New Roman Bold" panose="02020603050405020304" charset="0"/>
              </a:rPr>
              <a:t>Inconsistent Quality:</a:t>
            </a:r>
            <a:r>
              <a:rPr kumimoji="0" sz="2200" i="0" u="none" strike="noStrike" cap="none" normalizeH="0" baseline="0" dirty="0">
                <a:latin typeface="Times New Roman Regular" panose="02020603050405020304" charset="0"/>
                <a:cs typeface="Times New Roman Regular" panose="02020603050405020304" charset="0"/>
              </a:rPr>
              <a:t> Difficulty in sourcing reliable, high-quality items.</a:t>
            </a:r>
            <a:endParaRPr kumimoji="0" sz="2200" i="0" u="none" strike="noStrike" cap="none" normalizeH="0" baseline="0" dirty="0">
              <a:latin typeface="Times New Roman Regular" panose="02020603050405020304" charset="0"/>
              <a:cs typeface="Times New Roman Regular" panose="02020603050405020304" charset="0"/>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sz="2200" i="0" u="none" strike="noStrike" cap="none" normalizeH="0" baseline="0" dirty="0">
              <a:latin typeface="Times New Roman Regular" panose="02020603050405020304" charset="0"/>
              <a:cs typeface="Times New Roman Regular" panose="02020603050405020304" charset="0"/>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sz="2200" b="1" i="0" u="none" strike="noStrike" cap="none" normalizeH="0" baseline="0" dirty="0">
                <a:latin typeface="Times New Roman Bold" panose="02020603050405020304" charset="0"/>
                <a:cs typeface="Times New Roman Bold" panose="02020603050405020304" charset="0"/>
              </a:rPr>
              <a:t>Our Solution:</a:t>
            </a:r>
            <a:endParaRPr kumimoji="0" sz="2200" i="0" u="none" strike="noStrike" cap="none" normalizeH="0" baseline="0" dirty="0">
              <a:latin typeface="Times New Roman Regular" panose="02020603050405020304" charset="0"/>
              <a:cs typeface="Times New Roman Regular" panose="02020603050405020304" charset="0"/>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sz="2200" i="0" u="none" strike="noStrike" cap="none" normalizeH="0" baseline="0" dirty="0">
              <a:latin typeface="Times New Roman Regular" panose="02020603050405020304" charset="0"/>
              <a:cs typeface="Times New Roman Regular" panose="02020603050405020304" charset="0"/>
            </a:endParaRPr>
          </a:p>
          <a:p>
            <a:pPr marL="342900" marR="0" lvl="0" algn="l" defTabSz="914400" rtl="0" eaLnBrk="0" fontAlgn="base" latinLnBrk="0" hangingPunct="0">
              <a:lnSpc>
                <a:spcPct val="110000"/>
              </a:lnSpc>
              <a:spcBef>
                <a:spcPct val="0"/>
              </a:spcBef>
              <a:spcAft>
                <a:spcPct val="0"/>
              </a:spcAft>
              <a:buClrTx/>
              <a:buSzTx/>
              <a:buFont typeface="Arial" panose="020B0604020202020204" pitchFamily="34" charset="0"/>
              <a:buChar char="•"/>
            </a:pPr>
            <a:r>
              <a:rPr kumimoji="0" sz="2200" b="1" i="0" u="none" strike="noStrike" cap="none" normalizeH="0" baseline="0" dirty="0">
                <a:latin typeface="Times New Roman Bold" panose="02020603050405020304" charset="0"/>
                <a:cs typeface="Times New Roman Bold" panose="02020603050405020304" charset="0"/>
              </a:rPr>
              <a:t>Made Setup</a:t>
            </a:r>
            <a:r>
              <a:rPr kumimoji="0" sz="2200" i="0" u="none" strike="noStrike" cap="none" normalizeH="0" baseline="0" dirty="0">
                <a:latin typeface="Times New Roman Regular" panose="02020603050405020304" charset="0"/>
                <a:cs typeface="Times New Roman Regular" panose="02020603050405020304" charset="0"/>
              </a:rPr>
              <a:t> is a one-stop platform offering curated, high-quality products tailored for gamers, designers, and office professionals, simplifying the shopping experience.</a:t>
            </a:r>
            <a:endParaRPr kumimoji="0" sz="2200" i="0" u="none" strike="noStrike" cap="none" normalizeH="0" baseline="0" dirty="0">
              <a:latin typeface="Times New Roman Regular" panose="02020603050405020304" charset="0"/>
              <a:cs typeface="Times New Roman Regular"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
          <p:cNvSpPr txBox="1">
            <a:spLocks noGrp="1"/>
          </p:cNvSpPr>
          <p:nvPr>
            <p:ph type="title"/>
          </p:nvPr>
        </p:nvSpPr>
        <p:spPr>
          <a:xfrm>
            <a:off x="847531" y="136525"/>
            <a:ext cx="8646459" cy="1279527"/>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fontScale="90000"/>
          </a:bodyPr>
          <a:lstStyle/>
          <a:p>
            <a:pPr>
              <a:buClr>
                <a:srgbClr val="C00000"/>
              </a:buClr>
              <a:buSzPts val="4000"/>
            </a:pPr>
            <a:br>
              <a:rPr lang="en-US" sz="4000" dirty="0">
                <a:latin typeface="Times New Roman" panose="02020603050405020304"/>
                <a:ea typeface="Times New Roman" panose="02020603050405020304"/>
                <a:cs typeface="Times New Roman" panose="02020603050405020304"/>
                <a:sym typeface="Times New Roman" panose="02020603050405020304"/>
              </a:rPr>
            </a:br>
            <a:br>
              <a:rPr lang="en-US" sz="4000" dirty="0">
                <a:latin typeface="Times New Roman" panose="02020603050405020304"/>
                <a:ea typeface="Times New Roman" panose="02020603050405020304"/>
                <a:cs typeface="Times New Roman" panose="02020603050405020304"/>
                <a:sym typeface="Times New Roman" panose="02020603050405020304"/>
              </a:rPr>
            </a:br>
            <a:r>
              <a:rPr lang="en-US" sz="4000"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Literature Review</a:t>
            </a:r>
            <a:br>
              <a:rPr lang="en-US" sz="4000" dirty="0">
                <a:solidFill>
                  <a:srgbClr val="C00000"/>
                </a:solidFill>
                <a:latin typeface="Times New Roman" panose="02020603050405020304"/>
                <a:ea typeface="Times New Roman" panose="02020603050405020304"/>
                <a:cs typeface="Times New Roman" panose="02020603050405020304"/>
                <a:sym typeface="Times New Roman" panose="02020603050405020304"/>
              </a:rPr>
            </a:br>
            <a:br>
              <a:rPr lang="en-US" sz="4000" dirty="0">
                <a:latin typeface="Times New Roman" panose="02020603050405020304"/>
                <a:ea typeface="Times New Roman" panose="02020603050405020304"/>
                <a:cs typeface="Times New Roman" panose="02020603050405020304"/>
                <a:sym typeface="Times New Roman" panose="02020603050405020304"/>
              </a:rPr>
            </a:br>
            <a:endParaRPr sz="4000" b="1" dirty="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0" name="Google Shape;20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panose="020B0604020202020204"/>
                <a:ea typeface="Arial" panose="020B0604020202020204"/>
                <a:cs typeface="Arial" panose="020B0604020202020204"/>
                <a:sym typeface="Arial" panose="020B0604020202020204"/>
              </a:rPr>
            </a:fld>
            <a:endParaRPr>
              <a:latin typeface="Arial" panose="020B0604020202020204"/>
              <a:ea typeface="Arial" panose="020B0604020202020204"/>
              <a:cs typeface="Arial" panose="020B0604020202020204"/>
              <a:sym typeface="Arial" panose="020B0604020202020204"/>
            </a:endParaRPr>
          </a:p>
        </p:txBody>
      </p:sp>
      <p:sp>
        <p:nvSpPr>
          <p:cNvPr id="3" name="Rectangle 1"/>
          <p:cNvSpPr>
            <a:spLocks noGrp="1" noChangeArrowheads="1"/>
          </p:cNvSpPr>
          <p:nvPr>
            <p:ph type="body" idx="1"/>
          </p:nvPr>
        </p:nvSpPr>
        <p:spPr bwMode="auto">
          <a:xfrm>
            <a:off x="718716" y="1852216"/>
            <a:ext cx="11088863"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indent="-457200" algn="l" defTabSz="914400" rtl="0" eaLnBrk="0" fontAlgn="base" latinLnBrk="0" hangingPunct="0">
              <a:lnSpc>
                <a:spcPct val="130000"/>
              </a:lnSpc>
              <a:spcBef>
                <a:spcPct val="0"/>
              </a:spcBef>
              <a:spcAft>
                <a:spcPct val="0"/>
              </a:spcAft>
              <a:buClrTx/>
              <a:buSzTx/>
              <a:buAutoNum type="arabicPeriod"/>
            </a:pPr>
            <a:r>
              <a:rPr kumimoji="0" lang="en-GB" sz="2200" b="1" i="0" u="none" strike="noStrike" cap="none" normalizeH="0" baseline="0" dirty="0">
                <a:latin typeface="Times New Roman Bold" panose="02020603050405020304" charset="0"/>
                <a:cs typeface="Times New Roman Bold" panose="02020603050405020304" charset="0"/>
              </a:rPr>
              <a:t>Niche Growth:</a:t>
            </a:r>
            <a:endParaRPr kumimoji="0" lang="en-GB" sz="2200" b="1" i="0" u="none" strike="noStrike" cap="none" normalizeH="0" baseline="0"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kumimoji="0" lang="en-GB" sz="2200" i="0" u="none" strike="noStrike" cap="none" normalizeH="0" baseline="0" dirty="0">
                <a:latin typeface="Times New Roman Regular" panose="02020603050405020304" charset="0"/>
                <a:cs typeface="Times New Roman Regular" panose="02020603050405020304" charset="0"/>
              </a:rPr>
              <a:t>Niche e-commerce growing at 12% annually (Source: eMarketer, 2023).</a:t>
            </a:r>
            <a:endParaRPr kumimoji="0" lang="en-GB" sz="2200" i="0" u="none" strike="noStrike" cap="none" normalizeH="0" baseline="0" dirty="0">
              <a:latin typeface="Times New Roman Regular" panose="02020603050405020304" charset="0"/>
              <a:cs typeface="Times New Roman Regular" panose="02020603050405020304" charset="0"/>
            </a:endParaRPr>
          </a:p>
          <a:p>
            <a:pPr marR="0" lvl="0" indent="-457200" algn="l" defTabSz="914400" rtl="0" eaLnBrk="0" fontAlgn="base" latinLnBrk="0" hangingPunct="0">
              <a:lnSpc>
                <a:spcPct val="130000"/>
              </a:lnSpc>
              <a:spcBef>
                <a:spcPct val="0"/>
              </a:spcBef>
              <a:spcAft>
                <a:spcPct val="0"/>
              </a:spcAft>
              <a:buClrTx/>
              <a:buSzTx/>
              <a:buAutoNum type="arabicPeriod"/>
            </a:pPr>
            <a:r>
              <a:rPr kumimoji="0" lang="en-GB" sz="2200" b="1" i="0" u="none" strike="noStrike" cap="none" normalizeH="0" baseline="0" dirty="0">
                <a:latin typeface="Times New Roman Bold" panose="02020603050405020304" charset="0"/>
                <a:cs typeface="Times New Roman Bold" panose="02020603050405020304" charset="0"/>
              </a:rPr>
              <a:t>Consumer Preference:</a:t>
            </a:r>
            <a:endParaRPr kumimoji="0" lang="en-GB" sz="2200" b="1" i="0" u="none" strike="noStrike" cap="none" normalizeH="0" baseline="0"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kumimoji="0" lang="en-GB" sz="2200" i="0" u="none" strike="noStrike" cap="none" normalizeH="0" baseline="0" dirty="0">
                <a:latin typeface="Times New Roman Regular" panose="02020603050405020304" charset="0"/>
                <a:cs typeface="Times New Roman Regular" panose="02020603050405020304" charset="0"/>
              </a:rPr>
              <a:t>70% prefer specialized platforms (Source: Journal of Consumer Research, 2022).</a:t>
            </a:r>
            <a:endParaRPr kumimoji="0" lang="en-GB" sz="2200" i="0" u="none" strike="noStrike" cap="none" normalizeH="0" baseline="0" dirty="0">
              <a:latin typeface="Times New Roman Regular" panose="02020603050405020304" charset="0"/>
              <a:cs typeface="Times New Roman Regular" panose="02020603050405020304" charset="0"/>
            </a:endParaRPr>
          </a:p>
          <a:p>
            <a:pPr marR="0" lvl="0" indent="-457200" algn="l" defTabSz="914400" rtl="0" eaLnBrk="0" fontAlgn="base" latinLnBrk="0" hangingPunct="0">
              <a:lnSpc>
                <a:spcPct val="130000"/>
              </a:lnSpc>
              <a:spcBef>
                <a:spcPct val="0"/>
              </a:spcBef>
              <a:spcAft>
                <a:spcPct val="0"/>
              </a:spcAft>
              <a:buClrTx/>
              <a:buSzTx/>
              <a:buAutoNum type="arabicPeriod"/>
            </a:pPr>
            <a:r>
              <a:rPr kumimoji="0" lang="en-GB" sz="2200" b="1" i="0" u="none" strike="noStrike" cap="none" normalizeH="0" baseline="0" dirty="0">
                <a:latin typeface="Times New Roman Bold" panose="02020603050405020304" charset="0"/>
                <a:cs typeface="Times New Roman Bold" panose="02020603050405020304" charset="0"/>
              </a:rPr>
              <a:t>Market Expansion:</a:t>
            </a:r>
            <a:endParaRPr kumimoji="0" lang="en-GB" sz="2200" b="1" i="0" u="none" strike="noStrike" cap="none" normalizeH="0" baseline="0"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kumimoji="0" lang="en-GB" sz="2200" i="0" u="none" strike="noStrike" cap="none" normalizeH="0" baseline="0" dirty="0">
                <a:latin typeface="Times New Roman Regular" panose="02020603050405020304" charset="0"/>
                <a:cs typeface="Times New Roman Regular" panose="02020603050405020304" charset="0"/>
              </a:rPr>
              <a:t>PC hardware market to grow 8% annually, reaching $200 billion by 2025 (Source: Market Research Future, 2023).</a:t>
            </a:r>
            <a:endParaRPr kumimoji="0" lang="en-GB" sz="2200" i="0" u="none" strike="noStrike" cap="none" normalizeH="0" baseline="0" dirty="0">
              <a:latin typeface="Times New Roman Regular" panose="02020603050405020304" charset="0"/>
              <a:cs typeface="Times New Roman Regular" panose="02020603050405020304" charset="0"/>
            </a:endParaRPr>
          </a:p>
          <a:p>
            <a:pPr marR="0" lvl="0" indent="-457200" algn="l" defTabSz="914400" rtl="0" eaLnBrk="0" fontAlgn="base" latinLnBrk="0" hangingPunct="0">
              <a:lnSpc>
                <a:spcPct val="130000"/>
              </a:lnSpc>
              <a:spcBef>
                <a:spcPct val="0"/>
              </a:spcBef>
              <a:spcAft>
                <a:spcPct val="0"/>
              </a:spcAft>
              <a:buClrTx/>
              <a:buSzTx/>
              <a:buAutoNum type="arabicPeriod"/>
            </a:pPr>
            <a:r>
              <a:rPr kumimoji="0" lang="en-GB" sz="2200" b="1" i="0" u="none" strike="noStrike" cap="none" normalizeH="0" baseline="0" dirty="0">
                <a:latin typeface="Times New Roman Bold" panose="02020603050405020304" charset="0"/>
                <a:cs typeface="Times New Roman Bold" panose="02020603050405020304" charset="0"/>
              </a:rPr>
              <a:t>Success Example:</a:t>
            </a:r>
            <a:endParaRPr kumimoji="0" lang="en-GB" sz="2200" b="1" i="0" u="none" strike="noStrike" cap="none" normalizeH="0" baseline="0"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kumimoji="0" lang="en-GB" sz="2200" i="0" u="none" strike="noStrike" cap="none" normalizeH="0" baseline="0" dirty="0">
                <a:latin typeface="Times New Roman Regular" panose="02020603050405020304" charset="0"/>
                <a:cs typeface="Times New Roman Regular" panose="02020603050405020304" charset="0"/>
              </a:rPr>
              <a:t>Specialized platforms like Newegg are thriving (Source: Case Study, 2023).</a:t>
            </a:r>
            <a:endParaRPr kumimoji="0" lang="en-GB" sz="2200" i="0" u="none" strike="noStrike" cap="none" normalizeH="0" baseline="0" dirty="0">
              <a:latin typeface="Times New Roman Regular" panose="02020603050405020304" charset="0"/>
              <a:cs typeface="Times New Roman Regular"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
          <p:cNvSpPr txBox="1">
            <a:spLocks noGrp="1"/>
          </p:cNvSpPr>
          <p:nvPr>
            <p:ph type="title"/>
          </p:nvPr>
        </p:nvSpPr>
        <p:spPr>
          <a:xfrm>
            <a:off x="847531" y="136525"/>
            <a:ext cx="8646459" cy="1279527"/>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fontScale="90000"/>
          </a:bodyPr>
          <a:lstStyle/>
          <a:p>
            <a:pPr>
              <a:buClr>
                <a:srgbClr val="C00000"/>
              </a:buClr>
              <a:buSzPts val="4000"/>
            </a:pPr>
            <a:br>
              <a:rPr lang="en-US" sz="4000" dirty="0">
                <a:latin typeface="Times New Roman" panose="02020603050405020304"/>
                <a:ea typeface="Times New Roman" panose="02020603050405020304"/>
                <a:cs typeface="Times New Roman" panose="02020603050405020304"/>
                <a:sym typeface="Times New Roman" panose="02020603050405020304"/>
              </a:rPr>
            </a:br>
            <a:r>
              <a:rPr lang="en-US" sz="4000"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Innovativeness of Project Idea</a:t>
            </a:r>
            <a:br>
              <a:rPr lang="en-US" dirty="0">
                <a:solidFill>
                  <a:srgbClr val="C00000"/>
                </a:solidFill>
                <a:latin typeface="Times New Roman" panose="02020603050405020304"/>
                <a:ea typeface="Times New Roman" panose="02020603050405020304"/>
                <a:cs typeface="Times New Roman" panose="02020603050405020304"/>
                <a:sym typeface="Times New Roman" panose="02020603050405020304"/>
              </a:rPr>
            </a:br>
            <a:endParaRPr b="1" dirty="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0" name="Google Shape;20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panose="020B0604020202020204"/>
                <a:ea typeface="Arial" panose="020B0604020202020204"/>
                <a:cs typeface="Arial" panose="020B0604020202020204"/>
                <a:sym typeface="Arial" panose="020B0604020202020204"/>
              </a:rPr>
            </a:fld>
            <a:endParaRPr>
              <a:latin typeface="Arial" panose="020B0604020202020204"/>
              <a:ea typeface="Arial" panose="020B0604020202020204"/>
              <a:cs typeface="Arial" panose="020B0604020202020204"/>
              <a:sym typeface="Arial" panose="020B0604020202020204"/>
            </a:endParaRPr>
          </a:p>
        </p:txBody>
      </p:sp>
      <p:sp>
        <p:nvSpPr>
          <p:cNvPr id="3" name="Rectangle 1"/>
          <p:cNvSpPr>
            <a:spLocks noGrp="1" noChangeArrowheads="1"/>
          </p:cNvSpPr>
          <p:nvPr>
            <p:ph type="body" idx="1"/>
          </p:nvPr>
        </p:nvSpPr>
        <p:spPr bwMode="auto">
          <a:xfrm>
            <a:off x="580523" y="1775183"/>
            <a:ext cx="10488529" cy="3307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indent="-457200" algn="l" defTabSz="914400" rtl="0" eaLnBrk="0" fontAlgn="base" latinLnBrk="0" hangingPunct="0">
              <a:lnSpc>
                <a:spcPct val="140000"/>
              </a:lnSpc>
              <a:spcBef>
                <a:spcPct val="0"/>
              </a:spcBef>
              <a:spcAft>
                <a:spcPct val="0"/>
              </a:spcAft>
              <a:buClrTx/>
              <a:buSzTx/>
              <a:buAutoNum type="arabicPeriod"/>
            </a:pPr>
            <a:r>
              <a:rPr lang="en-GB" sz="2200" b="1" dirty="0">
                <a:latin typeface="Times New Roman Bold" panose="02020603050405020304" charset="0"/>
                <a:cs typeface="Times New Roman Bold" panose="02020603050405020304" charset="0"/>
              </a:rPr>
              <a:t>Curated Selection:</a:t>
            </a:r>
            <a:endParaRPr lang="en-GB" sz="2200" b="1"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lang="en-GB" sz="2200" dirty="0">
                <a:latin typeface="Times New Roman Regular" panose="02020603050405020304" charset="0"/>
                <a:cs typeface="Times New Roman Regular" panose="02020603050405020304" charset="0"/>
              </a:rPr>
              <a:t>Specialized products for gamers, designers, and office setups.</a:t>
            </a:r>
            <a:endParaRPr lang="en-GB" sz="2200" dirty="0">
              <a:latin typeface="Times New Roman Regular" panose="02020603050405020304" charset="0"/>
              <a:cs typeface="Times New Roman Regular" panose="02020603050405020304" charset="0"/>
            </a:endParaRPr>
          </a:p>
          <a:p>
            <a:pPr marR="0" lvl="0" indent="-457200" algn="l" defTabSz="914400" rtl="0" eaLnBrk="0" fontAlgn="base" latinLnBrk="0" hangingPunct="0">
              <a:lnSpc>
                <a:spcPct val="140000"/>
              </a:lnSpc>
              <a:spcBef>
                <a:spcPct val="0"/>
              </a:spcBef>
              <a:spcAft>
                <a:spcPct val="0"/>
              </a:spcAft>
              <a:buClrTx/>
              <a:buSzTx/>
              <a:buAutoNum type="arabicPeriod"/>
            </a:pPr>
            <a:r>
              <a:rPr lang="en-GB" sz="2200" b="1" dirty="0">
                <a:latin typeface="Times New Roman Bold" panose="02020603050405020304" charset="0"/>
                <a:cs typeface="Times New Roman Bold" panose="02020603050405020304" charset="0"/>
              </a:rPr>
              <a:t>One-Stop Solution:</a:t>
            </a:r>
            <a:endParaRPr lang="en-GB" sz="2200" b="1"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lang="en-GB" sz="2200" dirty="0">
                <a:latin typeface="Times New Roman Regular" panose="02020603050405020304" charset="0"/>
                <a:cs typeface="Times New Roman Regular" panose="02020603050405020304" charset="0"/>
              </a:rPr>
              <a:t>Combines setup products and PC parts on a single platform.</a:t>
            </a:r>
            <a:endParaRPr lang="en-GB" sz="2200" dirty="0">
              <a:latin typeface="Times New Roman Regular" panose="02020603050405020304" charset="0"/>
              <a:cs typeface="Times New Roman Regular" panose="02020603050405020304" charset="0"/>
            </a:endParaRPr>
          </a:p>
          <a:p>
            <a:pPr marR="0" lvl="0" indent="-457200" algn="l" defTabSz="914400" rtl="0" eaLnBrk="0" fontAlgn="base" latinLnBrk="0" hangingPunct="0">
              <a:lnSpc>
                <a:spcPct val="140000"/>
              </a:lnSpc>
              <a:spcBef>
                <a:spcPct val="0"/>
              </a:spcBef>
              <a:spcAft>
                <a:spcPct val="0"/>
              </a:spcAft>
              <a:buClrTx/>
              <a:buSzTx/>
              <a:buAutoNum type="arabicPeriod"/>
            </a:pPr>
            <a:r>
              <a:rPr lang="en-GB" sz="2200" b="1" dirty="0">
                <a:latin typeface="Times New Roman Bold" panose="02020603050405020304" charset="0"/>
                <a:cs typeface="Times New Roman Bold" panose="02020603050405020304" charset="0"/>
              </a:rPr>
              <a:t>User-Centric Design:</a:t>
            </a:r>
            <a:endParaRPr lang="en-GB" sz="2200" b="1"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lang="en-GB" sz="2200" dirty="0">
                <a:latin typeface="Times New Roman Regular" panose="02020603050405020304" charset="0"/>
                <a:cs typeface="Times New Roman Regular" panose="02020603050405020304" charset="0"/>
              </a:rPr>
              <a:t>Personalized suggestions and easy navigation.</a:t>
            </a:r>
            <a:endParaRPr lang="en-GB" sz="2200" dirty="0">
              <a:latin typeface="Times New Roman Regular" panose="02020603050405020304" charset="0"/>
              <a:cs typeface="Times New Roman Regular" panose="02020603050405020304" charset="0"/>
            </a:endParaRPr>
          </a:p>
          <a:p>
            <a:pPr marR="0" lvl="0" indent="-457200" algn="l" defTabSz="914400" rtl="0" eaLnBrk="0" fontAlgn="base" latinLnBrk="0" hangingPunct="0">
              <a:lnSpc>
                <a:spcPct val="130000"/>
              </a:lnSpc>
              <a:spcBef>
                <a:spcPct val="0"/>
              </a:spcBef>
              <a:spcAft>
                <a:spcPct val="0"/>
              </a:spcAft>
              <a:buClrTx/>
              <a:buSzTx/>
              <a:buAutoNum type="arabicPeriod"/>
            </a:pPr>
            <a:r>
              <a:rPr lang="en-GB" sz="2200" b="1" dirty="0">
                <a:latin typeface="Times New Roman Bold" panose="02020603050405020304" charset="0"/>
                <a:cs typeface="Times New Roman Bold" panose="02020603050405020304" charset="0"/>
              </a:rPr>
              <a:t>Quality Focus:</a:t>
            </a:r>
            <a:endParaRPr lang="en-GB" sz="2200" b="1"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lang="en-GB" sz="2200" dirty="0">
                <a:latin typeface="Times New Roman Regular" panose="02020603050405020304" charset="0"/>
                <a:cs typeface="Times New Roman Regular" panose="02020603050405020304" charset="0"/>
              </a:rPr>
              <a:t>High-quality, compatible products for a seamless experience.</a:t>
            </a:r>
            <a:endParaRPr lang="en-GB" sz="2200" dirty="0">
              <a:latin typeface="Times New Roman Regular" panose="02020603050405020304" charset="0"/>
              <a:cs typeface="Times New Roman Regular"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
          <p:cNvSpPr txBox="1">
            <a:spLocks noGrp="1"/>
          </p:cNvSpPr>
          <p:nvPr>
            <p:ph type="title"/>
          </p:nvPr>
        </p:nvSpPr>
        <p:spPr>
          <a:xfrm>
            <a:off x="847531" y="136525"/>
            <a:ext cx="8646459" cy="1279527"/>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p>
            <a:pPr>
              <a:buClr>
                <a:srgbClr val="C00000"/>
              </a:buClr>
              <a:buSzPts val="4000"/>
            </a:pPr>
            <a:r>
              <a:rPr lang="en-GB" sz="4000" b="1"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Objective of project</a:t>
            </a:r>
            <a:endParaRPr sz="4000" b="1" dirty="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0" name="Google Shape;20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panose="020B0604020202020204"/>
                <a:ea typeface="Arial" panose="020B0604020202020204"/>
                <a:cs typeface="Arial" panose="020B0604020202020204"/>
                <a:sym typeface="Arial" panose="020B0604020202020204"/>
              </a:rPr>
            </a:fld>
            <a:endParaRPr>
              <a:latin typeface="Arial" panose="020B0604020202020204"/>
              <a:ea typeface="Arial" panose="020B0604020202020204"/>
              <a:cs typeface="Arial" panose="020B0604020202020204"/>
              <a:sym typeface="Arial" panose="020B0604020202020204"/>
            </a:endParaRPr>
          </a:p>
        </p:txBody>
      </p:sp>
      <p:sp>
        <p:nvSpPr>
          <p:cNvPr id="3" name="Rectangle 1"/>
          <p:cNvSpPr>
            <a:spLocks noGrp="1" noChangeArrowheads="1"/>
          </p:cNvSpPr>
          <p:nvPr>
            <p:ph type="body" idx="1"/>
          </p:nvPr>
        </p:nvSpPr>
        <p:spPr bwMode="auto">
          <a:xfrm>
            <a:off x="251234" y="1500467"/>
            <a:ext cx="11688261" cy="3856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indent="-457200" algn="l" defTabSz="914400" rtl="0" eaLnBrk="0" fontAlgn="base" latinLnBrk="0" hangingPunct="0">
              <a:lnSpc>
                <a:spcPct val="130000"/>
              </a:lnSpc>
              <a:spcBef>
                <a:spcPct val="0"/>
              </a:spcBef>
              <a:spcAft>
                <a:spcPct val="0"/>
              </a:spcAft>
              <a:buClrTx/>
              <a:buSzTx/>
              <a:buAutoNum type="arabicPeriod"/>
            </a:pPr>
            <a:r>
              <a:rPr lang="en-GB" b="1" dirty="0">
                <a:latin typeface="Times New Roman Bold" panose="02020603050405020304" charset="0"/>
                <a:cs typeface="Times New Roman Bold" panose="02020603050405020304" charset="0"/>
              </a:rPr>
              <a:t>Streamline Shopping:</a:t>
            </a:r>
            <a:endParaRPr lang="en-GB" b="1"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lang="en-GB" dirty="0">
                <a:latin typeface="Times New Roman Regular" panose="02020603050405020304" charset="0"/>
                <a:cs typeface="Times New Roman Regular" panose="02020603050405020304" charset="0"/>
              </a:rPr>
              <a:t>Provide a unified platform for purchasing setup-related products and PC parts.</a:t>
            </a:r>
            <a:endParaRPr lang="en-GB" dirty="0">
              <a:latin typeface="Times New Roman Regular" panose="02020603050405020304" charset="0"/>
              <a:cs typeface="Times New Roman Regular" panose="02020603050405020304" charset="0"/>
            </a:endParaRPr>
          </a:p>
          <a:p>
            <a:pPr marR="0" lvl="0" indent="-457200" algn="l" defTabSz="914400" rtl="0" eaLnBrk="0" fontAlgn="base" latinLnBrk="0" hangingPunct="0">
              <a:lnSpc>
                <a:spcPct val="130000"/>
              </a:lnSpc>
              <a:spcBef>
                <a:spcPct val="0"/>
              </a:spcBef>
              <a:spcAft>
                <a:spcPct val="0"/>
              </a:spcAft>
              <a:buClrTx/>
              <a:buSzTx/>
              <a:buAutoNum type="arabicPeriod"/>
            </a:pPr>
            <a:r>
              <a:rPr lang="en-GB" b="1" dirty="0">
                <a:latin typeface="Times New Roman Bold" panose="02020603050405020304" charset="0"/>
                <a:cs typeface="Times New Roman Bold" panose="02020603050405020304" charset="0"/>
              </a:rPr>
              <a:t>Enhance User Experience:</a:t>
            </a:r>
            <a:endParaRPr lang="en-GB" b="1"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lang="en-GB" dirty="0">
                <a:latin typeface="Times New Roman Regular" panose="02020603050405020304" charset="0"/>
                <a:cs typeface="Times New Roman Regular" panose="02020603050405020304" charset="0"/>
              </a:rPr>
              <a:t>Offer tailored recommendations and easy navigation for specific needs (gaming, design, office).</a:t>
            </a:r>
            <a:endParaRPr lang="en-GB" dirty="0">
              <a:latin typeface="Times New Roman Regular" panose="02020603050405020304" charset="0"/>
              <a:cs typeface="Times New Roman Regular" panose="02020603050405020304" charset="0"/>
            </a:endParaRPr>
          </a:p>
          <a:p>
            <a:pPr marR="0" lvl="0" indent="-457200" algn="l" defTabSz="914400" rtl="0" eaLnBrk="0" fontAlgn="base" latinLnBrk="0" hangingPunct="0">
              <a:lnSpc>
                <a:spcPct val="130000"/>
              </a:lnSpc>
              <a:spcBef>
                <a:spcPct val="0"/>
              </a:spcBef>
              <a:spcAft>
                <a:spcPct val="0"/>
              </a:spcAft>
              <a:buClrTx/>
              <a:buSzTx/>
              <a:buAutoNum type="arabicPeriod"/>
            </a:pPr>
            <a:r>
              <a:rPr lang="en-GB" b="1" dirty="0">
                <a:latin typeface="Times New Roman Bold" panose="02020603050405020304" charset="0"/>
                <a:cs typeface="Times New Roman Bold" panose="02020603050405020304" charset="0"/>
              </a:rPr>
              <a:t>Ensure Quality:</a:t>
            </a:r>
            <a:endParaRPr lang="en-GB" b="1"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lang="en-GB" dirty="0">
                <a:latin typeface="Times New Roman Regular" panose="02020603050405020304" charset="0"/>
                <a:cs typeface="Times New Roman Regular" panose="02020603050405020304" charset="0"/>
              </a:rPr>
              <a:t>Curate high-quality products to ensure compatibility and reliability.</a:t>
            </a:r>
            <a:endParaRPr lang="en-GB" dirty="0">
              <a:latin typeface="Times New Roman Regular" panose="02020603050405020304" charset="0"/>
              <a:cs typeface="Times New Roman Regular" panose="02020603050405020304" charset="0"/>
            </a:endParaRPr>
          </a:p>
          <a:p>
            <a:pPr marR="0" lvl="0" indent="-457200" algn="l" defTabSz="914400" rtl="0" eaLnBrk="0" fontAlgn="base" latinLnBrk="0" hangingPunct="0">
              <a:lnSpc>
                <a:spcPct val="130000"/>
              </a:lnSpc>
              <a:spcBef>
                <a:spcPct val="0"/>
              </a:spcBef>
              <a:spcAft>
                <a:spcPct val="0"/>
              </a:spcAft>
              <a:buClrTx/>
              <a:buSzTx/>
              <a:buAutoNum type="arabicPeriod"/>
            </a:pPr>
            <a:r>
              <a:rPr lang="en-GB" b="1" dirty="0">
                <a:latin typeface="Times New Roman Bold" panose="02020603050405020304" charset="0"/>
                <a:cs typeface="Times New Roman Bold" panose="02020603050405020304" charset="0"/>
              </a:rPr>
              <a:t>Simplify Decision-Making:</a:t>
            </a:r>
            <a:endParaRPr lang="en-GB" b="1"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lang="en-GB" dirty="0">
                <a:latin typeface="Times New Roman Regular" panose="02020603050405020304" charset="0"/>
                <a:cs typeface="Times New Roman Regular" panose="02020603050405020304" charset="0"/>
              </a:rPr>
              <a:t>Help users make informed choices with expert guidance and curated selections.</a:t>
            </a:r>
            <a:endParaRPr lang="en-GB" dirty="0">
              <a:latin typeface="Times New Roman Regular" panose="02020603050405020304" charset="0"/>
              <a:cs typeface="Times New Roman Regular"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panose="020F0502020204030204"/>
              <a:buNone/>
            </a:pPr>
            <a:r>
              <a:rPr lang="en-US" sz="1800" b="0" i="0" u="none" strike="noStrike" cap="none">
                <a:solidFill>
                  <a:srgbClr val="FFFFFF"/>
                </a:solidFill>
                <a:latin typeface="Calibri" panose="020F0502020204030204"/>
                <a:ea typeface="Calibri" panose="020F0502020204030204"/>
                <a:cs typeface="Calibri" panose="020F0502020204030204"/>
                <a:sym typeface="Calibri" panose="020F0502020204030204"/>
              </a:rPr>
              <a:t> </a:t>
            </a: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cxnSp>
        <p:nvCxnSpPr>
          <p:cNvPr id="208" name="Google Shape;208;p3"/>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209" name="Google Shape;209;p3"/>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210" name="Google Shape;210;p3"/>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211" name="Google Shape;211;p3"/>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212" name="Google Shape;212;p3"/>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panose="020B0604020202020204"/>
              <a:buNone/>
            </a:pPr>
            <a:r>
              <a:rPr lang="en-US" sz="8000" b="0" i="0" u="none" strike="noStrike" cap="none">
                <a:solidFill>
                  <a:srgbClr val="FFFFFF"/>
                </a:solidFill>
                <a:latin typeface="Arial" panose="020B0604020202020204"/>
                <a:ea typeface="Arial" panose="020B0604020202020204"/>
                <a:cs typeface="Arial" panose="020B0604020202020204"/>
                <a:sym typeface="Arial" panose="020B0604020202020204"/>
              </a:rPr>
              <a:t>THANK YOU</a:t>
            </a:r>
            <a:endParaRPr sz="80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13" name="Google Shape;213;p3"/>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14" name="Google Shape;214;p3"/>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Theme1">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2710</Words>
  <Application>WPS Presentation</Application>
  <PresentationFormat>Widescreen</PresentationFormat>
  <Paragraphs>99</Paragraphs>
  <Slides>8</Slides>
  <Notes>7</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8</vt:i4>
      </vt:variant>
    </vt:vector>
  </HeadingPairs>
  <TitlesOfParts>
    <vt:vector size="25" baseType="lpstr">
      <vt:lpstr>Arial</vt:lpstr>
      <vt:lpstr>SimSun</vt:lpstr>
      <vt:lpstr>Wingdings</vt:lpstr>
      <vt:lpstr>Arial</vt:lpstr>
      <vt:lpstr>Calibri</vt:lpstr>
      <vt:lpstr>Helvetica Neue</vt:lpstr>
      <vt:lpstr>Times New Roman</vt:lpstr>
      <vt:lpstr>Calibri</vt:lpstr>
      <vt:lpstr>Times New Roman</vt:lpstr>
      <vt:lpstr>Times New Roman Regular</vt:lpstr>
      <vt:lpstr>Times New Roman Bold</vt:lpstr>
      <vt:lpstr>Microsoft YaHei</vt:lpstr>
      <vt:lpstr>汉仪旗黑</vt:lpstr>
      <vt:lpstr>Arial Unicode MS</vt:lpstr>
      <vt:lpstr>宋体-简</vt:lpstr>
      <vt:lpstr>Theme1</vt:lpstr>
      <vt:lpstr>Contents Slide Master</vt:lpstr>
      <vt:lpstr>PowerPoint 演示文稿</vt:lpstr>
      <vt:lpstr>Ajenda</vt:lpstr>
      <vt:lpstr>Introduction</vt:lpstr>
      <vt:lpstr> Clarity Of Problem Definition  </vt:lpstr>
      <vt:lpstr>  Literature Review  </vt:lpstr>
      <vt:lpstr> Innovativeness of Project Idea </vt:lpstr>
      <vt:lpstr>Objective of project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vishalsharma21287@outlook.com</dc:creator>
  <cp:lastModifiedBy>dhruvjindal</cp:lastModifiedBy>
  <cp:revision>47</cp:revision>
  <dcterms:created xsi:type="dcterms:W3CDTF">2024-08-13T08:58:40Z</dcterms:created>
  <dcterms:modified xsi:type="dcterms:W3CDTF">2024-08-13T08:58:40Z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FF400C7C118C4A3AB23A8DDDC78B213A</vt:lpwstr>
  </property>
  <property fmtid="{D5CDD505-2E9C-101B-9397-08002B2CF9AE}" pid="3" name="KSOProductBuildVer">
    <vt:lpwstr>1033-5.7.3.8096</vt:lpwstr>
  </property>
</Properties>
</file>