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 id="2147483663" r:id="rId3"/>
  </p:sldMasterIdLst>
  <p:notesMasterIdLst>
    <p:notesMasterId r:id="rId5"/>
  </p:notesMasterIdLst>
  <p:sldIdLst>
    <p:sldId id="256" r:id="rId4"/>
    <p:sldId id="259" r:id="rId6"/>
    <p:sldId id="260" r:id="rId7"/>
    <p:sldId id="261" r:id="rId8"/>
    <p:sldId id="274" r:id="rId9"/>
    <p:sldId id="275" r:id="rId10"/>
    <p:sldId id="266" r:id="rId11"/>
    <p:sldId id="265" r:id="rId12"/>
    <p:sldId id="258"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4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1"/>
        <p:cNvGrpSpPr/>
        <p:nvPr/>
      </p:nvGrpSpPr>
      <p:grpSpPr>
        <a:xfrm>
          <a:off x="0" y="0"/>
          <a:ext cx="0" cy="0"/>
          <a:chOff x="0" y="0"/>
          <a:chExt cx="0" cy="0"/>
        </a:xfrm>
      </p:grpSpPr>
      <p:sp>
        <p:nvSpPr>
          <p:cNvPr id="182" name="Google Shape;182;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3" name="Google Shape;18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97" name="Google Shape;19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97" name="Google Shape;19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97" name="Google Shape;19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97" name="Google Shape;19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97" name="Google Shape;19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97" name="Google Shape;19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97" name="Google Shape;19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3"/>
        <p:cNvGrpSpPr/>
        <p:nvPr/>
      </p:nvGrpSpPr>
      <p:grpSpPr>
        <a:xfrm>
          <a:off x="0" y="0"/>
          <a:ext cx="0" cy="0"/>
          <a:chOff x="0" y="0"/>
          <a:chExt cx="0" cy="0"/>
        </a:xfrm>
      </p:grpSpPr>
      <p:sp>
        <p:nvSpPr>
          <p:cNvPr id="204" name="Google Shape;2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5" name="Google Shape;20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6"/>
        <p:cNvGrpSpPr/>
        <p:nvPr/>
      </p:nvGrpSpPr>
      <p:grpSpPr>
        <a:xfrm>
          <a:off x="0" y="0"/>
          <a:ext cx="0" cy="0"/>
          <a:chOff x="0" y="0"/>
          <a:chExt cx="0" cy="0"/>
        </a:xfrm>
      </p:grpSpPr>
      <p:sp>
        <p:nvSpPr>
          <p:cNvPr id="17" name="Google Shape;17;p5"/>
          <p:cNvSpPr txBox="1">
            <a:spLocks noGrp="1"/>
          </p:cNvSpPr>
          <p:nvPr>
            <p:ph type="body" idx="1"/>
          </p:nvPr>
        </p:nvSpPr>
        <p:spPr>
          <a:xfrm>
            <a:off x="838200" y="1825625"/>
            <a:ext cx="10515600" cy="4351338"/>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8" name="Google Shape;18;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Calibri" panose="020F0502020204030204"/>
                <a:ea typeface="Calibri" panose="020F0502020204030204"/>
                <a:cs typeface="Calibri" panose="020F0502020204030204"/>
                <a:sym typeface="Calibri" panose="020F050202020403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atin typeface="Calibri" panose="020F0502020204030204"/>
                <a:ea typeface="Calibri" panose="020F0502020204030204"/>
                <a:cs typeface="Calibri" panose="020F0502020204030204"/>
                <a:sym typeface="Calibri" panose="020F050202020403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5"/>
          <p:cNvSpPr txBox="1"/>
          <p:nvPr/>
        </p:nvSpPr>
        <p:spPr>
          <a:xfrm>
            <a:off x="922338" y="115888"/>
            <a:ext cx="8358140" cy="869950"/>
          </a:xfrm>
          <a:prstGeom prst="rect">
            <a:avLst/>
          </a:prstGeom>
          <a:noFill/>
          <a:ln>
            <a:noFill/>
          </a:ln>
        </p:spPr>
        <p:txBody>
          <a:bodyPr spcFirstLastPara="1" wrap="square" lIns="91425" tIns="45700" rIns="91425" bIns="45700" anchor="ctr" anchorCtr="0">
            <a:normAutofit fontScale="97500"/>
          </a:bodyPr>
          <a:lstStyle/>
          <a:p>
            <a:pPr marL="0" marR="0" lvl="0" indent="0" algn="just" rtl="0">
              <a:lnSpc>
                <a:spcPct val="90000"/>
              </a:lnSpc>
              <a:spcBef>
                <a:spcPts val="0"/>
              </a:spcBef>
              <a:spcAft>
                <a:spcPts val="0"/>
              </a:spcAft>
              <a:buClr>
                <a:srgbClr val="1F3864"/>
              </a:buClr>
              <a:buSzPct val="100000"/>
              <a:buFont typeface="Times New Roman" panose="02020603050405020304"/>
              <a:buNone/>
            </a:pPr>
            <a:r>
              <a:rPr lang="en-US" sz="4400" b="1" i="0" u="none" strike="noStrike" cap="small">
                <a:solidFill>
                  <a:srgbClr val="1F3864"/>
                </a:solidFill>
                <a:latin typeface="Times New Roman" panose="02020603050405020304"/>
                <a:ea typeface="Times New Roman" panose="02020603050405020304"/>
                <a:cs typeface="Times New Roman" panose="02020603050405020304"/>
                <a:sym typeface="Times New Roman" panose="02020603050405020304"/>
              </a:rPr>
              <a:t> </a:t>
            </a:r>
            <a:endParaRPr sz="4000" b="1" i="0" u="none" strike="noStrike" cap="small">
              <a:solidFill>
                <a:srgbClr val="1F3864"/>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1" name="Google Shape;21;p5" descr="C:\Users\OM\Downloads\naac-sticker.png"/>
          <p:cNvPicPr preferRelativeResize="0"/>
          <p:nvPr/>
        </p:nvPicPr>
        <p:blipFill rotWithShape="1">
          <a:blip r:embed="rId2"/>
          <a:srcRect b="23806"/>
          <a:stretch>
            <a:fillRect/>
          </a:stretch>
        </p:blipFill>
        <p:spPr>
          <a:xfrm>
            <a:off x="9662615" y="40945"/>
            <a:ext cx="2515736" cy="682387"/>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839788" y="457200"/>
            <a:ext cx="3932237" cy="1600200"/>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4"/>
          <p:cNvSpPr txBox="1">
            <a:spLocks noGrp="1"/>
          </p:cNvSpPr>
          <p:nvPr>
            <p:ph type="body" idx="1"/>
          </p:nvPr>
        </p:nvSpPr>
        <p:spPr>
          <a:xfrm>
            <a:off x="5183188" y="987425"/>
            <a:ext cx="6172200" cy="4873625"/>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72" name="Google Shape;72;p14"/>
          <p:cNvSpPr txBox="1">
            <a:spLocks noGrp="1"/>
          </p:cNvSpPr>
          <p:nvPr>
            <p:ph type="body" idx="2"/>
          </p:nvPr>
        </p:nvSpPr>
        <p:spPr>
          <a:xfrm>
            <a:off x="839788" y="2057400"/>
            <a:ext cx="3932237" cy="3811588"/>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73" name="Google Shape;73;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839788" y="457200"/>
            <a:ext cx="3932237" cy="1600200"/>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5"/>
          <p:cNvSpPr>
            <a:spLocks noGrp="1"/>
          </p:cNvSpPr>
          <p:nvPr>
            <p:ph type="pic" idx="2"/>
          </p:nvPr>
        </p:nvSpPr>
        <p:spPr>
          <a:xfrm>
            <a:off x="5183188" y="987425"/>
            <a:ext cx="6172200" cy="4873625"/>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panose="020B060402020202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500"/>
              </a:spcBef>
              <a:spcAft>
                <a:spcPts val="0"/>
              </a:spcAft>
              <a:buClr>
                <a:schemeClr val="dk1"/>
              </a:buClr>
              <a:buSzPts val="2800"/>
              <a:buFont typeface="Arial" panose="020B0604020202020204"/>
              <a:buNone/>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500"/>
              </a:spcBef>
              <a:spcAft>
                <a:spcPts val="0"/>
              </a:spcAft>
              <a:buClr>
                <a:schemeClr val="dk1"/>
              </a:buClr>
              <a:buSzPts val="2400"/>
              <a:buFont typeface="Arial" panose="020B0604020202020204"/>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9" name="Google Shape;79;p15"/>
          <p:cNvSpPr txBox="1">
            <a:spLocks noGrp="1"/>
          </p:cNvSpPr>
          <p:nvPr>
            <p:ph type="body" idx="1"/>
          </p:nvPr>
        </p:nvSpPr>
        <p:spPr>
          <a:xfrm>
            <a:off x="839788" y="2057400"/>
            <a:ext cx="3932237" cy="3811588"/>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80" name="Google Shape;80;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838200" y="365125"/>
            <a:ext cx="8824415" cy="1325563"/>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16"/>
          <p:cNvSpPr txBox="1">
            <a:spLocks noGrp="1"/>
          </p:cNvSpPr>
          <p:nvPr>
            <p:ph type="body" idx="1"/>
          </p:nvPr>
        </p:nvSpPr>
        <p:spPr>
          <a:xfrm rot="5400000">
            <a:off x="3920331" y="-1256506"/>
            <a:ext cx="4351338" cy="10515600"/>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86" name="Google Shape;86;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rot="5400000">
            <a:off x="7133431" y="1956594"/>
            <a:ext cx="5811838" cy="2628900"/>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17"/>
          <p:cNvSpPr txBox="1">
            <a:spLocks noGrp="1"/>
          </p:cNvSpPr>
          <p:nvPr>
            <p:ph type="body" idx="1"/>
          </p:nvPr>
        </p:nvSpPr>
        <p:spPr>
          <a:xfrm rot="5400000">
            <a:off x="1799431" y="-596106"/>
            <a:ext cx="5811838" cy="7734300"/>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92" name="Google Shape;92;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Титульный слайд">
  <p:cSld name="1_Титульный слайд">
    <p:spTree>
      <p:nvGrpSpPr>
        <p:cNvPr id="1" name="Shape 95"/>
        <p:cNvGrpSpPr/>
        <p:nvPr/>
      </p:nvGrpSpPr>
      <p:grpSpPr>
        <a:xfrm>
          <a:off x="0" y="0"/>
          <a:ext cx="0" cy="0"/>
          <a:chOff x="0" y="0"/>
          <a:chExt cx="0" cy="0"/>
        </a:xfrm>
      </p:grpSpPr>
      <p:sp>
        <p:nvSpPr>
          <p:cNvPr id="96" name="Google Shape;96;p18"/>
          <p:cNvSpPr/>
          <p:nvPr/>
        </p:nvSpPr>
        <p:spPr>
          <a:xfrm>
            <a:off x="-19050" y="1905000"/>
            <a:ext cx="12211051" cy="4953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97" name="Google Shape;97;p18"/>
          <p:cNvSpPr/>
          <p:nvPr/>
        </p:nvSpPr>
        <p:spPr>
          <a:xfrm>
            <a:off x="-19050" y="0"/>
            <a:ext cx="12211050" cy="4438650"/>
          </a:xfrm>
          <a:custGeom>
            <a:avLst/>
            <a:gdLst/>
            <a:ahLst/>
            <a:cxnLst/>
            <a:rect l="l" t="t" r="r" b="b"/>
            <a:pathLst>
              <a:path w="12211050" h="4438650" extrusionOk="0">
                <a:moveTo>
                  <a:pt x="19050" y="0"/>
                </a:moveTo>
                <a:lnTo>
                  <a:pt x="12211050" y="0"/>
                </a:lnTo>
                <a:lnTo>
                  <a:pt x="12211050" y="4438650"/>
                </a:lnTo>
                <a:lnTo>
                  <a:pt x="0" y="3219450"/>
                </a:lnTo>
                <a:lnTo>
                  <a:pt x="19050" y="0"/>
                </a:lnTo>
                <a:close/>
              </a:path>
            </a:pathLst>
          </a:custGeom>
          <a:solidFill>
            <a:srgbClr val="171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98" name="Google Shape;98;p18"/>
          <p:cNvSpPr/>
          <p:nvPr/>
        </p:nvSpPr>
        <p:spPr>
          <a:xfrm>
            <a:off x="1085850" y="1009650"/>
            <a:ext cx="10020300" cy="52387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99" name="Google Shape;99;p18"/>
          <p:cNvSpPr>
            <a:spLocks noGrp="1"/>
          </p:cNvSpPr>
          <p:nvPr>
            <p:ph type="pic" idx="2"/>
          </p:nvPr>
        </p:nvSpPr>
        <p:spPr>
          <a:xfrm>
            <a:off x="1847850" y="2819400"/>
            <a:ext cx="8496300" cy="2800350"/>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Agenda Layout">
  <p:cSld name="Agenda Layout">
    <p:bg>
      <p:bgPr>
        <a:blipFill>
          <a:blip r:embed="rId2"/>
          <a:stretch>
            <a:fillRect/>
          </a:stretch>
        </a:blipFill>
        <a:effectLst/>
      </p:bgPr>
    </p:bg>
    <p:spTree>
      <p:nvGrpSpPr>
        <p:cNvPr id="1" name="Shape 101"/>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sic Layout">
  <p:cSld name="Basic Layout">
    <p:bg>
      <p:bgPr>
        <a:blipFill>
          <a:blip r:embed="rId2"/>
          <a:stretch>
            <a:fillRect/>
          </a:stretch>
        </a:blipFill>
        <a:effectLst/>
      </p:bgPr>
    </p:bg>
    <p:spTree>
      <p:nvGrpSpPr>
        <p:cNvPr id="1" name="Shape 102"/>
        <p:cNvGrpSpPr/>
        <p:nvPr/>
      </p:nvGrpSpPr>
      <p:grpSpPr>
        <a:xfrm>
          <a:off x="0" y="0"/>
          <a:ext cx="0" cy="0"/>
          <a:chOff x="0" y="0"/>
          <a:chExt cx="0" cy="0"/>
        </a:xfrm>
      </p:grpSpPr>
      <p:sp>
        <p:nvSpPr>
          <p:cNvPr id="103" name="Google Shape;103;p21"/>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panose="020B0604020202020204"/>
              <a:buNone/>
              <a:defRPr sz="4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465455" algn="l" rtl="0">
              <a:spcBef>
                <a:spcPts val="745"/>
              </a:spcBef>
              <a:spcAft>
                <a:spcPts val="0"/>
              </a:spcAft>
              <a:buClr>
                <a:schemeClr val="dk1"/>
              </a:buClr>
              <a:buSzPts val="3735"/>
              <a:buFont typeface="Arial" panose="020B0604020202020204"/>
              <a:buChar char="–"/>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04" name="Google Shape;104;p21"/>
          <p:cNvSpPr txBox="1">
            <a:spLocks noGrp="1"/>
          </p:cNvSpPr>
          <p:nvPr>
            <p:ph type="body" idx="2"/>
          </p:nvPr>
        </p:nvSpPr>
        <p:spPr>
          <a:xfrm>
            <a:off x="0" y="932723"/>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5"/>
              </a:spcBef>
              <a:spcAft>
                <a:spcPts val="0"/>
              </a:spcAft>
              <a:buClr>
                <a:schemeClr val="dk1"/>
              </a:buClr>
              <a:buSzPts val="1865"/>
              <a:buFont typeface="Arial" panose="020B0604020202020204"/>
              <a:buNone/>
              <a:defRPr sz="1865"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465455" algn="l" rtl="0">
              <a:spcBef>
                <a:spcPts val="745"/>
              </a:spcBef>
              <a:spcAft>
                <a:spcPts val="0"/>
              </a:spcAft>
              <a:buClr>
                <a:schemeClr val="dk1"/>
              </a:buClr>
              <a:buSzPts val="3735"/>
              <a:buFont typeface="Arial" panose="020B0604020202020204"/>
              <a:buChar char="–"/>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05" name="Google Shape;105;p21"/>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panose="020B0604020202020204"/>
              <a:ea typeface="Arial" panose="020B0604020202020204"/>
              <a:cs typeface="Arial" panose="020B0604020202020204"/>
              <a:sym typeface="Arial" panose="020B0604020202020204"/>
            </a:endParaRPr>
          </a:p>
        </p:txBody>
      </p:sp>
      <p:sp>
        <p:nvSpPr>
          <p:cNvPr id="106" name="Google Shape;106;p21"/>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Basic Layout">
  <p:cSld name="1_Basic Layout">
    <p:bg>
      <p:bgPr>
        <a:solidFill>
          <a:schemeClr val="lt1"/>
        </a:solidFill>
        <a:effectLst/>
      </p:bgPr>
    </p:bg>
    <p:spTree>
      <p:nvGrpSpPr>
        <p:cNvPr id="1" name="Shape 107"/>
        <p:cNvGrpSpPr/>
        <p:nvPr/>
      </p:nvGrpSpPr>
      <p:grpSpPr>
        <a:xfrm>
          <a:off x="0" y="0"/>
          <a:ext cx="0" cy="0"/>
          <a:chOff x="0" y="0"/>
          <a:chExt cx="0" cy="0"/>
        </a:xfrm>
      </p:grpSpPr>
      <p:sp>
        <p:nvSpPr>
          <p:cNvPr id="108" name="Google Shape;108;p22"/>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panose="020B0604020202020204"/>
              <a:buNone/>
              <a:defRPr sz="48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L="914400" marR="0" lvl="1" indent="-465455" algn="l" rtl="0">
              <a:spcBef>
                <a:spcPts val="745"/>
              </a:spcBef>
              <a:spcAft>
                <a:spcPts val="0"/>
              </a:spcAft>
              <a:buClr>
                <a:schemeClr val="dk1"/>
              </a:buClr>
              <a:buSzPts val="3735"/>
              <a:buFont typeface="Arial" panose="020B0604020202020204"/>
              <a:buChar char="–"/>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09" name="Google Shape;109;p22"/>
          <p:cNvSpPr txBox="1">
            <a:spLocks noGrp="1"/>
          </p:cNvSpPr>
          <p:nvPr>
            <p:ph type="body" idx="2"/>
          </p:nvPr>
        </p:nvSpPr>
        <p:spPr>
          <a:xfrm>
            <a:off x="0" y="932723"/>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5"/>
              </a:spcBef>
              <a:spcAft>
                <a:spcPts val="0"/>
              </a:spcAft>
              <a:buClr>
                <a:srgbClr val="3F3F3F"/>
              </a:buClr>
              <a:buSzPts val="1865"/>
              <a:buFont typeface="Arial" panose="020B0604020202020204"/>
              <a:buNone/>
              <a:defRPr sz="1865"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L="914400" marR="0" lvl="1" indent="-465455" algn="l" rtl="0">
              <a:spcBef>
                <a:spcPts val="745"/>
              </a:spcBef>
              <a:spcAft>
                <a:spcPts val="0"/>
              </a:spcAft>
              <a:buClr>
                <a:schemeClr val="dk1"/>
              </a:buClr>
              <a:buSzPts val="3735"/>
              <a:buFont typeface="Arial" panose="020B0604020202020204"/>
              <a:buChar char="–"/>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10" name="Google Shape;110;p22"/>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panose="020B0604020202020204"/>
              <a:ea typeface="Arial" panose="020B0604020202020204"/>
              <a:cs typeface="Arial" panose="020B0604020202020204"/>
              <a:sym typeface="Arial" panose="020B0604020202020204"/>
            </a:endParaRPr>
          </a:p>
        </p:txBody>
      </p:sp>
      <p:sp>
        <p:nvSpPr>
          <p:cNvPr id="111" name="Google Shape;111;p22"/>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2_Basic Layout">
  <p:cSld name="2_Basic Layout">
    <p:bg>
      <p:bgPr>
        <a:solidFill>
          <a:schemeClr val="lt1"/>
        </a:solidFill>
        <a:effectLst/>
      </p:bgPr>
    </p:bg>
    <p:spTree>
      <p:nvGrpSpPr>
        <p:cNvPr id="1" name="Shape 112"/>
        <p:cNvGrpSpPr/>
        <p:nvPr/>
      </p:nvGrpSpPr>
      <p:grpSpPr>
        <a:xfrm>
          <a:off x="0" y="0"/>
          <a:ext cx="0" cy="0"/>
          <a:chOff x="0" y="0"/>
          <a:chExt cx="0" cy="0"/>
        </a:xfrm>
      </p:grpSpPr>
      <p:sp>
        <p:nvSpPr>
          <p:cNvPr id="113" name="Google Shape;113;p23"/>
          <p:cNvSpPr txBox="1">
            <a:spLocks noGrp="1"/>
          </p:cNvSpPr>
          <p:nvPr>
            <p:ph type="body" idx="1"/>
          </p:nvPr>
        </p:nvSpPr>
        <p:spPr>
          <a:xfrm>
            <a:off x="2735627" y="164638"/>
            <a:ext cx="9456373" cy="768085"/>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960"/>
              </a:spcBef>
              <a:spcAft>
                <a:spcPts val="0"/>
              </a:spcAft>
              <a:buClr>
                <a:srgbClr val="3F3F3F"/>
              </a:buClr>
              <a:buSzPts val="4800"/>
              <a:buFont typeface="Arial" panose="020B0604020202020204"/>
              <a:buNone/>
              <a:defRPr sz="48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L="914400" marR="0" lvl="1" indent="-465455" algn="l" rtl="0">
              <a:spcBef>
                <a:spcPts val="745"/>
              </a:spcBef>
              <a:spcAft>
                <a:spcPts val="0"/>
              </a:spcAft>
              <a:buClr>
                <a:schemeClr val="dk1"/>
              </a:buClr>
              <a:buSzPts val="3735"/>
              <a:buFont typeface="Arial" panose="020B0604020202020204"/>
              <a:buChar char="–"/>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14" name="Google Shape;114;p23"/>
          <p:cNvSpPr txBox="1">
            <a:spLocks noGrp="1"/>
          </p:cNvSpPr>
          <p:nvPr>
            <p:ph type="body" idx="2"/>
          </p:nvPr>
        </p:nvSpPr>
        <p:spPr>
          <a:xfrm>
            <a:off x="2735627" y="932723"/>
            <a:ext cx="9456373" cy="384043"/>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375"/>
              </a:spcBef>
              <a:spcAft>
                <a:spcPts val="0"/>
              </a:spcAft>
              <a:buClr>
                <a:srgbClr val="3F3F3F"/>
              </a:buClr>
              <a:buSzPts val="1865"/>
              <a:buFont typeface="Arial" panose="020B0604020202020204"/>
              <a:buNone/>
              <a:defRPr sz="1865"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L="914400" marR="0" lvl="1" indent="-465455" algn="l" rtl="0">
              <a:spcBef>
                <a:spcPts val="745"/>
              </a:spcBef>
              <a:spcAft>
                <a:spcPts val="0"/>
              </a:spcAft>
              <a:buClr>
                <a:schemeClr val="dk1"/>
              </a:buClr>
              <a:buSzPts val="3735"/>
              <a:buFont typeface="Arial" panose="020B0604020202020204"/>
              <a:buChar char="–"/>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15" name="Google Shape;115;p23"/>
          <p:cNvSpPr/>
          <p:nvPr/>
        </p:nvSpPr>
        <p:spPr>
          <a:xfrm>
            <a:off x="0" y="1"/>
            <a:ext cx="2543605" cy="68641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Images and Contents Layout">
  <p:cSld name="Images and Contents Layout">
    <p:spTree>
      <p:nvGrpSpPr>
        <p:cNvPr id="1" name="Shape 116"/>
        <p:cNvGrpSpPr/>
        <p:nvPr/>
      </p:nvGrpSpPr>
      <p:grpSpPr>
        <a:xfrm>
          <a:off x="0" y="0"/>
          <a:ext cx="0" cy="0"/>
          <a:chOff x="0" y="0"/>
          <a:chExt cx="0" cy="0"/>
        </a:xfrm>
      </p:grpSpPr>
      <p:sp>
        <p:nvSpPr>
          <p:cNvPr id="117" name="Google Shape;117;p24"/>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panose="020B0604020202020204"/>
              <a:buNone/>
              <a:defRPr sz="4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465455" algn="l" rtl="0">
              <a:spcBef>
                <a:spcPts val="745"/>
              </a:spcBef>
              <a:spcAft>
                <a:spcPts val="0"/>
              </a:spcAft>
              <a:buClr>
                <a:schemeClr val="dk1"/>
              </a:buClr>
              <a:buSzPts val="3735"/>
              <a:buFont typeface="Arial" panose="020B0604020202020204"/>
              <a:buChar char="–"/>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18" name="Google Shape;118;p24"/>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5"/>
              </a:spcBef>
              <a:spcAft>
                <a:spcPts val="0"/>
              </a:spcAft>
              <a:buClr>
                <a:srgbClr val="3F3F3F"/>
              </a:buClr>
              <a:buSzPts val="1865"/>
              <a:buFont typeface="Arial" panose="020B0604020202020204"/>
              <a:buNone/>
              <a:defRPr sz="1865"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L="914400" marR="0" lvl="1" indent="-465455" algn="l" rtl="0">
              <a:spcBef>
                <a:spcPts val="745"/>
              </a:spcBef>
              <a:spcAft>
                <a:spcPts val="0"/>
              </a:spcAft>
              <a:buClr>
                <a:schemeClr val="dk1"/>
              </a:buClr>
              <a:buSzPts val="3735"/>
              <a:buFont typeface="Arial" panose="020B0604020202020204"/>
              <a:buChar char="–"/>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19" name="Google Shape;119;p24"/>
          <p:cNvSpPr/>
          <p:nvPr/>
        </p:nvSpPr>
        <p:spPr>
          <a:xfrm>
            <a:off x="0" y="2276872"/>
            <a:ext cx="12192000" cy="2400267"/>
          </a:xfrm>
          <a:prstGeom prst="rect">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panose="020B0604020202020204"/>
              <a:ea typeface="Arial" panose="020B0604020202020204"/>
              <a:cs typeface="Arial" panose="020B0604020202020204"/>
              <a:sym typeface="Arial" panose="020B0604020202020204"/>
            </a:endParaRPr>
          </a:p>
        </p:txBody>
      </p:sp>
      <p:sp>
        <p:nvSpPr>
          <p:cNvPr id="120" name="Google Shape;120;p24"/>
          <p:cNvSpPr/>
          <p:nvPr/>
        </p:nvSpPr>
        <p:spPr>
          <a:xfrm rot="10800000">
            <a:off x="158339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panose="020B0604020202020204"/>
              <a:ea typeface="Arial" panose="020B0604020202020204"/>
              <a:cs typeface="Arial" panose="020B0604020202020204"/>
              <a:sym typeface="Arial" panose="020B0604020202020204"/>
            </a:endParaRPr>
          </a:p>
        </p:txBody>
      </p:sp>
      <p:sp>
        <p:nvSpPr>
          <p:cNvPr id="121" name="Google Shape;121;p24"/>
          <p:cNvSpPr/>
          <p:nvPr/>
        </p:nvSpPr>
        <p:spPr>
          <a:xfrm rot="10800000">
            <a:off x="446371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panose="020B0604020202020204"/>
              <a:ea typeface="Arial" panose="020B0604020202020204"/>
              <a:cs typeface="Arial" panose="020B0604020202020204"/>
              <a:sym typeface="Arial" panose="020B0604020202020204"/>
            </a:endParaRPr>
          </a:p>
        </p:txBody>
      </p:sp>
      <p:sp>
        <p:nvSpPr>
          <p:cNvPr id="122" name="Google Shape;122;p24"/>
          <p:cNvSpPr/>
          <p:nvPr/>
        </p:nvSpPr>
        <p:spPr>
          <a:xfrm rot="10800000">
            <a:off x="734403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panose="020B0604020202020204"/>
              <a:ea typeface="Arial" panose="020B0604020202020204"/>
              <a:cs typeface="Arial" panose="020B0604020202020204"/>
              <a:sym typeface="Arial" panose="020B0604020202020204"/>
            </a:endParaRPr>
          </a:p>
        </p:txBody>
      </p:sp>
      <p:sp>
        <p:nvSpPr>
          <p:cNvPr id="123" name="Google Shape;123;p24"/>
          <p:cNvSpPr/>
          <p:nvPr/>
        </p:nvSpPr>
        <p:spPr>
          <a:xfrm rot="10800000">
            <a:off x="10224348"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panose="020B0604020202020204"/>
              <a:ea typeface="Arial" panose="020B0604020202020204"/>
              <a:cs typeface="Arial" panose="020B0604020202020204"/>
              <a:sym typeface="Arial" panose="020B0604020202020204"/>
            </a:endParaRPr>
          </a:p>
        </p:txBody>
      </p:sp>
      <p:sp>
        <p:nvSpPr>
          <p:cNvPr id="124" name="Google Shape;124;p24"/>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panose="020B0604020202020204"/>
              <a:ea typeface="Arial" panose="020B0604020202020204"/>
              <a:cs typeface="Arial" panose="020B0604020202020204"/>
              <a:sym typeface="Arial" panose="020B0604020202020204"/>
            </a:endParaRPr>
          </a:p>
        </p:txBody>
      </p:sp>
      <p:sp>
        <p:nvSpPr>
          <p:cNvPr id="125" name="Google Shape;125;p24"/>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panose="020B0604020202020204"/>
              <a:ea typeface="Arial" panose="020B0604020202020204"/>
              <a:cs typeface="Arial" panose="020B0604020202020204"/>
              <a:sym typeface="Arial" panose="020B0604020202020204"/>
            </a:endParaRPr>
          </a:p>
        </p:txBody>
      </p:sp>
      <p:sp>
        <p:nvSpPr>
          <p:cNvPr id="126" name="Google Shape;126;p24"/>
          <p:cNvSpPr>
            <a:spLocks noGrp="1"/>
          </p:cNvSpPr>
          <p:nvPr>
            <p:ph type="pic" idx="3"/>
          </p:nvPr>
        </p:nvSpPr>
        <p:spPr>
          <a:xfrm>
            <a:off x="815413" y="2517005"/>
            <a:ext cx="1920000" cy="1920000"/>
          </a:xfrm>
          <a:prstGeom prst="ellipse">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panose="020B0604020202020204"/>
              <a:buNone/>
              <a:defRPr sz="16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R="0" lvl="1" algn="l" rtl="0">
              <a:spcBef>
                <a:spcPts val="745"/>
              </a:spcBef>
              <a:spcAft>
                <a:spcPts val="0"/>
              </a:spcAft>
              <a:buClr>
                <a:schemeClr val="dk1"/>
              </a:buClr>
              <a:buSzPts val="3735"/>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27" name="Google Shape;127;p24"/>
          <p:cNvSpPr>
            <a:spLocks noGrp="1"/>
          </p:cNvSpPr>
          <p:nvPr>
            <p:ph type="pic" idx="4"/>
          </p:nvPr>
        </p:nvSpPr>
        <p:spPr>
          <a:xfrm>
            <a:off x="3695732" y="2517005"/>
            <a:ext cx="1920000" cy="1920000"/>
          </a:xfrm>
          <a:prstGeom prst="ellipse">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panose="020B0604020202020204"/>
              <a:buNone/>
              <a:defRPr sz="16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R="0" lvl="1" algn="l" rtl="0">
              <a:spcBef>
                <a:spcPts val="745"/>
              </a:spcBef>
              <a:spcAft>
                <a:spcPts val="0"/>
              </a:spcAft>
              <a:buClr>
                <a:schemeClr val="dk1"/>
              </a:buClr>
              <a:buSzPts val="3735"/>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28" name="Google Shape;128;p24"/>
          <p:cNvSpPr>
            <a:spLocks noGrp="1"/>
          </p:cNvSpPr>
          <p:nvPr>
            <p:ph type="pic" idx="5"/>
          </p:nvPr>
        </p:nvSpPr>
        <p:spPr>
          <a:xfrm>
            <a:off x="6576051" y="2517005"/>
            <a:ext cx="1920000" cy="1920000"/>
          </a:xfrm>
          <a:prstGeom prst="ellipse">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panose="020B0604020202020204"/>
              <a:buNone/>
              <a:defRPr sz="16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R="0" lvl="1" algn="l" rtl="0">
              <a:spcBef>
                <a:spcPts val="745"/>
              </a:spcBef>
              <a:spcAft>
                <a:spcPts val="0"/>
              </a:spcAft>
              <a:buClr>
                <a:schemeClr val="dk1"/>
              </a:buClr>
              <a:buSzPts val="3735"/>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29" name="Google Shape;129;p24"/>
          <p:cNvSpPr>
            <a:spLocks noGrp="1"/>
          </p:cNvSpPr>
          <p:nvPr>
            <p:ph type="pic" idx="6"/>
          </p:nvPr>
        </p:nvSpPr>
        <p:spPr>
          <a:xfrm>
            <a:off x="9456369" y="2517005"/>
            <a:ext cx="1920000" cy="1920000"/>
          </a:xfrm>
          <a:prstGeom prst="ellipse">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panose="020B0604020202020204"/>
              <a:buNone/>
              <a:defRPr sz="16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R="0" lvl="1" algn="l" rtl="0">
              <a:spcBef>
                <a:spcPts val="745"/>
              </a:spcBef>
              <a:spcAft>
                <a:spcPts val="0"/>
              </a:spcAft>
              <a:buClr>
                <a:schemeClr val="dk1"/>
              </a:buClr>
              <a:buSzPts val="3735"/>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838200" y="365125"/>
            <a:ext cx="8824415" cy="1325563"/>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6"/>
          <p:cNvSpPr txBox="1">
            <a:spLocks noGrp="1"/>
          </p:cNvSpPr>
          <p:nvPr>
            <p:ph type="body" idx="1"/>
          </p:nvPr>
        </p:nvSpPr>
        <p:spPr>
          <a:xfrm>
            <a:off x="838200" y="1825625"/>
            <a:ext cx="10515600" cy="4351338"/>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25" name="Google Shape;25;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Images and Contents Layout">
  <p:cSld name="1_Images and Contents Layout">
    <p:spTree>
      <p:nvGrpSpPr>
        <p:cNvPr id="1" name="Shape 130"/>
        <p:cNvGrpSpPr/>
        <p:nvPr/>
      </p:nvGrpSpPr>
      <p:grpSpPr>
        <a:xfrm>
          <a:off x="0" y="0"/>
          <a:ext cx="0" cy="0"/>
          <a:chOff x="0" y="0"/>
          <a:chExt cx="0" cy="0"/>
        </a:xfrm>
      </p:grpSpPr>
      <p:sp>
        <p:nvSpPr>
          <p:cNvPr id="131" name="Google Shape;131;p25"/>
          <p:cNvSpPr/>
          <p:nvPr/>
        </p:nvSpPr>
        <p:spPr>
          <a:xfrm>
            <a:off x="5231904" y="2276872"/>
            <a:ext cx="5711957" cy="3936437"/>
          </a:xfrm>
          <a:prstGeom prst="rect">
            <a:avLst/>
          </a:prstGeom>
          <a:solidFill>
            <a:srgbClr val="F2F2F2"/>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3F3F3F"/>
              </a:solidFill>
              <a:latin typeface="Arial" panose="020B0604020202020204"/>
              <a:ea typeface="Arial" panose="020B0604020202020204"/>
              <a:cs typeface="Arial" panose="020B0604020202020204"/>
              <a:sym typeface="Arial" panose="020B0604020202020204"/>
            </a:endParaRPr>
          </a:p>
        </p:txBody>
      </p:sp>
      <p:sp>
        <p:nvSpPr>
          <p:cNvPr id="132" name="Google Shape;132;p25"/>
          <p:cNvSpPr>
            <a:spLocks noGrp="1"/>
          </p:cNvSpPr>
          <p:nvPr>
            <p:ph type="pic" idx="2"/>
          </p:nvPr>
        </p:nvSpPr>
        <p:spPr>
          <a:xfrm>
            <a:off x="1103445" y="1412776"/>
            <a:ext cx="4560000" cy="3696000"/>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panose="020B0604020202020204"/>
              <a:buNone/>
              <a:defRPr sz="16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R="0" lvl="1" algn="l" rtl="0">
              <a:spcBef>
                <a:spcPts val="745"/>
              </a:spcBef>
              <a:spcAft>
                <a:spcPts val="0"/>
              </a:spcAft>
              <a:buClr>
                <a:schemeClr val="dk1"/>
              </a:buClr>
              <a:buSzPts val="3735"/>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2_Images and Contents Layout">
  <p:cSld name="2_Images and Contents Layout">
    <p:spTree>
      <p:nvGrpSpPr>
        <p:cNvPr id="1" name="Shape 133"/>
        <p:cNvGrpSpPr/>
        <p:nvPr/>
      </p:nvGrpSpPr>
      <p:grpSpPr>
        <a:xfrm>
          <a:off x="0" y="0"/>
          <a:ext cx="0" cy="0"/>
          <a:chOff x="0" y="0"/>
          <a:chExt cx="0" cy="0"/>
        </a:xfrm>
      </p:grpSpPr>
      <p:sp>
        <p:nvSpPr>
          <p:cNvPr id="134" name="Google Shape;134;p26"/>
          <p:cNvSpPr>
            <a:spLocks noGrp="1"/>
          </p:cNvSpPr>
          <p:nvPr>
            <p:ph type="pic" idx="2"/>
          </p:nvPr>
        </p:nvSpPr>
        <p:spPr>
          <a:xfrm>
            <a:off x="0" y="990600"/>
            <a:ext cx="3887755" cy="5867400"/>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panose="020B0604020202020204"/>
              <a:buNone/>
              <a:defRPr sz="16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R="0" lvl="1" algn="l" rtl="0">
              <a:spcBef>
                <a:spcPts val="745"/>
              </a:spcBef>
              <a:spcAft>
                <a:spcPts val="0"/>
              </a:spcAft>
              <a:buClr>
                <a:schemeClr val="dk1"/>
              </a:buClr>
              <a:buSzPts val="3735"/>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35" name="Google Shape;135;p26"/>
          <p:cNvSpPr>
            <a:spLocks noGrp="1"/>
          </p:cNvSpPr>
          <p:nvPr>
            <p:ph type="pic" idx="3"/>
          </p:nvPr>
        </p:nvSpPr>
        <p:spPr>
          <a:xfrm>
            <a:off x="4079776" y="0"/>
            <a:ext cx="8112224" cy="3621021"/>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panose="020B0604020202020204"/>
              <a:buNone/>
              <a:defRPr sz="16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R="0" lvl="1" algn="l" rtl="0">
              <a:spcBef>
                <a:spcPts val="745"/>
              </a:spcBef>
              <a:spcAft>
                <a:spcPts val="0"/>
              </a:spcAft>
              <a:buClr>
                <a:schemeClr val="dk1"/>
              </a:buClr>
              <a:buSzPts val="3735"/>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3_Images and Contents Layout">
  <p:cSld name="3_Images and Contents Layout">
    <p:spTree>
      <p:nvGrpSpPr>
        <p:cNvPr id="1" name="Shape 136"/>
        <p:cNvGrpSpPr/>
        <p:nvPr/>
      </p:nvGrpSpPr>
      <p:grpSpPr>
        <a:xfrm>
          <a:off x="0" y="0"/>
          <a:ext cx="0" cy="0"/>
          <a:chOff x="0" y="0"/>
          <a:chExt cx="0" cy="0"/>
        </a:xfrm>
      </p:grpSpPr>
      <p:sp>
        <p:nvSpPr>
          <p:cNvPr id="137" name="Google Shape;137;p27"/>
          <p:cNvSpPr>
            <a:spLocks noGrp="1"/>
          </p:cNvSpPr>
          <p:nvPr>
            <p:ph type="pic" idx="2"/>
          </p:nvPr>
        </p:nvSpPr>
        <p:spPr>
          <a:xfrm>
            <a:off x="0" y="1013496"/>
            <a:ext cx="3887755" cy="3567632"/>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panose="020B0604020202020204"/>
              <a:buNone/>
              <a:defRPr sz="16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R="0" lvl="1" algn="l" rtl="0">
              <a:spcBef>
                <a:spcPts val="745"/>
              </a:spcBef>
              <a:spcAft>
                <a:spcPts val="0"/>
              </a:spcAft>
              <a:buClr>
                <a:schemeClr val="dk1"/>
              </a:buClr>
              <a:buSzPts val="3735"/>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38" name="Google Shape;138;p27"/>
          <p:cNvSpPr>
            <a:spLocks noGrp="1"/>
          </p:cNvSpPr>
          <p:nvPr>
            <p:ph type="pic" idx="3"/>
          </p:nvPr>
        </p:nvSpPr>
        <p:spPr>
          <a:xfrm>
            <a:off x="8304245" y="0"/>
            <a:ext cx="3887755" cy="4581128"/>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panose="020B0604020202020204"/>
              <a:buNone/>
              <a:defRPr sz="16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R="0" lvl="1" algn="l" rtl="0">
              <a:spcBef>
                <a:spcPts val="745"/>
              </a:spcBef>
              <a:spcAft>
                <a:spcPts val="0"/>
              </a:spcAft>
              <a:buClr>
                <a:schemeClr val="dk1"/>
              </a:buClr>
              <a:buSzPts val="3735"/>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39" name="Google Shape;139;p27"/>
          <p:cNvSpPr>
            <a:spLocks noGrp="1"/>
          </p:cNvSpPr>
          <p:nvPr>
            <p:ph type="pic" idx="4"/>
          </p:nvPr>
        </p:nvSpPr>
        <p:spPr>
          <a:xfrm>
            <a:off x="0" y="4773149"/>
            <a:ext cx="6096000" cy="2084851"/>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panose="020B0604020202020204"/>
              <a:buNone/>
              <a:defRPr sz="16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R="0" lvl="1" algn="l" rtl="0">
              <a:spcBef>
                <a:spcPts val="745"/>
              </a:spcBef>
              <a:spcAft>
                <a:spcPts val="0"/>
              </a:spcAft>
              <a:buClr>
                <a:schemeClr val="dk1"/>
              </a:buClr>
              <a:buSzPts val="3735"/>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4_Images and Contents Layout">
  <p:cSld name="4_Images and Contents Layout">
    <p:spTree>
      <p:nvGrpSpPr>
        <p:cNvPr id="1" name="Shape 140"/>
        <p:cNvGrpSpPr/>
        <p:nvPr/>
      </p:nvGrpSpPr>
      <p:grpSpPr>
        <a:xfrm>
          <a:off x="0" y="0"/>
          <a:ext cx="0" cy="0"/>
          <a:chOff x="0" y="0"/>
          <a:chExt cx="0" cy="0"/>
        </a:xfrm>
      </p:grpSpPr>
      <p:sp>
        <p:nvSpPr>
          <p:cNvPr id="141" name="Google Shape;141;p28"/>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panose="020B0604020202020204"/>
              <a:buNone/>
              <a:defRPr sz="48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L="914400" marR="0" lvl="1" indent="-465455" algn="l" rtl="0">
              <a:spcBef>
                <a:spcPts val="745"/>
              </a:spcBef>
              <a:spcAft>
                <a:spcPts val="0"/>
              </a:spcAft>
              <a:buClr>
                <a:schemeClr val="dk1"/>
              </a:buClr>
              <a:buSzPts val="3735"/>
              <a:buFont typeface="Arial" panose="020B0604020202020204"/>
              <a:buChar char="–"/>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42" name="Google Shape;142;p28"/>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5"/>
              </a:spcBef>
              <a:spcAft>
                <a:spcPts val="0"/>
              </a:spcAft>
              <a:buClr>
                <a:srgbClr val="3F3F3F"/>
              </a:buClr>
              <a:buSzPts val="1865"/>
              <a:buFont typeface="Arial" panose="020B0604020202020204"/>
              <a:buNone/>
              <a:defRPr sz="1865"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L="914400" marR="0" lvl="1" indent="-465455" algn="l" rtl="0">
              <a:spcBef>
                <a:spcPts val="745"/>
              </a:spcBef>
              <a:spcAft>
                <a:spcPts val="0"/>
              </a:spcAft>
              <a:buClr>
                <a:schemeClr val="dk1"/>
              </a:buClr>
              <a:buSzPts val="3735"/>
              <a:buFont typeface="Arial" panose="020B0604020202020204"/>
              <a:buChar char="–"/>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43" name="Google Shape;143;p28"/>
          <p:cNvSpPr/>
          <p:nvPr/>
        </p:nvSpPr>
        <p:spPr>
          <a:xfrm>
            <a:off x="595027" y="4101331"/>
            <a:ext cx="2400000" cy="2304000"/>
          </a:xfrm>
          <a:prstGeom prst="rect">
            <a:avLst/>
          </a:prstGeom>
          <a:solidFill>
            <a:schemeClr val="accent2"/>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1600">
              <a:solidFill>
                <a:srgbClr val="3F3F3F"/>
              </a:solidFill>
              <a:latin typeface="Arial" panose="020B0604020202020204"/>
              <a:ea typeface="Arial" panose="020B0604020202020204"/>
              <a:cs typeface="Arial" panose="020B0604020202020204"/>
              <a:sym typeface="Arial" panose="020B0604020202020204"/>
            </a:endParaRPr>
          </a:p>
        </p:txBody>
      </p:sp>
      <p:sp>
        <p:nvSpPr>
          <p:cNvPr id="144" name="Google Shape;144;p28"/>
          <p:cNvSpPr/>
          <p:nvPr/>
        </p:nvSpPr>
        <p:spPr>
          <a:xfrm>
            <a:off x="9196973" y="1700808"/>
            <a:ext cx="2400000" cy="2304000"/>
          </a:xfrm>
          <a:prstGeom prst="rect">
            <a:avLst/>
          </a:prstGeom>
          <a:solidFill>
            <a:schemeClr val="accent3"/>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1600">
              <a:solidFill>
                <a:srgbClr val="3F3F3F"/>
              </a:solidFill>
              <a:latin typeface="Arial" panose="020B0604020202020204"/>
              <a:ea typeface="Arial" panose="020B0604020202020204"/>
              <a:cs typeface="Arial" panose="020B0604020202020204"/>
              <a:sym typeface="Arial" panose="020B0604020202020204"/>
            </a:endParaRPr>
          </a:p>
        </p:txBody>
      </p:sp>
      <p:sp>
        <p:nvSpPr>
          <p:cNvPr id="145" name="Google Shape;145;p28"/>
          <p:cNvSpPr>
            <a:spLocks noGrp="1"/>
          </p:cNvSpPr>
          <p:nvPr>
            <p:ph type="pic" idx="3"/>
          </p:nvPr>
        </p:nvSpPr>
        <p:spPr>
          <a:xfrm>
            <a:off x="595027" y="1700808"/>
            <a:ext cx="2400000" cy="2304000"/>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panose="020B0604020202020204"/>
              <a:buNone/>
              <a:defRPr sz="16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R="0" lvl="1" algn="l" rtl="0">
              <a:spcBef>
                <a:spcPts val="745"/>
              </a:spcBef>
              <a:spcAft>
                <a:spcPts val="0"/>
              </a:spcAft>
              <a:buClr>
                <a:schemeClr val="dk1"/>
              </a:buClr>
              <a:buSzPts val="3735"/>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46" name="Google Shape;146;p28"/>
          <p:cNvSpPr>
            <a:spLocks noGrp="1"/>
          </p:cNvSpPr>
          <p:nvPr>
            <p:ph type="pic" idx="4"/>
          </p:nvPr>
        </p:nvSpPr>
        <p:spPr>
          <a:xfrm>
            <a:off x="9196973" y="4101331"/>
            <a:ext cx="2400000" cy="2304000"/>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panose="020B0604020202020204"/>
              <a:buNone/>
              <a:defRPr sz="16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R="0" lvl="1" algn="l" rtl="0">
              <a:spcBef>
                <a:spcPts val="745"/>
              </a:spcBef>
              <a:spcAft>
                <a:spcPts val="0"/>
              </a:spcAft>
              <a:buClr>
                <a:schemeClr val="dk1"/>
              </a:buClr>
              <a:buSzPts val="3735"/>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47" name="Google Shape;147;p28"/>
          <p:cNvSpPr>
            <a:spLocks noGrp="1"/>
          </p:cNvSpPr>
          <p:nvPr>
            <p:ph type="pic" idx="5"/>
          </p:nvPr>
        </p:nvSpPr>
        <p:spPr>
          <a:xfrm>
            <a:off x="3119669" y="4101331"/>
            <a:ext cx="5952663" cy="2304000"/>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panose="020B0604020202020204"/>
              <a:buNone/>
              <a:defRPr sz="16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R="0" lvl="1" algn="l" rtl="0">
              <a:spcBef>
                <a:spcPts val="745"/>
              </a:spcBef>
              <a:spcAft>
                <a:spcPts val="0"/>
              </a:spcAft>
              <a:buClr>
                <a:schemeClr val="dk1"/>
              </a:buClr>
              <a:buSzPts val="3735"/>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48" name="Google Shape;148;p28"/>
          <p:cNvSpPr>
            <a:spLocks noGrp="1"/>
          </p:cNvSpPr>
          <p:nvPr>
            <p:ph type="pic" idx="6"/>
          </p:nvPr>
        </p:nvSpPr>
        <p:spPr>
          <a:xfrm>
            <a:off x="3119669" y="1700808"/>
            <a:ext cx="5952663" cy="2304000"/>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panose="020B0604020202020204"/>
              <a:buNone/>
              <a:defRPr sz="16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R="0" lvl="1" algn="l" rtl="0">
              <a:spcBef>
                <a:spcPts val="745"/>
              </a:spcBef>
              <a:spcAft>
                <a:spcPts val="0"/>
              </a:spcAft>
              <a:buClr>
                <a:schemeClr val="dk1"/>
              </a:buClr>
              <a:buSzPts val="3735"/>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5_Images and Contents Layout">
  <p:cSld name="5_Images and Contents Layout">
    <p:spTree>
      <p:nvGrpSpPr>
        <p:cNvPr id="1" name="Shape 149"/>
        <p:cNvGrpSpPr/>
        <p:nvPr/>
      </p:nvGrpSpPr>
      <p:grpSpPr>
        <a:xfrm>
          <a:off x="0" y="0"/>
          <a:ext cx="0" cy="0"/>
          <a:chOff x="0" y="0"/>
          <a:chExt cx="0" cy="0"/>
        </a:xfrm>
      </p:grpSpPr>
      <p:sp>
        <p:nvSpPr>
          <p:cNvPr id="150" name="Google Shape;150;p29"/>
          <p:cNvSpPr>
            <a:spLocks noGrp="1"/>
          </p:cNvSpPr>
          <p:nvPr>
            <p:ph type="pic" idx="2"/>
          </p:nvPr>
        </p:nvSpPr>
        <p:spPr>
          <a:xfrm>
            <a:off x="709650" y="480055"/>
            <a:ext cx="4224469" cy="4197085"/>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panose="020B0604020202020204"/>
              <a:buNone/>
              <a:defRPr sz="16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R="0" lvl="1" algn="l" rtl="0">
              <a:spcBef>
                <a:spcPts val="745"/>
              </a:spcBef>
              <a:spcAft>
                <a:spcPts val="0"/>
              </a:spcAft>
              <a:buClr>
                <a:schemeClr val="dk1"/>
              </a:buClr>
              <a:buSzPts val="3735"/>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51" name="Google Shape;151;p29"/>
          <p:cNvSpPr>
            <a:spLocks noGrp="1"/>
          </p:cNvSpPr>
          <p:nvPr>
            <p:ph type="pic" idx="3"/>
          </p:nvPr>
        </p:nvSpPr>
        <p:spPr>
          <a:xfrm>
            <a:off x="5126140" y="480056"/>
            <a:ext cx="6336704" cy="2296105"/>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panose="020B0604020202020204"/>
              <a:buNone/>
              <a:defRPr sz="16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R="0" lvl="1" algn="l" rtl="0">
              <a:spcBef>
                <a:spcPts val="745"/>
              </a:spcBef>
              <a:spcAft>
                <a:spcPts val="0"/>
              </a:spcAft>
              <a:buClr>
                <a:schemeClr val="dk1"/>
              </a:buClr>
              <a:buSzPts val="3735"/>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52" name="Google Shape;152;p29"/>
          <p:cNvSpPr>
            <a:spLocks noGrp="1"/>
          </p:cNvSpPr>
          <p:nvPr>
            <p:ph type="pic" idx="4"/>
          </p:nvPr>
        </p:nvSpPr>
        <p:spPr>
          <a:xfrm>
            <a:off x="5126140" y="2948948"/>
            <a:ext cx="1968000" cy="1728192"/>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panose="020B0604020202020204"/>
              <a:buNone/>
              <a:defRPr sz="16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R="0" lvl="1" algn="l" rtl="0">
              <a:spcBef>
                <a:spcPts val="745"/>
              </a:spcBef>
              <a:spcAft>
                <a:spcPts val="0"/>
              </a:spcAft>
              <a:buClr>
                <a:schemeClr val="dk1"/>
              </a:buClr>
              <a:buSzPts val="3735"/>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53" name="Google Shape;153;p29"/>
          <p:cNvSpPr>
            <a:spLocks noGrp="1"/>
          </p:cNvSpPr>
          <p:nvPr>
            <p:ph type="pic" idx="5"/>
          </p:nvPr>
        </p:nvSpPr>
        <p:spPr>
          <a:xfrm>
            <a:off x="7310492" y="2948948"/>
            <a:ext cx="1968000" cy="1728192"/>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panose="020B0604020202020204"/>
              <a:buNone/>
              <a:defRPr sz="16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R="0" lvl="1" algn="l" rtl="0">
              <a:spcBef>
                <a:spcPts val="745"/>
              </a:spcBef>
              <a:spcAft>
                <a:spcPts val="0"/>
              </a:spcAft>
              <a:buClr>
                <a:schemeClr val="dk1"/>
              </a:buClr>
              <a:buSzPts val="3735"/>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54" name="Google Shape;154;p29"/>
          <p:cNvSpPr>
            <a:spLocks noGrp="1"/>
          </p:cNvSpPr>
          <p:nvPr>
            <p:ph type="pic" idx="6"/>
          </p:nvPr>
        </p:nvSpPr>
        <p:spPr>
          <a:xfrm>
            <a:off x="9494844" y="2948948"/>
            <a:ext cx="1968000" cy="1728192"/>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panose="020B0604020202020204"/>
              <a:buNone/>
              <a:defRPr sz="16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R="0" lvl="1" algn="l" rtl="0">
              <a:spcBef>
                <a:spcPts val="745"/>
              </a:spcBef>
              <a:spcAft>
                <a:spcPts val="0"/>
              </a:spcAft>
              <a:buClr>
                <a:schemeClr val="dk1"/>
              </a:buClr>
              <a:buSzPts val="3735"/>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7_Images and Contents Layout">
  <p:cSld name="7_Images and Contents Layout">
    <p:spTree>
      <p:nvGrpSpPr>
        <p:cNvPr id="1" name="Shape 155"/>
        <p:cNvGrpSpPr/>
        <p:nvPr/>
      </p:nvGrpSpPr>
      <p:grpSpPr>
        <a:xfrm>
          <a:off x="0" y="0"/>
          <a:ext cx="0" cy="0"/>
          <a:chOff x="0" y="0"/>
          <a:chExt cx="0" cy="0"/>
        </a:xfrm>
      </p:grpSpPr>
      <p:sp>
        <p:nvSpPr>
          <p:cNvPr id="156" name="Google Shape;156;p30"/>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panose="020B0604020202020204"/>
              <a:buNone/>
              <a:defRPr sz="48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L="914400" marR="0" lvl="1" indent="-465455" algn="l" rtl="0">
              <a:spcBef>
                <a:spcPts val="745"/>
              </a:spcBef>
              <a:spcAft>
                <a:spcPts val="0"/>
              </a:spcAft>
              <a:buClr>
                <a:schemeClr val="dk1"/>
              </a:buClr>
              <a:buSzPts val="3735"/>
              <a:buFont typeface="Arial" panose="020B0604020202020204"/>
              <a:buChar char="–"/>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57" name="Google Shape;157;p30"/>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5"/>
              </a:spcBef>
              <a:spcAft>
                <a:spcPts val="0"/>
              </a:spcAft>
              <a:buClr>
                <a:srgbClr val="3F3F3F"/>
              </a:buClr>
              <a:buSzPts val="1865"/>
              <a:buFont typeface="Arial" panose="020B0604020202020204"/>
              <a:buNone/>
              <a:defRPr sz="1865"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L="914400" marR="0" lvl="1" indent="-465455" algn="l" rtl="0">
              <a:spcBef>
                <a:spcPts val="745"/>
              </a:spcBef>
              <a:spcAft>
                <a:spcPts val="0"/>
              </a:spcAft>
              <a:buClr>
                <a:schemeClr val="dk1"/>
              </a:buClr>
              <a:buSzPts val="3735"/>
              <a:buFont typeface="Arial" panose="020B0604020202020204"/>
              <a:buChar char="–"/>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pic>
        <p:nvPicPr>
          <p:cNvPr id="158" name="Google Shape;158;p30"/>
          <p:cNvPicPr preferRelativeResize="0"/>
          <p:nvPr/>
        </p:nvPicPr>
        <p:blipFill rotWithShape="1">
          <a:blip r:embed="rId2"/>
          <a:srcRect/>
          <a:stretch>
            <a:fillRect/>
          </a:stretch>
        </p:blipFill>
        <p:spPr>
          <a:xfrm>
            <a:off x="4546767" y="2276873"/>
            <a:ext cx="7238124" cy="3966041"/>
          </a:xfrm>
          <a:prstGeom prst="rect">
            <a:avLst/>
          </a:prstGeom>
          <a:noFill/>
          <a:ln>
            <a:noFill/>
          </a:ln>
        </p:spPr>
      </p:pic>
      <p:sp>
        <p:nvSpPr>
          <p:cNvPr id="159" name="Google Shape;159;p30"/>
          <p:cNvSpPr>
            <a:spLocks noGrp="1"/>
          </p:cNvSpPr>
          <p:nvPr>
            <p:ph type="pic" idx="3"/>
          </p:nvPr>
        </p:nvSpPr>
        <p:spPr>
          <a:xfrm>
            <a:off x="5705875" y="2485912"/>
            <a:ext cx="4832891" cy="3124239"/>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panose="020B0604020202020204"/>
              <a:buNone/>
              <a:defRPr sz="16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R="0" lvl="1" algn="l" rtl="0">
              <a:spcBef>
                <a:spcPts val="745"/>
              </a:spcBef>
              <a:spcAft>
                <a:spcPts val="0"/>
              </a:spcAft>
              <a:buClr>
                <a:schemeClr val="dk1"/>
              </a:buClr>
              <a:buSzPts val="3735"/>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60" name="Google Shape;160;p30"/>
          <p:cNvSpPr/>
          <p:nvPr/>
        </p:nvSpPr>
        <p:spPr>
          <a:xfrm>
            <a:off x="4037371" y="1"/>
            <a:ext cx="4128459" cy="60959"/>
          </a:xfrm>
          <a:prstGeom prst="rect">
            <a:avLst/>
          </a:prstGeom>
          <a:solidFill>
            <a:srgbClr val="EB494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panose="020B0604020202020204"/>
              <a:ea typeface="Arial" panose="020B0604020202020204"/>
              <a:cs typeface="Arial" panose="020B0604020202020204"/>
              <a:sym typeface="Arial" panose="020B0604020202020204"/>
            </a:endParaRPr>
          </a:p>
        </p:txBody>
      </p:sp>
      <p:sp>
        <p:nvSpPr>
          <p:cNvPr id="161" name="Google Shape;161;p30"/>
          <p:cNvSpPr/>
          <p:nvPr/>
        </p:nvSpPr>
        <p:spPr>
          <a:xfrm>
            <a:off x="0" y="6753308"/>
            <a:ext cx="12192000" cy="110875"/>
          </a:xfrm>
          <a:prstGeom prst="rect">
            <a:avLst/>
          </a:prstGeom>
          <a:solidFill>
            <a:srgbClr val="EB494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8_Images and Contents Layout">
  <p:cSld name="8_Images and Contents Layout">
    <p:spTree>
      <p:nvGrpSpPr>
        <p:cNvPr id="1" name="Shape 162"/>
        <p:cNvGrpSpPr/>
        <p:nvPr/>
      </p:nvGrpSpPr>
      <p:grpSpPr>
        <a:xfrm>
          <a:off x="0" y="0"/>
          <a:ext cx="0" cy="0"/>
          <a:chOff x="0" y="0"/>
          <a:chExt cx="0" cy="0"/>
        </a:xfrm>
      </p:grpSpPr>
      <p:sp>
        <p:nvSpPr>
          <p:cNvPr id="163" name="Google Shape;163;p31"/>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panose="020B0604020202020204"/>
              <a:buNone/>
              <a:defRPr sz="48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L="914400" marR="0" lvl="1" indent="-465455" algn="l" rtl="0">
              <a:spcBef>
                <a:spcPts val="745"/>
              </a:spcBef>
              <a:spcAft>
                <a:spcPts val="0"/>
              </a:spcAft>
              <a:buClr>
                <a:schemeClr val="dk1"/>
              </a:buClr>
              <a:buSzPts val="3735"/>
              <a:buFont typeface="Arial" panose="020B0604020202020204"/>
              <a:buChar char="–"/>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64" name="Google Shape;164;p31"/>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5"/>
              </a:spcBef>
              <a:spcAft>
                <a:spcPts val="0"/>
              </a:spcAft>
              <a:buClr>
                <a:srgbClr val="3F3F3F"/>
              </a:buClr>
              <a:buSzPts val="1865"/>
              <a:buFont typeface="Arial" panose="020B0604020202020204"/>
              <a:buNone/>
              <a:defRPr sz="1865"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L="914400" marR="0" lvl="1" indent="-465455" algn="l" rtl="0">
              <a:spcBef>
                <a:spcPts val="745"/>
              </a:spcBef>
              <a:spcAft>
                <a:spcPts val="0"/>
              </a:spcAft>
              <a:buClr>
                <a:schemeClr val="dk1"/>
              </a:buClr>
              <a:buSzPts val="3735"/>
              <a:buFont typeface="Arial" panose="020B0604020202020204"/>
              <a:buChar char="–"/>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pic>
        <p:nvPicPr>
          <p:cNvPr id="165" name="Google Shape;165;p31" descr="D:\Fullppt\005-PNG이미지\모니터.png"/>
          <p:cNvPicPr preferRelativeResize="0"/>
          <p:nvPr/>
        </p:nvPicPr>
        <p:blipFill rotWithShape="1">
          <a:blip r:embed="rId2"/>
          <a:srcRect/>
          <a:stretch>
            <a:fillRect/>
          </a:stretch>
        </p:blipFill>
        <p:spPr>
          <a:xfrm>
            <a:off x="776400" y="1815747"/>
            <a:ext cx="3360373" cy="3350541"/>
          </a:xfrm>
          <a:prstGeom prst="rect">
            <a:avLst/>
          </a:prstGeom>
          <a:noFill/>
          <a:ln>
            <a:noFill/>
          </a:ln>
        </p:spPr>
      </p:pic>
      <p:pic>
        <p:nvPicPr>
          <p:cNvPr id="166" name="Google Shape;166;p31" descr="D:\Fullppt\005-PNG이미지\모니터.png"/>
          <p:cNvPicPr preferRelativeResize="0"/>
          <p:nvPr/>
        </p:nvPicPr>
        <p:blipFill rotWithShape="1">
          <a:blip r:embed="rId2"/>
          <a:srcRect/>
          <a:stretch>
            <a:fillRect/>
          </a:stretch>
        </p:blipFill>
        <p:spPr>
          <a:xfrm>
            <a:off x="4406826" y="1815747"/>
            <a:ext cx="3360373" cy="3350541"/>
          </a:xfrm>
          <a:prstGeom prst="rect">
            <a:avLst/>
          </a:prstGeom>
          <a:noFill/>
          <a:ln>
            <a:noFill/>
          </a:ln>
        </p:spPr>
      </p:pic>
      <p:pic>
        <p:nvPicPr>
          <p:cNvPr id="167" name="Google Shape;167;p31" descr="D:\Fullppt\005-PNG이미지\모니터.png"/>
          <p:cNvPicPr preferRelativeResize="0"/>
          <p:nvPr/>
        </p:nvPicPr>
        <p:blipFill rotWithShape="1">
          <a:blip r:embed="rId2"/>
          <a:srcRect/>
          <a:stretch>
            <a:fillRect/>
          </a:stretch>
        </p:blipFill>
        <p:spPr>
          <a:xfrm>
            <a:off x="8037251" y="1815747"/>
            <a:ext cx="3360373" cy="3350541"/>
          </a:xfrm>
          <a:prstGeom prst="rect">
            <a:avLst/>
          </a:prstGeom>
          <a:noFill/>
          <a:ln>
            <a:noFill/>
          </a:ln>
        </p:spPr>
      </p:pic>
      <p:sp>
        <p:nvSpPr>
          <p:cNvPr id="168" name="Google Shape;168;p31"/>
          <p:cNvSpPr>
            <a:spLocks noGrp="1"/>
          </p:cNvSpPr>
          <p:nvPr>
            <p:ph type="pic" idx="3"/>
          </p:nvPr>
        </p:nvSpPr>
        <p:spPr>
          <a:xfrm>
            <a:off x="909901" y="1957962"/>
            <a:ext cx="3073864" cy="2080028"/>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panose="020B0604020202020204"/>
              <a:buNone/>
              <a:defRPr sz="16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R="0" lvl="1" algn="l" rtl="0">
              <a:spcBef>
                <a:spcPts val="745"/>
              </a:spcBef>
              <a:spcAft>
                <a:spcPts val="0"/>
              </a:spcAft>
              <a:buClr>
                <a:schemeClr val="dk1"/>
              </a:buClr>
              <a:buSzPts val="3735"/>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69" name="Google Shape;169;p31"/>
          <p:cNvSpPr>
            <a:spLocks noGrp="1"/>
          </p:cNvSpPr>
          <p:nvPr>
            <p:ph type="pic" idx="4"/>
          </p:nvPr>
        </p:nvSpPr>
        <p:spPr>
          <a:xfrm>
            <a:off x="4539561" y="1957962"/>
            <a:ext cx="3073864" cy="2080028"/>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panose="020B0604020202020204"/>
              <a:buNone/>
              <a:defRPr sz="16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R="0" lvl="1" algn="l" rtl="0">
              <a:spcBef>
                <a:spcPts val="745"/>
              </a:spcBef>
              <a:spcAft>
                <a:spcPts val="0"/>
              </a:spcAft>
              <a:buClr>
                <a:schemeClr val="dk1"/>
              </a:buClr>
              <a:buSzPts val="3735"/>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70" name="Google Shape;170;p31"/>
          <p:cNvSpPr>
            <a:spLocks noGrp="1"/>
          </p:cNvSpPr>
          <p:nvPr>
            <p:ph type="pic" idx="5"/>
          </p:nvPr>
        </p:nvSpPr>
        <p:spPr>
          <a:xfrm>
            <a:off x="8169221" y="1957962"/>
            <a:ext cx="3073864" cy="2080028"/>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panose="020B0604020202020204"/>
              <a:buNone/>
              <a:defRPr sz="16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R="0" lvl="1" algn="l" rtl="0">
              <a:spcBef>
                <a:spcPts val="745"/>
              </a:spcBef>
              <a:spcAft>
                <a:spcPts val="0"/>
              </a:spcAft>
              <a:buClr>
                <a:schemeClr val="dk1"/>
              </a:buClr>
              <a:buSzPts val="3735"/>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71" name="Google Shape;171;p31"/>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panose="020B0604020202020204"/>
              <a:ea typeface="Arial" panose="020B0604020202020204"/>
              <a:cs typeface="Arial" panose="020B0604020202020204"/>
              <a:sym typeface="Arial" panose="020B0604020202020204"/>
            </a:endParaRPr>
          </a:p>
        </p:txBody>
      </p:sp>
      <p:sp>
        <p:nvSpPr>
          <p:cNvPr id="172" name="Google Shape;172;p31"/>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9_Images and Contents Layout">
  <p:cSld name="9_Images and Contents Layout">
    <p:spTree>
      <p:nvGrpSpPr>
        <p:cNvPr id="1" name="Shape 173"/>
        <p:cNvGrpSpPr/>
        <p:nvPr/>
      </p:nvGrpSpPr>
      <p:grpSpPr>
        <a:xfrm>
          <a:off x="0" y="0"/>
          <a:ext cx="0" cy="0"/>
          <a:chOff x="0" y="0"/>
          <a:chExt cx="0" cy="0"/>
        </a:xfrm>
      </p:grpSpPr>
      <p:sp>
        <p:nvSpPr>
          <p:cNvPr id="174" name="Google Shape;174;p32"/>
          <p:cNvSpPr>
            <a:spLocks noGrp="1"/>
          </p:cNvSpPr>
          <p:nvPr>
            <p:ph type="pic" idx="2"/>
          </p:nvPr>
        </p:nvSpPr>
        <p:spPr>
          <a:xfrm>
            <a:off x="0" y="0"/>
            <a:ext cx="12192000" cy="4101075"/>
          </a:xfrm>
          <a:prstGeom prst="rect">
            <a:avLst/>
          </a:prstGeom>
          <a:solidFill>
            <a:srgbClr val="D8D8D8"/>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panose="020B0604020202020204"/>
              <a:buNone/>
              <a:defRPr sz="16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R="0" lvl="1" algn="l" rtl="0">
              <a:spcBef>
                <a:spcPts val="745"/>
              </a:spcBef>
              <a:spcAft>
                <a:spcPts val="0"/>
              </a:spcAft>
              <a:buClr>
                <a:schemeClr val="dk1"/>
              </a:buClr>
              <a:buSzPts val="3735"/>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icon sets layout">
  <p:cSld name="icon sets layout">
    <p:spTree>
      <p:nvGrpSpPr>
        <p:cNvPr id="1" name="Shape 175"/>
        <p:cNvGrpSpPr/>
        <p:nvPr/>
      </p:nvGrpSpPr>
      <p:grpSpPr>
        <a:xfrm>
          <a:off x="0" y="0"/>
          <a:ext cx="0" cy="0"/>
          <a:chOff x="0" y="0"/>
          <a:chExt cx="0" cy="0"/>
        </a:xfrm>
      </p:grpSpPr>
      <p:sp>
        <p:nvSpPr>
          <p:cNvPr id="176" name="Google Shape;176;p33"/>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panose="020B0604020202020204"/>
              <a:buNone/>
              <a:defRPr sz="4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465455" algn="l" rtl="0">
              <a:spcBef>
                <a:spcPts val="745"/>
              </a:spcBef>
              <a:spcAft>
                <a:spcPts val="0"/>
              </a:spcAft>
              <a:buClr>
                <a:schemeClr val="dk1"/>
              </a:buClr>
              <a:buSzPts val="3735"/>
              <a:buFont typeface="Arial" panose="020B0604020202020204"/>
              <a:buChar char="–"/>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grpSp>
        <p:nvGrpSpPr>
          <p:cNvPr id="177" name="Google Shape;177;p33"/>
          <p:cNvGrpSpPr/>
          <p:nvPr/>
        </p:nvGrpSpPr>
        <p:grpSpPr>
          <a:xfrm>
            <a:off x="472011" y="1508786"/>
            <a:ext cx="3799787" cy="4865561"/>
            <a:chOff x="354008" y="1131589"/>
            <a:chExt cx="2849840" cy="3649171"/>
          </a:xfrm>
        </p:grpSpPr>
        <p:sp>
          <p:nvSpPr>
            <p:cNvPr id="178" name="Google Shape;178;p33"/>
            <p:cNvSpPr/>
            <p:nvPr/>
          </p:nvSpPr>
          <p:spPr>
            <a:xfrm>
              <a:off x="354008" y="1131589"/>
              <a:ext cx="2849840" cy="3649171"/>
            </a:xfrm>
            <a:prstGeom prst="roundRect">
              <a:avLst>
                <a:gd name="adj" fmla="val 3968"/>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panose="020B0604020202020204"/>
                <a:ea typeface="Arial" panose="020B0604020202020204"/>
                <a:cs typeface="Arial" panose="020B0604020202020204"/>
                <a:sym typeface="Arial" panose="020B0604020202020204"/>
              </a:endParaRPr>
            </a:p>
          </p:txBody>
        </p:sp>
        <p:sp>
          <p:nvSpPr>
            <p:cNvPr id="179" name="Google Shape;179;p33"/>
            <p:cNvSpPr/>
            <p:nvPr/>
          </p:nvSpPr>
          <p:spPr>
            <a:xfrm>
              <a:off x="531932" y="1347500"/>
              <a:ext cx="108520" cy="3240473"/>
            </a:xfrm>
            <a:prstGeom prst="roundRect">
              <a:avLst>
                <a:gd name="adj" fmla="val 50000"/>
              </a:avLst>
            </a:prstGeom>
            <a:solidFill>
              <a:schemeClr val="lt1">
                <a:alpha val="40784"/>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panose="020B0604020202020204"/>
                <a:ea typeface="Arial" panose="020B0604020202020204"/>
                <a:cs typeface="Arial" panose="020B0604020202020204"/>
                <a:sym typeface="Arial" panose="020B0604020202020204"/>
              </a:endParaRPr>
            </a:p>
          </p:txBody>
        </p:sp>
        <p:sp>
          <p:nvSpPr>
            <p:cNvPr id="180" name="Google Shape;180;p33"/>
            <p:cNvSpPr/>
            <p:nvPr/>
          </p:nvSpPr>
          <p:spPr>
            <a:xfrm rot="5400000">
              <a:off x="2592642" y="1238201"/>
              <a:ext cx="502331" cy="502331"/>
            </a:xfrm>
            <a:prstGeom prst="halfFrame">
              <a:avLst>
                <a:gd name="adj1" fmla="val 23728"/>
                <a:gd name="adj2" fmla="val 24642"/>
              </a:avLst>
            </a:prstGeom>
            <a:solidFill>
              <a:schemeClr val="lt1">
                <a:alpha val="2274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8"/>
        <p:cNvGrpSpPr/>
        <p:nvPr/>
      </p:nvGrpSpPr>
      <p:grpSpPr>
        <a:xfrm>
          <a:off x="0" y="0"/>
          <a:ext cx="0" cy="0"/>
          <a:chOff x="0" y="0"/>
          <a:chExt cx="0" cy="0"/>
        </a:xfrm>
      </p:grpSpPr>
      <p:sp>
        <p:nvSpPr>
          <p:cNvPr id="29" name="Google Shape;29;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32"/>
        <p:cNvGrpSpPr/>
        <p:nvPr/>
      </p:nvGrpSpPr>
      <p:grpSpPr>
        <a:xfrm>
          <a:off x="0" y="0"/>
          <a:ext cx="0" cy="0"/>
          <a:chOff x="0" y="0"/>
          <a:chExt cx="0" cy="0"/>
        </a:xfrm>
      </p:grpSpPr>
      <p:sp>
        <p:nvSpPr>
          <p:cNvPr id="33" name="Google Shape;33;p8"/>
          <p:cNvSpPr txBox="1">
            <a:spLocks noGrp="1"/>
          </p:cNvSpPr>
          <p:nvPr>
            <p:ph type="ctrTitle"/>
          </p:nvPr>
        </p:nvSpPr>
        <p:spPr>
          <a:xfrm>
            <a:off x="1524000" y="1122363"/>
            <a:ext cx="9144000" cy="2387600"/>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8"/>
          <p:cNvSpPr txBox="1">
            <a:spLocks noGrp="1"/>
          </p:cNvSpPr>
          <p:nvPr>
            <p:ph type="subTitle" idx="1"/>
          </p:nvPr>
        </p:nvSpPr>
        <p:spPr>
          <a:xfrm>
            <a:off x="1524000" y="3602038"/>
            <a:ext cx="9144000" cy="1655762"/>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5" name="Google Shape;3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831850" y="1709738"/>
            <a:ext cx="10515600" cy="2852737"/>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9"/>
          <p:cNvSpPr txBox="1">
            <a:spLocks noGrp="1"/>
          </p:cNvSpPr>
          <p:nvPr>
            <p:ph type="body" idx="1"/>
          </p:nvPr>
        </p:nvSpPr>
        <p:spPr>
          <a:xfrm>
            <a:off x="831850" y="4589463"/>
            <a:ext cx="10515600" cy="1500187"/>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p:txBody>
      </p:sp>
      <p:sp>
        <p:nvSpPr>
          <p:cNvPr id="41" name="Google Shape;41;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44"/>
        <p:cNvGrpSpPr/>
        <p:nvPr/>
      </p:nvGrpSpPr>
      <p:grpSpPr>
        <a:xfrm>
          <a:off x="0" y="0"/>
          <a:ext cx="0" cy="0"/>
          <a:chOff x="0" y="0"/>
          <a:chExt cx="0" cy="0"/>
        </a:xfrm>
      </p:grpSpPr>
      <p:sp>
        <p:nvSpPr>
          <p:cNvPr id="45" name="Google Shape;45;p10"/>
          <p:cNvSpPr txBox="1">
            <a:spLocks noGrp="1"/>
          </p:cNvSpPr>
          <p:nvPr>
            <p:ph type="title"/>
          </p:nvPr>
        </p:nvSpPr>
        <p:spPr>
          <a:xfrm>
            <a:off x="838200" y="365125"/>
            <a:ext cx="8824415" cy="1325563"/>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10"/>
          <p:cNvSpPr txBox="1">
            <a:spLocks noGrp="1"/>
          </p:cNvSpPr>
          <p:nvPr>
            <p:ph type="body" idx="1"/>
          </p:nvPr>
        </p:nvSpPr>
        <p:spPr>
          <a:xfrm>
            <a:off x="838200" y="1825625"/>
            <a:ext cx="5181600" cy="4351338"/>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7" name="Google Shape;47;p10"/>
          <p:cNvSpPr txBox="1">
            <a:spLocks noGrp="1"/>
          </p:cNvSpPr>
          <p:nvPr>
            <p:ph type="body" idx="2"/>
          </p:nvPr>
        </p:nvSpPr>
        <p:spPr>
          <a:xfrm>
            <a:off x="6172200" y="1825625"/>
            <a:ext cx="5181600" cy="4351338"/>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8" name="Google Shape;48;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51"/>
        <p:cNvGrpSpPr/>
        <p:nvPr/>
      </p:nvGrpSpPr>
      <p:grpSpPr>
        <a:xfrm>
          <a:off x="0" y="0"/>
          <a:ext cx="0" cy="0"/>
          <a:chOff x="0" y="0"/>
          <a:chExt cx="0" cy="0"/>
        </a:xfrm>
      </p:grpSpPr>
      <p:sp>
        <p:nvSpPr>
          <p:cNvPr id="52" name="Google Shape;52;p11"/>
          <p:cNvSpPr txBox="1">
            <a:spLocks noGrp="1"/>
          </p:cNvSpPr>
          <p:nvPr>
            <p:ph type="title"/>
          </p:nvPr>
        </p:nvSpPr>
        <p:spPr>
          <a:xfrm>
            <a:off x="839788" y="365125"/>
            <a:ext cx="10515600" cy="1325563"/>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11"/>
          <p:cNvSpPr txBox="1">
            <a:spLocks noGrp="1"/>
          </p:cNvSpPr>
          <p:nvPr>
            <p:ph type="body" idx="1"/>
          </p:nvPr>
        </p:nvSpPr>
        <p:spPr>
          <a:xfrm>
            <a:off x="839788" y="1681163"/>
            <a:ext cx="5157787" cy="823912"/>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54" name="Google Shape;54;p11"/>
          <p:cNvSpPr txBox="1">
            <a:spLocks noGrp="1"/>
          </p:cNvSpPr>
          <p:nvPr>
            <p:ph type="body" idx="2"/>
          </p:nvPr>
        </p:nvSpPr>
        <p:spPr>
          <a:xfrm>
            <a:off x="839788" y="2505075"/>
            <a:ext cx="5157787" cy="3684588"/>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5" name="Google Shape;55;p11"/>
          <p:cNvSpPr txBox="1">
            <a:spLocks noGrp="1"/>
          </p:cNvSpPr>
          <p:nvPr>
            <p:ph type="body" idx="3"/>
          </p:nvPr>
        </p:nvSpPr>
        <p:spPr>
          <a:xfrm>
            <a:off x="6172200" y="1681163"/>
            <a:ext cx="5183188" cy="823912"/>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56" name="Google Shape;56;p11"/>
          <p:cNvSpPr txBox="1">
            <a:spLocks noGrp="1"/>
          </p:cNvSpPr>
          <p:nvPr>
            <p:ph type="body" idx="4"/>
          </p:nvPr>
        </p:nvSpPr>
        <p:spPr>
          <a:xfrm>
            <a:off x="6172200" y="2505075"/>
            <a:ext cx="5183188" cy="3684588"/>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7" name="Google Shape;57;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60"/>
        <p:cNvGrpSpPr/>
        <p:nvPr/>
      </p:nvGrpSpPr>
      <p:grpSpPr>
        <a:xfrm>
          <a:off x="0" y="0"/>
          <a:ext cx="0" cy="0"/>
          <a:chOff x="0" y="0"/>
          <a:chExt cx="0" cy="0"/>
        </a:xfrm>
      </p:grpSpPr>
      <p:sp>
        <p:nvSpPr>
          <p:cNvPr id="61" name="Google Shape;61;p12"/>
          <p:cNvSpPr txBox="1">
            <a:spLocks noGrp="1"/>
          </p:cNvSpPr>
          <p:nvPr>
            <p:ph type="title"/>
          </p:nvPr>
        </p:nvSpPr>
        <p:spPr>
          <a:xfrm>
            <a:off x="838200" y="365125"/>
            <a:ext cx="8824415" cy="1325563"/>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65"/>
        <p:cNvGrpSpPr/>
        <p:nvPr/>
      </p:nvGrpSpPr>
      <p:grpSpPr>
        <a:xfrm>
          <a:off x="0" y="0"/>
          <a:ext cx="0" cy="0"/>
          <a:chOff x="0" y="0"/>
          <a:chExt cx="0" cy="0"/>
        </a:xfrm>
      </p:grpSpPr>
      <p:sp>
        <p:nvSpPr>
          <p:cNvPr id="66" name="Google Shape;66;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1.png"/><Relationship Id="rId15" Type="http://schemas.openxmlformats.org/officeDocument/2006/relationships/image" Target="../media/image2.pn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3.xml"/><Relationship Id="rId8" Type="http://schemas.openxmlformats.org/officeDocument/2006/relationships/slideLayout" Target="../slideLayouts/slideLayout22.xml"/><Relationship Id="rId7" Type="http://schemas.openxmlformats.org/officeDocument/2006/relationships/slideLayout" Target="../slideLayouts/slideLayout21.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3" Type="http://schemas.openxmlformats.org/officeDocument/2006/relationships/slideLayout" Target="../slideLayouts/slideLayout17.xml"/><Relationship Id="rId2" Type="http://schemas.openxmlformats.org/officeDocument/2006/relationships/slideLayout" Target="../slideLayouts/slideLayout16.xml"/><Relationship Id="rId15" Type="http://schemas.openxmlformats.org/officeDocument/2006/relationships/theme" Target="../theme/theme2.xml"/><Relationship Id="rId14" Type="http://schemas.openxmlformats.org/officeDocument/2006/relationships/slideLayout" Target="../slideLayouts/slideLayout28.xml"/><Relationship Id="rId13" Type="http://schemas.openxmlformats.org/officeDocument/2006/relationships/slideLayout" Target="../slideLayouts/slideLayout27.xml"/><Relationship Id="rId12" Type="http://schemas.openxmlformats.org/officeDocument/2006/relationships/slideLayout" Target="../slideLayouts/slideLayout26.xml"/><Relationship Id="rId11" Type="http://schemas.openxmlformats.org/officeDocument/2006/relationships/slideLayout" Target="../slideLayouts/slideLayout25.xml"/><Relationship Id="rId10" Type="http://schemas.openxmlformats.org/officeDocument/2006/relationships/slideLayout" Target="../slideLayouts/slideLayout24.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5"/>
          <a:stretch>
            <a:fillRect/>
          </a:stretch>
        </a:blipFill>
        <a:effectLst/>
      </p:bgPr>
    </p:bg>
    <p:spTree>
      <p:nvGrpSpPr>
        <p:cNvPr id="1" name="Shape 9"/>
        <p:cNvGrpSpPr/>
        <p:nvPr/>
      </p:nvGrpSpPr>
      <p:grpSpPr>
        <a:xfrm>
          <a:off x="0" y="0"/>
          <a:ext cx="0" cy="0"/>
          <a:chOff x="0" y="0"/>
          <a:chExt cx="0" cy="0"/>
        </a:xfrm>
      </p:grpSpPr>
      <p:sp>
        <p:nvSpPr>
          <p:cNvPr id="10" name="Google Shape;10;p4"/>
          <p:cNvSpPr txBox="1">
            <a:spLocks noGrp="1"/>
          </p:cNvSpPr>
          <p:nvPr>
            <p:ph type="title"/>
          </p:nvPr>
        </p:nvSpPr>
        <p:spPr>
          <a:xfrm>
            <a:off x="838200" y="365125"/>
            <a:ext cx="8824415" cy="1325563"/>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4"/>
          <p:cNvSpPr txBox="1">
            <a:spLocks noGrp="1"/>
          </p:cNvSpPr>
          <p:nvPr>
            <p:ph type="body" idx="1"/>
          </p:nvPr>
        </p:nvSpPr>
        <p:spPr>
          <a:xfrm>
            <a:off x="838200" y="1825625"/>
            <a:ext cx="10515600" cy="4351338"/>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t" anchorCtr="0">
            <a:normAutofit/>
          </a:bodyPr>
          <a:lstStyle>
            <a:lvl1pPr marL="457200" marR="0" lvl="0" indent="-381000" algn="l" rtl="0">
              <a:lnSpc>
                <a:spcPct val="90000"/>
              </a:lnSpc>
              <a:spcBef>
                <a:spcPts val="10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 name="Google Shape;13;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pic>
        <p:nvPicPr>
          <p:cNvPr id="15" name="Google Shape;15;p4" descr="C:\Users\OM\Downloads\naac-sticker.png"/>
          <p:cNvPicPr preferRelativeResize="0"/>
          <p:nvPr/>
        </p:nvPicPr>
        <p:blipFill rotWithShape="1">
          <a:blip r:embed="rId16"/>
          <a:srcRect b="23806"/>
          <a:stretch>
            <a:fillRect/>
          </a:stretch>
        </p:blipFill>
        <p:spPr>
          <a:xfrm>
            <a:off x="9662615" y="40945"/>
            <a:ext cx="2515736" cy="68238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0"/>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
          <p:cNvSpPr txBox="1"/>
          <p:nvPr/>
        </p:nvSpPr>
        <p:spPr>
          <a:xfrm>
            <a:off x="8763000" y="65087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200"/>
              <a:buFont typeface="Arial" panose="020B0604020202020204"/>
              <a:buNone/>
            </a:pPr>
            <a:endParaRPr sz="1200" b="0" i="0" u="none" strike="noStrike" cap="none">
              <a:solidFill>
                <a:srgbClr val="898989"/>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86" name="Google Shape;186;p1"/>
          <p:cNvSpPr/>
          <p:nvPr/>
        </p:nvSpPr>
        <p:spPr>
          <a:xfrm rot="10800000" flipH="1">
            <a:off x="9507538" y="5940425"/>
            <a:ext cx="1290637" cy="1157288"/>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87" name="Google Shape;187;p1"/>
          <p:cNvSpPr/>
          <p:nvPr/>
        </p:nvSpPr>
        <p:spPr>
          <a:xfrm rot="10800000">
            <a:off x="188446" y="0"/>
            <a:ext cx="3376613" cy="4232275"/>
          </a:xfrm>
          <a:custGeom>
            <a:avLst/>
            <a:gdLst/>
            <a:ahLst/>
            <a:cxnLst/>
            <a:rect l="l" t="t" r="r" b="b"/>
            <a:pathLst>
              <a:path w="3080657" h="3718935" extrusionOk="0">
                <a:moveTo>
                  <a:pt x="0" y="3718935"/>
                </a:moveTo>
                <a:lnTo>
                  <a:pt x="3066149" y="0"/>
                </a:lnTo>
                <a:lnTo>
                  <a:pt x="3080657" y="2171700"/>
                </a:lnTo>
                <a:lnTo>
                  <a:pt x="1900458" y="3718935"/>
                </a:lnTo>
                <a:lnTo>
                  <a:pt x="0" y="3718935"/>
                </a:lnTo>
                <a:close/>
              </a:path>
            </a:pathLst>
          </a:custGeom>
          <a:solidFill>
            <a:schemeClr val="lt1">
              <a:alpha val="16862"/>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88" name="Google Shape;188;p1"/>
          <p:cNvSpPr txBox="1">
            <a:spLocks noGrp="1"/>
          </p:cNvSpPr>
          <p:nvPr>
            <p:ph type="sldNum" idx="4294967295"/>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2060"/>
              </a:buClr>
              <a:buSzPts val="1200"/>
              <a:buFont typeface="Arial" panose="020B0604020202020204"/>
              <a:buNone/>
            </a:pPr>
            <a:fld id="{00000000-1234-1234-1234-123412341234}" type="slidenum">
              <a:rPr lang="en-US" sz="1200" b="0" i="0" u="none" strike="noStrike" cap="none">
                <a:solidFill>
                  <a:srgbClr val="002060"/>
                </a:solidFill>
                <a:latin typeface="Times New Roman" panose="02020603050405020304"/>
                <a:ea typeface="Times New Roman" panose="02020603050405020304"/>
                <a:cs typeface="Times New Roman" panose="02020603050405020304"/>
                <a:sym typeface="Times New Roman" panose="02020603050405020304"/>
              </a:rPr>
            </a:fld>
            <a:endParaRPr sz="1200" b="0" i="0" u="none" strike="noStrike" cap="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89" name="Google Shape;189;p1"/>
          <p:cNvSpPr txBox="1"/>
          <p:nvPr/>
        </p:nvSpPr>
        <p:spPr>
          <a:xfrm>
            <a:off x="5485262" y="1241564"/>
            <a:ext cx="6250675" cy="563231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200" b="1" i="0" u="none" strike="noStrike" cap="none">
                <a:solidFill>
                  <a:srgbClr val="F2F2F2"/>
                </a:solidFill>
                <a:latin typeface="Times New Roman" panose="02020603050405020304"/>
                <a:ea typeface="Times New Roman" panose="02020603050405020304"/>
                <a:cs typeface="Times New Roman" panose="02020603050405020304"/>
                <a:sym typeface="Times New Roman" panose="02020603050405020304"/>
              </a:rPr>
              <a:t>An Overview </a:t>
            </a:r>
            <a:endParaRPr sz="7200" b="1" i="0" u="none" strike="noStrike" cap="none">
              <a:solidFill>
                <a:srgbClr val="F2F2F2"/>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US" sz="7200" b="1" i="0" u="none" strike="noStrike" cap="none">
                <a:solidFill>
                  <a:srgbClr val="F2F2F2"/>
                </a:solidFill>
                <a:latin typeface="Times New Roman" panose="02020603050405020304"/>
                <a:ea typeface="Times New Roman" panose="02020603050405020304"/>
                <a:cs typeface="Times New Roman" panose="02020603050405020304"/>
                <a:sym typeface="Times New Roman" panose="02020603050405020304"/>
              </a:rPr>
              <a:t>of Computing </a:t>
            </a:r>
            <a:endParaRPr sz="7200" b="1" i="0" u="none" strike="noStrike" cap="none">
              <a:solidFill>
                <a:srgbClr val="F2F2F2"/>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US" sz="7200" b="1" i="0" u="none" strike="noStrike" cap="none">
                <a:solidFill>
                  <a:srgbClr val="F2F2F2"/>
                </a:solidFill>
                <a:latin typeface="Times New Roman" panose="02020603050405020304"/>
                <a:ea typeface="Times New Roman" panose="02020603050405020304"/>
                <a:cs typeface="Times New Roman" panose="02020603050405020304"/>
                <a:sym typeface="Times New Roman" panose="02020603050405020304"/>
              </a:rPr>
              <a:t>&amp; </a:t>
            </a:r>
            <a:endParaRPr sz="7200" b="1" i="0" u="none" strike="noStrike" cap="none">
              <a:solidFill>
                <a:srgbClr val="F2F2F2"/>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US" sz="7200" b="1" i="0" u="none" strike="noStrike" cap="none">
                <a:solidFill>
                  <a:srgbClr val="F2F2F2"/>
                </a:solidFill>
                <a:latin typeface="Times New Roman" panose="02020603050405020304"/>
                <a:ea typeface="Times New Roman" panose="02020603050405020304"/>
                <a:cs typeface="Times New Roman" panose="02020603050405020304"/>
                <a:sym typeface="Times New Roman" panose="02020603050405020304"/>
              </a:rPr>
              <a:t>Career Planning</a:t>
            </a:r>
            <a:endParaRPr sz="7200" b="1" i="0" u="none" strike="noStrike" cap="none">
              <a:solidFill>
                <a:srgbClr val="F2F2F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90" name="Google Shape;190;p1"/>
          <p:cNvSpPr txBox="1"/>
          <p:nvPr/>
        </p:nvSpPr>
        <p:spPr>
          <a:xfrm>
            <a:off x="188446" y="1040509"/>
            <a:ext cx="11736076" cy="2479675"/>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en-US" sz="28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UNIVERSITY INSTITUTE OF COMPUTING</a:t>
            </a:r>
            <a:endParaRPr sz="28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90000"/>
              </a:lnSpc>
              <a:spcBef>
                <a:spcPts val="980"/>
              </a:spcBef>
              <a:spcAft>
                <a:spcPts val="0"/>
              </a:spcAft>
              <a:buNone/>
            </a:pPr>
            <a:r>
              <a:rPr lang="en-GB" sz="2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Bachelors of Computer Application</a:t>
            </a:r>
            <a:endParaRPr lang="en-GB" sz="2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90000"/>
              </a:lnSpc>
              <a:spcBef>
                <a:spcPts val="980"/>
              </a:spcBef>
              <a:spcAft>
                <a:spcPts val="0"/>
              </a:spcAft>
              <a:buNone/>
            </a:pPr>
            <a:r>
              <a:rPr lang="en-GB" sz="2800" b="1" kern="100" dirty="0">
                <a:solidFill>
                  <a:srgbClr val="FF0000"/>
                </a:solidFill>
                <a:latin typeface="Times New Roman" panose="02020603050405020304"/>
                <a:ea typeface="Calibri" panose="020F0502020204030204" pitchFamily="34" charset="0"/>
                <a:cs typeface="Times New Roman" panose="02020603050405020304"/>
                <a:sym typeface="Times New Roman" panose="02020603050405020304"/>
              </a:rPr>
              <a:t>Project</a:t>
            </a:r>
            <a:endParaRPr lang="en-GB" sz="2800" b="1" kern="100" dirty="0">
              <a:solidFill>
                <a:srgbClr val="FF0000"/>
              </a:solidFill>
              <a:effectLst/>
              <a:latin typeface="Times New Roman" panose="02020603050405020304" pitchFamily="18" charset="0"/>
              <a:ea typeface="Calibri" panose="020F0502020204030204" pitchFamily="34" charset="0"/>
            </a:endParaRPr>
          </a:p>
          <a:p>
            <a:pPr marL="0" marR="0" lvl="0" indent="0" algn="ctr" rtl="0">
              <a:lnSpc>
                <a:spcPct val="90000"/>
              </a:lnSpc>
              <a:spcBef>
                <a:spcPts val="1120"/>
              </a:spcBef>
              <a:spcAft>
                <a:spcPts val="0"/>
              </a:spcAft>
              <a:buNone/>
            </a:pPr>
            <a:r>
              <a:rPr lang="en-US" altLang="en-IN" sz="3200" b="1">
                <a:latin typeface="Times New Roman" panose="02020603050405020304" pitchFamily="18" charset="0"/>
                <a:cs typeface="Times New Roman" panose="02020603050405020304" pitchFamily="18" charset="0"/>
              </a:rPr>
              <a:t>Made Setup</a:t>
            </a:r>
            <a:r>
              <a:rPr lang="en-IN" sz="3200" b="1">
                <a:latin typeface="Times New Roman" panose="02020603050405020304" pitchFamily="18" charset="0"/>
                <a:cs typeface="Times New Roman" panose="02020603050405020304" pitchFamily="18" charset="0"/>
              </a:rPr>
              <a:t> </a:t>
            </a:r>
            <a:endParaRPr lang="en-IN" sz="3200" b="1" dirty="0">
              <a:latin typeface="Times New Roman" panose="02020603050405020304" pitchFamily="18" charset="0"/>
              <a:cs typeface="Times New Roman" panose="02020603050405020304" pitchFamily="18" charset="0"/>
            </a:endParaRPr>
          </a:p>
          <a:p>
            <a:pPr marL="0" marR="0" lvl="0" indent="0" algn="l" rtl="0">
              <a:spcBef>
                <a:spcPts val="1120"/>
              </a:spcBef>
              <a:spcAft>
                <a:spcPts val="0"/>
              </a:spcAft>
              <a:buNone/>
            </a:pPr>
            <a:endParaRPr sz="16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92" name="Google Shape;192;p1"/>
          <p:cNvSpPr txBox="1"/>
          <p:nvPr/>
        </p:nvSpPr>
        <p:spPr>
          <a:xfrm>
            <a:off x="6832521" y="5893555"/>
            <a:ext cx="492860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a:solidFill>
                  <a:srgbClr val="595959"/>
                </a:solidFill>
                <a:latin typeface="Times New Roman" panose="02020603050405020304"/>
                <a:ea typeface="Times New Roman" panose="02020603050405020304"/>
                <a:cs typeface="Times New Roman" panose="02020603050405020304"/>
                <a:sym typeface="Times New Roman" panose="02020603050405020304"/>
              </a:rPr>
              <a:t>DISCOVER . </a:t>
            </a:r>
            <a:r>
              <a:rPr lang="en-US" sz="2000" b="1" i="0" u="none" strike="noStrike" cap="none">
                <a:solidFill>
                  <a:srgbClr val="C00000"/>
                </a:solidFill>
                <a:latin typeface="Times New Roman" panose="02020603050405020304"/>
                <a:ea typeface="Times New Roman" panose="02020603050405020304"/>
                <a:cs typeface="Times New Roman" panose="02020603050405020304"/>
                <a:sym typeface="Times New Roman" panose="02020603050405020304"/>
              </a:rPr>
              <a:t>LEARN</a:t>
            </a:r>
            <a:r>
              <a:rPr lang="en-US" sz="2000" b="1" i="0" u="none" strike="noStrike" cap="none">
                <a:solidFill>
                  <a:srgbClr val="595959"/>
                </a:solidFill>
                <a:latin typeface="Times New Roman" panose="02020603050405020304"/>
                <a:ea typeface="Times New Roman" panose="02020603050405020304"/>
                <a:cs typeface="Times New Roman" panose="02020603050405020304"/>
                <a:sym typeface="Times New Roman" panose="02020603050405020304"/>
              </a:rPr>
              <a:t> . EMPOWER</a:t>
            </a:r>
            <a:endParaRPr sz="12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16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93" name="Google Shape;193;p1"/>
          <p:cNvSpPr txBox="1"/>
          <p:nvPr/>
        </p:nvSpPr>
        <p:spPr>
          <a:xfrm>
            <a:off x="322994" y="4788421"/>
            <a:ext cx="5161633" cy="897255"/>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n-US" sz="1600" b="1" i="0" u="none" strike="noStrike" cap="none" dirty="0">
                <a:solidFill>
                  <a:srgbClr val="262626"/>
                </a:solidFill>
                <a:latin typeface="Times New Roman" panose="02020603050405020304"/>
                <a:ea typeface="Times New Roman" panose="02020603050405020304"/>
                <a:cs typeface="Times New Roman" panose="02020603050405020304"/>
                <a:sym typeface="Times New Roman" panose="02020603050405020304"/>
              </a:rPr>
              <a:t>Student Name: Dhruv Jindal</a:t>
            </a:r>
            <a:endParaRPr sz="1600" b="1" i="0" u="none" strike="noStrike" cap="none" dirty="0">
              <a:solidFill>
                <a:srgbClr val="262626"/>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0000"/>
              </a:lnSpc>
              <a:spcBef>
                <a:spcPts val="560"/>
              </a:spcBef>
              <a:spcAft>
                <a:spcPts val="0"/>
              </a:spcAft>
              <a:buNone/>
            </a:pPr>
            <a:r>
              <a:rPr lang="en-US" sz="1600" b="1" i="0" u="none" strike="noStrike" cap="none" dirty="0">
                <a:solidFill>
                  <a:srgbClr val="262626"/>
                </a:solidFill>
                <a:latin typeface="Times New Roman" panose="02020603050405020304"/>
                <a:ea typeface="Times New Roman" panose="02020603050405020304"/>
                <a:cs typeface="Times New Roman" panose="02020603050405020304"/>
                <a:sym typeface="Times New Roman" panose="02020603050405020304"/>
              </a:rPr>
              <a:t>UID : 22BCA10288</a:t>
            </a:r>
            <a:endParaRPr sz="1600" b="1" i="0" u="none" strike="noStrike" cap="none" dirty="0">
              <a:solidFill>
                <a:srgbClr val="262626"/>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0000"/>
              </a:lnSpc>
              <a:spcBef>
                <a:spcPts val="560"/>
              </a:spcBef>
              <a:spcAft>
                <a:spcPts val="0"/>
              </a:spcAft>
              <a:buNone/>
            </a:pPr>
            <a:r>
              <a:rPr lang="en-US" sz="1600" b="1" i="0" u="none" strike="noStrike" cap="none" dirty="0">
                <a:solidFill>
                  <a:srgbClr val="262626"/>
                </a:solidFill>
                <a:latin typeface="Times New Roman" panose="02020603050405020304"/>
                <a:ea typeface="Times New Roman" panose="02020603050405020304"/>
                <a:cs typeface="Times New Roman" panose="02020603050405020304"/>
                <a:sym typeface="Times New Roman" panose="02020603050405020304"/>
              </a:rPr>
              <a:t>Section/Group: 22BCA-3A</a:t>
            </a:r>
            <a:endParaRPr sz="1600" b="1" i="0" u="none" strike="noStrike" cap="none" dirty="0">
              <a:solidFill>
                <a:srgbClr val="262626"/>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94" name="Google Shape;194;p1"/>
          <p:cNvSpPr txBox="1"/>
          <p:nvPr/>
        </p:nvSpPr>
        <p:spPr>
          <a:xfrm>
            <a:off x="6832521" y="4756036"/>
            <a:ext cx="5161633" cy="897255"/>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n-US" sz="1600" b="1" i="0" u="none" strike="noStrike" cap="none" dirty="0">
                <a:solidFill>
                  <a:srgbClr val="262626"/>
                </a:solidFill>
                <a:latin typeface="Times New Roman" panose="02020603050405020304"/>
                <a:ea typeface="Times New Roman" panose="02020603050405020304"/>
                <a:cs typeface="Times New Roman" panose="02020603050405020304"/>
                <a:sym typeface="Times New Roman" panose="02020603050405020304"/>
              </a:rPr>
              <a:t>Supervisor Name: </a:t>
            </a:r>
            <a:r>
              <a:rPr lang="en-US" sz="1600" b="1" dirty="0">
                <a:solidFill>
                  <a:srgbClr val="262626"/>
                </a:solidFill>
                <a:latin typeface="Times New Roman" panose="02020603050405020304"/>
                <a:ea typeface="Times New Roman" panose="02020603050405020304"/>
                <a:cs typeface="Times New Roman" panose="02020603050405020304"/>
                <a:sym typeface="Times New Roman" panose="02020603050405020304"/>
              </a:rPr>
              <a:t>Jasleen Kaur</a:t>
            </a:r>
            <a:endParaRPr sz="1600" b="1" i="0" u="none" strike="noStrike" cap="none" dirty="0">
              <a:solidFill>
                <a:srgbClr val="262626"/>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0000"/>
              </a:lnSpc>
              <a:spcBef>
                <a:spcPts val="560"/>
              </a:spcBef>
              <a:spcAft>
                <a:spcPts val="0"/>
              </a:spcAft>
              <a:buNone/>
            </a:pPr>
            <a:r>
              <a:rPr lang="en-US" sz="1600" b="1" i="0" u="none" strike="noStrike" cap="none" dirty="0">
                <a:solidFill>
                  <a:srgbClr val="262626"/>
                </a:solidFill>
                <a:latin typeface="Times New Roman" panose="02020603050405020304"/>
                <a:ea typeface="Times New Roman" panose="02020603050405020304"/>
                <a:cs typeface="Times New Roman" panose="02020603050405020304"/>
                <a:sym typeface="Times New Roman" panose="02020603050405020304"/>
              </a:rPr>
              <a:t>Employee Code: E16528</a:t>
            </a:r>
            <a:endParaRPr sz="1600" b="1" i="0" u="none" strike="noStrike" cap="none" dirty="0">
              <a:solidFill>
                <a:srgbClr val="262626"/>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0000"/>
              </a:lnSpc>
              <a:spcBef>
                <a:spcPts val="560"/>
              </a:spcBef>
              <a:spcAft>
                <a:spcPts val="0"/>
              </a:spcAft>
              <a:buNone/>
            </a:pPr>
            <a:r>
              <a:rPr lang="en-US" sz="1600" b="1" i="0" u="none" strike="noStrike" cap="none" dirty="0">
                <a:solidFill>
                  <a:srgbClr val="262626"/>
                </a:solidFill>
                <a:latin typeface="Times New Roman" panose="02020603050405020304"/>
                <a:ea typeface="Times New Roman" panose="02020603050405020304"/>
                <a:cs typeface="Times New Roman" panose="02020603050405020304"/>
                <a:sym typeface="Times New Roman" panose="02020603050405020304"/>
              </a:rPr>
              <a:t>Designation: Professor</a:t>
            </a:r>
            <a:endParaRPr sz="1600" b="1" i="0" u="none" strike="noStrike" cap="none" dirty="0">
              <a:solidFill>
                <a:srgbClr val="262626"/>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4" name="Rectangles 3"/>
          <p:cNvSpPr/>
          <p:nvPr/>
        </p:nvSpPr>
        <p:spPr>
          <a:xfrm>
            <a:off x="2347595" y="1432560"/>
            <a:ext cx="7507605" cy="5288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99" name="Google Shape;199;p2"/>
          <p:cNvSpPr txBox="1">
            <a:spLocks noGrp="1"/>
          </p:cNvSpPr>
          <p:nvPr>
            <p:ph type="title"/>
          </p:nvPr>
        </p:nvSpPr>
        <p:spPr>
          <a:xfrm>
            <a:off x="847531" y="136525"/>
            <a:ext cx="8646459" cy="1279527"/>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00000"/>
              </a:buClr>
              <a:buSzPts val="4000"/>
              <a:buFont typeface="Times New Roman" panose="02020603050405020304"/>
              <a:buNone/>
            </a:pPr>
            <a:r>
              <a:rPr lang="en-US" sz="4000" dirty="0">
                <a:solidFill>
                  <a:srgbClr val="C00000"/>
                </a:solidFill>
                <a:latin typeface="Times New Roman Regular" panose="02020603050405020304" charset="0"/>
                <a:cs typeface="Times New Roman Regular" panose="02020603050405020304" charset="0"/>
                <a:sym typeface="+mn-ea"/>
              </a:rPr>
              <a:t>Block Diagram</a:t>
            </a:r>
            <a:endParaRPr lang="en-US" sz="4000" b="1" dirty="0">
              <a:solidFill>
                <a:srgbClr val="C00000"/>
              </a:solidFill>
              <a:latin typeface="Times New Roman Regular" panose="02020603050405020304" charset="0"/>
              <a:ea typeface="Times New Roman" panose="02020603050405020304"/>
              <a:cs typeface="Times New Roman Regular" panose="02020603050405020304" charset="0"/>
              <a:sym typeface="+mn-ea"/>
            </a:endParaRPr>
          </a:p>
        </p:txBody>
      </p:sp>
      <p:sp>
        <p:nvSpPr>
          <p:cNvPr id="200" name="Google Shape;20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Arial" panose="020B0604020202020204"/>
                <a:ea typeface="Arial" panose="020B0604020202020204"/>
                <a:cs typeface="Arial" panose="020B0604020202020204"/>
                <a:sym typeface="Arial" panose="020B0604020202020204"/>
              </a:rPr>
            </a:fld>
            <a:endParaRPr>
              <a:latin typeface="Arial" panose="020B0604020202020204"/>
              <a:ea typeface="Arial" panose="020B0604020202020204"/>
              <a:cs typeface="Arial" panose="020B0604020202020204"/>
              <a:sym typeface="Arial" panose="020B0604020202020204"/>
            </a:endParaRPr>
          </a:p>
        </p:txBody>
      </p:sp>
      <p:pic>
        <p:nvPicPr>
          <p:cNvPr id="5" name="Picture 4" descr="Made Setup-2"/>
          <p:cNvPicPr>
            <a:picLocks noChangeAspect="1"/>
          </p:cNvPicPr>
          <p:nvPr/>
        </p:nvPicPr>
        <p:blipFill>
          <a:blip r:embed="rId1"/>
          <a:stretch>
            <a:fillRect/>
          </a:stretch>
        </p:blipFill>
        <p:spPr>
          <a:xfrm>
            <a:off x="2412365" y="1483360"/>
            <a:ext cx="7366635" cy="518731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
          <p:cNvSpPr txBox="1">
            <a:spLocks noGrp="1"/>
          </p:cNvSpPr>
          <p:nvPr>
            <p:ph type="title"/>
          </p:nvPr>
        </p:nvSpPr>
        <p:spPr>
          <a:xfrm>
            <a:off x="847531" y="136525"/>
            <a:ext cx="8646459" cy="1279527"/>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ctr" anchorCtr="0">
            <a:normAutofit/>
          </a:bodyPr>
          <a:lstStyle/>
          <a:p>
            <a:pPr>
              <a:buClr>
                <a:srgbClr val="C00000"/>
              </a:buClr>
              <a:buSzPts val="4000"/>
            </a:pPr>
            <a:r>
              <a:rPr lang="en-US" sz="4000" dirty="0">
                <a:solidFill>
                  <a:srgbClr val="C00000"/>
                </a:solidFill>
                <a:latin typeface="Times New Roman Regular" panose="02020603050405020304" charset="0"/>
                <a:cs typeface="Times New Roman Regular" panose="02020603050405020304" charset="0"/>
                <a:sym typeface="+mn-ea"/>
              </a:rPr>
              <a:t>Experimental setup and Design</a:t>
            </a:r>
            <a:endParaRPr lang="en-US" sz="4000" b="1" dirty="0">
              <a:solidFill>
                <a:srgbClr val="C00000"/>
              </a:solidFill>
              <a:latin typeface="Times New Roman Regular" panose="02020603050405020304" charset="0"/>
              <a:ea typeface="Times New Roman" panose="02020603050405020304"/>
              <a:cs typeface="Times New Roman Regular" panose="02020603050405020304" charset="0"/>
              <a:sym typeface="+mn-ea"/>
            </a:endParaRPr>
          </a:p>
        </p:txBody>
      </p:sp>
      <p:sp>
        <p:nvSpPr>
          <p:cNvPr id="200" name="Google Shape;20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Arial" panose="020B0604020202020204"/>
                <a:ea typeface="Arial" panose="020B0604020202020204"/>
                <a:cs typeface="Arial" panose="020B0604020202020204"/>
                <a:sym typeface="Arial" panose="020B0604020202020204"/>
              </a:rPr>
            </a:fld>
            <a:endParaRPr>
              <a:latin typeface="Arial" panose="020B0604020202020204"/>
              <a:ea typeface="Arial" panose="020B0604020202020204"/>
              <a:cs typeface="Arial" panose="020B0604020202020204"/>
              <a:sym typeface="Arial" panose="020B0604020202020204"/>
            </a:endParaRPr>
          </a:p>
        </p:txBody>
      </p:sp>
      <p:sp>
        <p:nvSpPr>
          <p:cNvPr id="3" name="Rectangle 1"/>
          <p:cNvSpPr>
            <a:spLocks noGrp="1" noChangeArrowheads="1"/>
          </p:cNvSpPr>
          <p:nvPr>
            <p:ph type="body" idx="1"/>
          </p:nvPr>
        </p:nvSpPr>
        <p:spPr bwMode="auto">
          <a:xfrm>
            <a:off x="481263" y="1450257"/>
            <a:ext cx="10983662" cy="4627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R="0" lvl="0" indent="-457200" algn="l" defTabSz="914400" rtl="0" eaLnBrk="0" fontAlgn="base" latinLnBrk="0" hangingPunct="0">
              <a:lnSpc>
                <a:spcPct val="130000"/>
              </a:lnSpc>
              <a:spcBef>
                <a:spcPct val="0"/>
              </a:spcBef>
              <a:spcAft>
                <a:spcPct val="0"/>
              </a:spcAft>
              <a:buClrTx/>
              <a:buSzTx/>
              <a:buFont typeface="Arial" panose="020B0604020202020204" pitchFamily="34" charset="0"/>
              <a:buAutoNum type="arabicPeriod"/>
            </a:pPr>
            <a:r>
              <a:rPr kumimoji="0" sz="2200" b="1" i="0" u="none" strike="noStrike" cap="none" normalizeH="0" baseline="0" dirty="0">
                <a:latin typeface="Times New Roman Bold" panose="02020603050405020304" charset="0"/>
                <a:cs typeface="Times New Roman Bold" panose="02020603050405020304" charset="0"/>
              </a:rPr>
              <a:t>Prototyping:</a:t>
            </a:r>
            <a:endParaRPr kumimoji="0" sz="2200" b="1" i="0" u="none" strike="noStrike" cap="none" normalizeH="0" baseline="0" dirty="0">
              <a:latin typeface="Times New Roman Bold" panose="02020603050405020304" charset="0"/>
              <a:cs typeface="Times New Roman Bold" panose="02020603050405020304" charset="0"/>
            </a:endParaRPr>
          </a:p>
          <a:p>
            <a:pPr marL="800100" marR="0" lvl="1" algn="l" defTabSz="914400" rtl="0" eaLnBrk="0" fontAlgn="base" latinLnBrk="0" hangingPunct="0">
              <a:lnSpc>
                <a:spcPct val="100000"/>
              </a:lnSpc>
              <a:spcBef>
                <a:spcPct val="0"/>
              </a:spcBef>
              <a:spcAft>
                <a:spcPct val="0"/>
              </a:spcAft>
              <a:buClrTx/>
              <a:buSzTx/>
            </a:pPr>
            <a:r>
              <a:rPr kumimoji="0" sz="2200" i="0" u="none" strike="noStrike" cap="none" normalizeH="0" baseline="0" dirty="0">
                <a:latin typeface="Times New Roman Regular" panose="02020603050405020304" charset="0"/>
                <a:cs typeface="Times New Roman Regular" panose="02020603050405020304" charset="0"/>
              </a:rPr>
              <a:t>Built prototype with HTML, CSS, JS, and Bootstrap.</a:t>
            </a:r>
            <a:endParaRPr kumimoji="0" sz="2200" i="0" u="none" strike="noStrike" cap="none" normalizeH="0" baseline="0" dirty="0">
              <a:latin typeface="Times New Roman Regular" panose="02020603050405020304" charset="0"/>
              <a:cs typeface="Times New Roman Regular" panose="02020603050405020304" charset="0"/>
            </a:endParaRPr>
          </a:p>
          <a:p>
            <a:pPr marL="800100" marR="0" lvl="1" algn="l" defTabSz="914400" rtl="0" eaLnBrk="0" fontAlgn="base" latinLnBrk="0" hangingPunct="0">
              <a:lnSpc>
                <a:spcPct val="100000"/>
              </a:lnSpc>
              <a:spcBef>
                <a:spcPct val="0"/>
              </a:spcBef>
              <a:spcAft>
                <a:spcPct val="0"/>
              </a:spcAft>
              <a:buClrTx/>
              <a:buSzTx/>
            </a:pPr>
            <a:r>
              <a:rPr kumimoji="0" sz="2200" i="0" u="none" strike="noStrike" cap="none" normalizeH="0" baseline="0" dirty="0">
                <a:latin typeface="Times New Roman Regular" panose="02020603050405020304" charset="0"/>
                <a:cs typeface="Times New Roman Regular" panose="02020603050405020304" charset="0"/>
              </a:rPr>
              <a:t>Integrated APIs for location and payments.</a:t>
            </a:r>
            <a:endParaRPr kumimoji="0" sz="2200" i="0" u="none" strike="noStrike" cap="none" normalizeH="0" baseline="0" dirty="0">
              <a:latin typeface="Times New Roman Regular" panose="02020603050405020304" charset="0"/>
              <a:cs typeface="Times New Roman Regular" panose="02020603050405020304" charset="0"/>
            </a:endParaRPr>
          </a:p>
          <a:p>
            <a:pPr marR="0" lvl="0" indent="-457200" algn="l" defTabSz="914400" rtl="0" eaLnBrk="0" fontAlgn="base" latinLnBrk="0" hangingPunct="0">
              <a:lnSpc>
                <a:spcPct val="140000"/>
              </a:lnSpc>
              <a:spcBef>
                <a:spcPct val="0"/>
              </a:spcBef>
              <a:spcAft>
                <a:spcPct val="0"/>
              </a:spcAft>
              <a:buClrTx/>
              <a:buSzTx/>
              <a:buFont typeface="Arial" panose="020B0604020202020204" pitchFamily="34" charset="0"/>
              <a:buAutoNum type="arabicPeriod"/>
            </a:pPr>
            <a:r>
              <a:rPr kumimoji="0" sz="2200" b="1" i="0" u="none" strike="noStrike" cap="none" normalizeH="0" baseline="0" dirty="0">
                <a:latin typeface="Times New Roman Bold" panose="02020603050405020304" charset="0"/>
                <a:cs typeface="Times New Roman Bold" panose="02020603050405020304" charset="0"/>
              </a:rPr>
              <a:t>User Testing:</a:t>
            </a:r>
            <a:endParaRPr kumimoji="0" sz="2200" b="1" i="0" u="none" strike="noStrike" cap="none" normalizeH="0" baseline="0" dirty="0">
              <a:latin typeface="Times New Roman Bold" panose="02020603050405020304" charset="0"/>
              <a:cs typeface="Times New Roman Bold" panose="02020603050405020304" charset="0"/>
            </a:endParaRPr>
          </a:p>
          <a:p>
            <a:pPr marL="800100" marR="0" lvl="1" algn="l" defTabSz="914400" rtl="0" eaLnBrk="0" fontAlgn="base" latinLnBrk="0" hangingPunct="0">
              <a:lnSpc>
                <a:spcPct val="100000"/>
              </a:lnSpc>
              <a:spcBef>
                <a:spcPct val="0"/>
              </a:spcBef>
              <a:spcAft>
                <a:spcPct val="0"/>
              </a:spcAft>
              <a:buClrTx/>
              <a:buSzTx/>
            </a:pPr>
            <a:r>
              <a:rPr kumimoji="0" sz="2200" i="0" u="none" strike="noStrike" cap="none" normalizeH="0" baseline="0" dirty="0">
                <a:latin typeface="Times New Roman Regular" panose="02020603050405020304" charset="0"/>
                <a:cs typeface="Times New Roman Regular" panose="02020603050405020304" charset="0"/>
              </a:rPr>
              <a:t>Tested with gamers, designers, and office users.</a:t>
            </a:r>
            <a:endParaRPr kumimoji="0" sz="2200" i="0" u="none" strike="noStrike" cap="none" normalizeH="0" baseline="0" dirty="0">
              <a:latin typeface="Times New Roman Regular" panose="02020603050405020304" charset="0"/>
              <a:cs typeface="Times New Roman Regular" panose="02020603050405020304" charset="0"/>
            </a:endParaRPr>
          </a:p>
          <a:p>
            <a:pPr marL="800100" marR="0" lvl="1" algn="l" defTabSz="914400" rtl="0" eaLnBrk="0" fontAlgn="base" latinLnBrk="0" hangingPunct="0">
              <a:lnSpc>
                <a:spcPct val="100000"/>
              </a:lnSpc>
              <a:spcBef>
                <a:spcPct val="0"/>
              </a:spcBef>
              <a:spcAft>
                <a:spcPct val="0"/>
              </a:spcAft>
              <a:buClrTx/>
              <a:buSzTx/>
            </a:pPr>
            <a:r>
              <a:rPr kumimoji="0" sz="2200" i="0" u="none" strike="noStrike" cap="none" normalizeH="0" baseline="0" dirty="0">
                <a:latin typeface="Times New Roman Regular" panose="02020603050405020304" charset="0"/>
                <a:cs typeface="Times New Roman Regular" panose="02020603050405020304" charset="0"/>
              </a:rPr>
              <a:t>Gathered feedback on experience and navigation.</a:t>
            </a:r>
            <a:endParaRPr kumimoji="0" sz="2200" i="0" u="none" strike="noStrike" cap="none" normalizeH="0" baseline="0" dirty="0">
              <a:latin typeface="Times New Roman Regular" panose="02020603050405020304" charset="0"/>
              <a:cs typeface="Times New Roman Regular" panose="02020603050405020304" charset="0"/>
            </a:endParaRPr>
          </a:p>
          <a:p>
            <a:pPr marR="0" lvl="0" indent="-457200" algn="l" defTabSz="914400" rtl="0" eaLnBrk="0" fontAlgn="base" latinLnBrk="0" hangingPunct="0">
              <a:lnSpc>
                <a:spcPct val="140000"/>
              </a:lnSpc>
              <a:spcBef>
                <a:spcPct val="0"/>
              </a:spcBef>
              <a:spcAft>
                <a:spcPct val="0"/>
              </a:spcAft>
              <a:buClrTx/>
              <a:buSzTx/>
              <a:buFont typeface="Arial" panose="020B0604020202020204" pitchFamily="34" charset="0"/>
              <a:buAutoNum type="arabicPeriod"/>
            </a:pPr>
            <a:r>
              <a:rPr kumimoji="0" sz="2200" b="1" i="0" u="none" strike="noStrike" cap="none" normalizeH="0" baseline="0" dirty="0">
                <a:latin typeface="Times New Roman Bold" panose="02020603050405020304" charset="0"/>
                <a:cs typeface="Times New Roman Bold" panose="02020603050405020304" charset="0"/>
              </a:rPr>
              <a:t>Design Refinement:</a:t>
            </a:r>
            <a:endParaRPr kumimoji="0" sz="2200" b="1" i="0" u="none" strike="noStrike" cap="none" normalizeH="0" baseline="0" dirty="0">
              <a:latin typeface="Times New Roman Bold" panose="02020603050405020304" charset="0"/>
              <a:cs typeface="Times New Roman Bold" panose="02020603050405020304" charset="0"/>
            </a:endParaRPr>
          </a:p>
          <a:p>
            <a:pPr marL="800100" marR="0" lvl="1" algn="l" defTabSz="914400" rtl="0" eaLnBrk="0" fontAlgn="base" latinLnBrk="0" hangingPunct="0">
              <a:lnSpc>
                <a:spcPct val="100000"/>
              </a:lnSpc>
              <a:spcBef>
                <a:spcPct val="0"/>
              </a:spcBef>
              <a:spcAft>
                <a:spcPct val="0"/>
              </a:spcAft>
              <a:buClrTx/>
              <a:buSzTx/>
            </a:pPr>
            <a:r>
              <a:rPr kumimoji="0" sz="2200" i="0" u="none" strike="noStrike" cap="none" normalizeH="0" baseline="0" dirty="0">
                <a:latin typeface="Times New Roman Regular" panose="02020603050405020304" charset="0"/>
                <a:cs typeface="Times New Roman Regular" panose="02020603050405020304" charset="0"/>
              </a:rPr>
              <a:t>Improved UI/UX based on feedback.</a:t>
            </a:r>
            <a:endParaRPr kumimoji="0" sz="2200" i="0" u="none" strike="noStrike" cap="none" normalizeH="0" baseline="0" dirty="0">
              <a:latin typeface="Times New Roman Regular" panose="02020603050405020304" charset="0"/>
              <a:cs typeface="Times New Roman Regular" panose="02020603050405020304" charset="0"/>
            </a:endParaRPr>
          </a:p>
          <a:p>
            <a:pPr marL="800100" marR="0" lvl="1" algn="l" defTabSz="914400" rtl="0" eaLnBrk="0" fontAlgn="base" latinLnBrk="0" hangingPunct="0">
              <a:lnSpc>
                <a:spcPct val="100000"/>
              </a:lnSpc>
              <a:spcBef>
                <a:spcPct val="0"/>
              </a:spcBef>
              <a:spcAft>
                <a:spcPct val="0"/>
              </a:spcAft>
              <a:buClrTx/>
              <a:buSzTx/>
            </a:pPr>
            <a:r>
              <a:rPr kumimoji="0" sz="2200" i="0" u="none" strike="noStrike" cap="none" normalizeH="0" baseline="0" dirty="0">
                <a:latin typeface="Times New Roman Regular" panose="02020603050405020304" charset="0"/>
                <a:cs typeface="Times New Roman Regular" panose="02020603050405020304" charset="0"/>
              </a:rPr>
              <a:t>Ensured responsiveness across devices.</a:t>
            </a:r>
            <a:endParaRPr kumimoji="0" sz="2200" i="0" u="none" strike="noStrike" cap="none" normalizeH="0" baseline="0" dirty="0">
              <a:latin typeface="Times New Roman Regular" panose="02020603050405020304" charset="0"/>
              <a:cs typeface="Times New Roman Regular" panose="02020603050405020304" charset="0"/>
            </a:endParaRPr>
          </a:p>
          <a:p>
            <a:pPr marR="0" lvl="0" indent="-457200" algn="l" defTabSz="914400" rtl="0" eaLnBrk="0" fontAlgn="base" latinLnBrk="0" hangingPunct="0">
              <a:lnSpc>
                <a:spcPct val="130000"/>
              </a:lnSpc>
              <a:spcBef>
                <a:spcPct val="0"/>
              </a:spcBef>
              <a:spcAft>
                <a:spcPct val="0"/>
              </a:spcAft>
              <a:buClrTx/>
              <a:buSzTx/>
              <a:buFont typeface="Arial" panose="020B0604020202020204" pitchFamily="34" charset="0"/>
              <a:buAutoNum type="arabicPeriod"/>
            </a:pPr>
            <a:r>
              <a:rPr kumimoji="0" sz="2200" b="1" i="0" u="none" strike="noStrike" cap="none" normalizeH="0" baseline="0" dirty="0">
                <a:latin typeface="Times New Roman Bold" panose="02020603050405020304" charset="0"/>
                <a:cs typeface="Times New Roman Bold" panose="02020603050405020304" charset="0"/>
              </a:rPr>
              <a:t>Performance Metrics:</a:t>
            </a:r>
            <a:endParaRPr kumimoji="0" sz="2200" b="1" i="0" u="none" strike="noStrike" cap="none" normalizeH="0" baseline="0" dirty="0">
              <a:latin typeface="Times New Roman Bold" panose="02020603050405020304" charset="0"/>
              <a:cs typeface="Times New Roman Bold" panose="02020603050405020304" charset="0"/>
            </a:endParaRPr>
          </a:p>
          <a:p>
            <a:pPr marL="800100" marR="0" lvl="1" algn="l" defTabSz="914400" rtl="0" eaLnBrk="0" fontAlgn="base" latinLnBrk="0" hangingPunct="0">
              <a:lnSpc>
                <a:spcPct val="100000"/>
              </a:lnSpc>
              <a:spcBef>
                <a:spcPct val="0"/>
              </a:spcBef>
              <a:spcAft>
                <a:spcPct val="0"/>
              </a:spcAft>
              <a:buClrTx/>
              <a:buSzTx/>
            </a:pPr>
            <a:r>
              <a:rPr kumimoji="0" sz="2200" i="0" u="none" strike="noStrike" cap="none" normalizeH="0" baseline="0" dirty="0">
                <a:latin typeface="Times New Roman Regular" panose="02020603050405020304" charset="0"/>
                <a:cs typeface="Times New Roman Regular" panose="02020603050405020304" charset="0"/>
              </a:rPr>
              <a:t>Tracked KPIs like load time and conversion rates.</a:t>
            </a:r>
            <a:endParaRPr kumimoji="0" sz="2200" i="0" u="none" strike="noStrike" cap="none" normalizeH="0" baseline="0" dirty="0">
              <a:latin typeface="Times New Roman Regular" panose="02020603050405020304" charset="0"/>
              <a:cs typeface="Times New Roman Regular" panose="02020603050405020304" charset="0"/>
            </a:endParaRPr>
          </a:p>
          <a:p>
            <a:pPr marL="800100" marR="0" lvl="1" algn="l" defTabSz="914400" rtl="0" eaLnBrk="0" fontAlgn="base" latinLnBrk="0" hangingPunct="0">
              <a:lnSpc>
                <a:spcPct val="100000"/>
              </a:lnSpc>
              <a:spcBef>
                <a:spcPct val="0"/>
              </a:spcBef>
              <a:spcAft>
                <a:spcPct val="0"/>
              </a:spcAft>
              <a:buClrTx/>
              <a:buSzTx/>
            </a:pPr>
            <a:r>
              <a:rPr kumimoji="0" sz="2200" i="0" u="none" strike="noStrike" cap="none" normalizeH="0" baseline="0" dirty="0">
                <a:latin typeface="Times New Roman Regular" panose="02020603050405020304" charset="0"/>
                <a:cs typeface="Times New Roman Regular" panose="02020603050405020304" charset="0"/>
              </a:rPr>
              <a:t>Optimized backend for better performance.</a:t>
            </a:r>
            <a:endParaRPr kumimoji="0" sz="2200" i="0" u="none" strike="noStrike" cap="none" normalizeH="0" baseline="0" dirty="0">
              <a:latin typeface="Times New Roman Regular" panose="02020603050405020304" charset="0"/>
              <a:cs typeface="Times New Roman Regular"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
          <p:cNvSpPr txBox="1">
            <a:spLocks noGrp="1"/>
          </p:cNvSpPr>
          <p:nvPr>
            <p:ph type="title"/>
          </p:nvPr>
        </p:nvSpPr>
        <p:spPr>
          <a:xfrm>
            <a:off x="847725" y="136525"/>
            <a:ext cx="8865870" cy="1279525"/>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ctr" anchorCtr="0">
            <a:normAutofit fontScale="90000"/>
          </a:bodyPr>
          <a:lstStyle/>
          <a:p>
            <a:pPr>
              <a:buClr>
                <a:srgbClr val="C00000"/>
              </a:buClr>
              <a:buSzPts val="4000"/>
            </a:pPr>
            <a:r>
              <a:rPr lang="en-US" sz="4445" dirty="0">
                <a:solidFill>
                  <a:srgbClr val="C00000"/>
                </a:solidFill>
                <a:latin typeface="Times New Roman Regular" panose="02020603050405020304" charset="0"/>
                <a:cs typeface="Times New Roman Regular" panose="02020603050405020304" charset="0"/>
                <a:sym typeface="+mn-ea"/>
              </a:rPr>
              <a:t>List of required Equipments &amp;Software</a:t>
            </a:r>
            <a:endParaRPr lang="en-US" sz="4445" b="1" dirty="0">
              <a:solidFill>
                <a:srgbClr val="C00000"/>
              </a:solidFill>
              <a:latin typeface="Times New Roman Regular" panose="02020603050405020304" charset="0"/>
              <a:ea typeface="Times New Roman" panose="02020603050405020304"/>
              <a:cs typeface="Times New Roman Regular" panose="02020603050405020304" charset="0"/>
              <a:sym typeface="+mn-ea"/>
            </a:endParaRPr>
          </a:p>
        </p:txBody>
      </p:sp>
      <p:sp>
        <p:nvSpPr>
          <p:cNvPr id="200" name="Google Shape;20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Arial" panose="020B0604020202020204"/>
                <a:ea typeface="Arial" panose="020B0604020202020204"/>
                <a:cs typeface="Arial" panose="020B0604020202020204"/>
                <a:sym typeface="Arial" panose="020B0604020202020204"/>
              </a:rPr>
            </a:fld>
            <a:endParaRPr>
              <a:latin typeface="Arial" panose="020B0604020202020204"/>
              <a:ea typeface="Arial" panose="020B0604020202020204"/>
              <a:cs typeface="Arial" panose="020B0604020202020204"/>
              <a:sym typeface="Arial" panose="020B0604020202020204"/>
            </a:endParaRPr>
          </a:p>
        </p:txBody>
      </p:sp>
      <p:sp>
        <p:nvSpPr>
          <p:cNvPr id="3" name="Rectangle 1"/>
          <p:cNvSpPr>
            <a:spLocks noGrp="1" noChangeArrowheads="1"/>
          </p:cNvSpPr>
          <p:nvPr>
            <p:ph type="body" idx="1"/>
          </p:nvPr>
        </p:nvSpPr>
        <p:spPr bwMode="auto">
          <a:xfrm>
            <a:off x="708556" y="1538843"/>
            <a:ext cx="11088863" cy="5031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R="0" lvl="0" indent="-457200" algn="l" defTabSz="914400" rtl="0" eaLnBrk="0" fontAlgn="base" latinLnBrk="0" hangingPunct="0">
              <a:lnSpc>
                <a:spcPct val="130000"/>
              </a:lnSpc>
              <a:spcBef>
                <a:spcPct val="0"/>
              </a:spcBef>
              <a:spcAft>
                <a:spcPct val="0"/>
              </a:spcAft>
              <a:buClrTx/>
              <a:buSzTx/>
              <a:buAutoNum type="arabicPeriod"/>
            </a:pPr>
            <a:r>
              <a:rPr kumimoji="0" lang="en-GB" sz="2200" b="1" i="0" u="none" strike="noStrike" cap="none" normalizeH="0" baseline="0" dirty="0">
                <a:latin typeface="Times New Roman Bold" panose="02020603050405020304" charset="0"/>
                <a:cs typeface="Times New Roman Bold" panose="02020603050405020304" charset="0"/>
              </a:rPr>
              <a:t>Hardware:</a:t>
            </a:r>
            <a:endParaRPr kumimoji="0" lang="en-GB" sz="2200" b="1" i="0" u="none" strike="noStrike" cap="none" normalizeH="0" baseline="0" dirty="0">
              <a:latin typeface="Times New Roman Bold" panose="02020603050405020304" charset="0"/>
              <a:cs typeface="Times New Roman Bold" panose="02020603050405020304" charset="0"/>
            </a:endParaRPr>
          </a:p>
          <a:p>
            <a:pPr marL="800100" marR="0" lvl="1" algn="l" defTabSz="914400" rtl="0" eaLnBrk="0" fontAlgn="base" latinLnBrk="0" hangingPunct="0">
              <a:lnSpc>
                <a:spcPct val="130000"/>
              </a:lnSpc>
              <a:spcBef>
                <a:spcPct val="0"/>
              </a:spcBef>
              <a:spcAft>
                <a:spcPct val="0"/>
              </a:spcAft>
              <a:buClrTx/>
              <a:buSzTx/>
            </a:pPr>
            <a:r>
              <a:rPr kumimoji="0" lang="en-GB" sz="2200" b="1" i="0" u="none" strike="noStrike" cap="none" normalizeH="0" baseline="0" dirty="0">
                <a:latin typeface="Times New Roman Bold" panose="02020603050405020304" charset="0"/>
                <a:cs typeface="Times New Roman Bold" panose="02020603050405020304" charset="0"/>
              </a:rPr>
              <a:t>Workstations:</a:t>
            </a:r>
            <a:r>
              <a:rPr kumimoji="0" lang="en-GB" sz="2200" i="0" u="none" strike="noStrike" cap="none" normalizeH="0" baseline="0" dirty="0">
                <a:latin typeface="Times New Roman Regular" panose="02020603050405020304" charset="0"/>
                <a:cs typeface="Times New Roman Regular" panose="02020603050405020304" charset="0"/>
              </a:rPr>
              <a:t> High-performance PCs.</a:t>
            </a:r>
            <a:endParaRPr kumimoji="0" lang="en-GB" sz="2200" i="0" u="none" strike="noStrike" cap="none" normalizeH="0" baseline="0" dirty="0">
              <a:latin typeface="Times New Roman Regular" panose="02020603050405020304" charset="0"/>
              <a:cs typeface="Times New Roman Regular" panose="02020603050405020304" charset="0"/>
            </a:endParaRPr>
          </a:p>
          <a:p>
            <a:pPr marL="800100" marR="0" lvl="1" algn="l" defTabSz="914400" rtl="0" eaLnBrk="0" fontAlgn="base" latinLnBrk="0" hangingPunct="0">
              <a:lnSpc>
                <a:spcPct val="130000"/>
              </a:lnSpc>
              <a:spcBef>
                <a:spcPct val="0"/>
              </a:spcBef>
              <a:spcAft>
                <a:spcPct val="0"/>
              </a:spcAft>
              <a:buClrTx/>
              <a:buSzTx/>
            </a:pPr>
            <a:r>
              <a:rPr kumimoji="0" lang="en-GB" sz="2200" b="1" i="0" u="none" strike="noStrike" cap="none" normalizeH="0" baseline="0" dirty="0">
                <a:latin typeface="Times New Roman Bold" panose="02020603050405020304" charset="0"/>
                <a:cs typeface="Times New Roman Bold" panose="02020603050405020304" charset="0"/>
              </a:rPr>
              <a:t>Servers:</a:t>
            </a:r>
            <a:r>
              <a:rPr kumimoji="0" lang="en-GB" sz="2200" i="0" u="none" strike="noStrike" cap="none" normalizeH="0" baseline="0" dirty="0">
                <a:latin typeface="Times New Roman Regular" panose="02020603050405020304" charset="0"/>
                <a:cs typeface="Times New Roman Regular" panose="02020603050405020304" charset="0"/>
              </a:rPr>
              <a:t> For website hosting.</a:t>
            </a:r>
            <a:endParaRPr kumimoji="0" lang="en-GB" sz="2200" i="0" u="none" strike="noStrike" cap="none" normalizeH="0" baseline="0" dirty="0">
              <a:latin typeface="Times New Roman Regular" panose="02020603050405020304" charset="0"/>
              <a:cs typeface="Times New Roman Regular" panose="02020603050405020304" charset="0"/>
            </a:endParaRPr>
          </a:p>
          <a:p>
            <a:pPr marL="800100" marR="0" lvl="1" algn="l" defTabSz="914400" rtl="0" eaLnBrk="0" fontAlgn="base" latinLnBrk="0" hangingPunct="0">
              <a:lnSpc>
                <a:spcPct val="130000"/>
              </a:lnSpc>
              <a:spcBef>
                <a:spcPct val="0"/>
              </a:spcBef>
              <a:spcAft>
                <a:spcPct val="0"/>
              </a:spcAft>
              <a:buClrTx/>
              <a:buSzTx/>
            </a:pPr>
            <a:r>
              <a:rPr kumimoji="0" lang="en-GB" sz="2200" b="1" i="0" u="none" strike="noStrike" cap="none" normalizeH="0" baseline="0" dirty="0">
                <a:latin typeface="Times New Roman Bold" panose="02020603050405020304" charset="0"/>
                <a:cs typeface="Times New Roman Bold" panose="02020603050405020304" charset="0"/>
              </a:rPr>
              <a:t>Testing Devices:</a:t>
            </a:r>
            <a:r>
              <a:rPr kumimoji="0" lang="en-GB" sz="2200" i="0" u="none" strike="noStrike" cap="none" normalizeH="0" baseline="0" dirty="0">
                <a:latin typeface="Times New Roman Regular" panose="02020603050405020304" charset="0"/>
                <a:cs typeface="Times New Roman Regular" panose="02020603050405020304" charset="0"/>
              </a:rPr>
              <a:t> PCs, tablets, smartphones.</a:t>
            </a:r>
            <a:endParaRPr kumimoji="0" lang="en-GB" sz="2200" i="0" u="none" strike="noStrike" cap="none" normalizeH="0" baseline="0" dirty="0">
              <a:latin typeface="Times New Roman Regular" panose="02020603050405020304" charset="0"/>
              <a:cs typeface="Times New Roman Regular" panose="02020603050405020304" charset="0"/>
            </a:endParaRPr>
          </a:p>
          <a:p>
            <a:pPr marR="0" lvl="0" indent="-457200" algn="l" defTabSz="914400" rtl="0" eaLnBrk="0" fontAlgn="base" latinLnBrk="0" hangingPunct="0">
              <a:lnSpc>
                <a:spcPct val="160000"/>
              </a:lnSpc>
              <a:spcBef>
                <a:spcPct val="0"/>
              </a:spcBef>
              <a:spcAft>
                <a:spcPct val="0"/>
              </a:spcAft>
              <a:buClrTx/>
              <a:buSzTx/>
              <a:buAutoNum type="arabicPeriod"/>
            </a:pPr>
            <a:r>
              <a:rPr kumimoji="0" lang="en-GB" sz="2200" b="1" i="0" u="none" strike="noStrike" cap="none" normalizeH="0" baseline="0" dirty="0">
                <a:latin typeface="Times New Roman Bold" panose="02020603050405020304" charset="0"/>
                <a:cs typeface="Times New Roman Bold" panose="02020603050405020304" charset="0"/>
              </a:rPr>
              <a:t>Software:</a:t>
            </a:r>
            <a:endParaRPr kumimoji="0" lang="en-GB" sz="2200" b="1" i="0" u="none" strike="noStrike" cap="none" normalizeH="0" baseline="0" dirty="0">
              <a:latin typeface="Times New Roman Bold" panose="02020603050405020304" charset="0"/>
              <a:cs typeface="Times New Roman Bold" panose="02020603050405020304" charset="0"/>
            </a:endParaRPr>
          </a:p>
          <a:p>
            <a:pPr marL="800100" marR="0" lvl="1" algn="l" defTabSz="914400" rtl="0" eaLnBrk="0" fontAlgn="base" latinLnBrk="0" hangingPunct="0">
              <a:lnSpc>
                <a:spcPct val="130000"/>
              </a:lnSpc>
              <a:spcBef>
                <a:spcPct val="0"/>
              </a:spcBef>
              <a:spcAft>
                <a:spcPct val="0"/>
              </a:spcAft>
              <a:buClrTx/>
              <a:buSzTx/>
            </a:pPr>
            <a:r>
              <a:rPr kumimoji="0" lang="en-GB" sz="2200" b="1" i="0" u="none" strike="noStrike" cap="none" normalizeH="0" baseline="0" dirty="0">
                <a:latin typeface="Times New Roman Bold" panose="02020603050405020304" charset="0"/>
                <a:cs typeface="Times New Roman Bold" panose="02020603050405020304" charset="0"/>
              </a:rPr>
              <a:t>Development:</a:t>
            </a:r>
            <a:r>
              <a:rPr kumimoji="0" lang="en-GB" sz="2200" i="0" u="none" strike="noStrike" cap="none" normalizeH="0" baseline="0" dirty="0">
                <a:latin typeface="Times New Roman Regular" panose="02020603050405020304" charset="0"/>
                <a:cs typeface="Times New Roman Regular" panose="02020603050405020304" charset="0"/>
              </a:rPr>
              <a:t> VS Code, Git/GitHub.</a:t>
            </a:r>
            <a:endParaRPr kumimoji="0" lang="en-GB" sz="2200" i="0" u="none" strike="noStrike" cap="none" normalizeH="0" baseline="0" dirty="0">
              <a:latin typeface="Times New Roman Regular" panose="02020603050405020304" charset="0"/>
              <a:cs typeface="Times New Roman Regular" panose="02020603050405020304" charset="0"/>
            </a:endParaRPr>
          </a:p>
          <a:p>
            <a:pPr marL="800100" marR="0" lvl="1" algn="l" defTabSz="914400" rtl="0" eaLnBrk="0" fontAlgn="base" latinLnBrk="0" hangingPunct="0">
              <a:lnSpc>
                <a:spcPct val="130000"/>
              </a:lnSpc>
              <a:spcBef>
                <a:spcPct val="0"/>
              </a:spcBef>
              <a:spcAft>
                <a:spcPct val="0"/>
              </a:spcAft>
              <a:buClrTx/>
              <a:buSzTx/>
            </a:pPr>
            <a:r>
              <a:rPr kumimoji="0" lang="en-GB" sz="2200" b="1" i="0" u="none" strike="noStrike" cap="none" normalizeH="0" baseline="0" dirty="0">
                <a:latin typeface="Times New Roman Bold" panose="02020603050405020304" charset="0"/>
                <a:cs typeface="Times New Roman Bold" panose="02020603050405020304" charset="0"/>
              </a:rPr>
              <a:t>Design:</a:t>
            </a:r>
            <a:r>
              <a:rPr kumimoji="0" lang="en-GB" sz="2200" i="0" u="none" strike="noStrike" cap="none" normalizeH="0" baseline="0" dirty="0">
                <a:latin typeface="Times New Roman Regular" panose="02020603050405020304" charset="0"/>
                <a:cs typeface="Times New Roman Regular" panose="02020603050405020304" charset="0"/>
              </a:rPr>
              <a:t> Adobe XD/Figma, Photoshop.</a:t>
            </a:r>
            <a:endParaRPr kumimoji="0" lang="en-GB" sz="2200" i="0" u="none" strike="noStrike" cap="none" normalizeH="0" baseline="0" dirty="0">
              <a:latin typeface="Times New Roman Regular" panose="02020603050405020304" charset="0"/>
              <a:cs typeface="Times New Roman Regular" panose="02020603050405020304" charset="0"/>
            </a:endParaRPr>
          </a:p>
          <a:p>
            <a:pPr marL="800100" marR="0" lvl="1" algn="l" defTabSz="914400" rtl="0" eaLnBrk="0" fontAlgn="base" latinLnBrk="0" hangingPunct="0">
              <a:lnSpc>
                <a:spcPct val="130000"/>
              </a:lnSpc>
              <a:spcBef>
                <a:spcPct val="0"/>
              </a:spcBef>
              <a:spcAft>
                <a:spcPct val="0"/>
              </a:spcAft>
              <a:buClrTx/>
              <a:buSzTx/>
            </a:pPr>
            <a:r>
              <a:rPr kumimoji="0" lang="en-GB" sz="2200" b="1" i="0" u="none" strike="noStrike" cap="none" normalizeH="0" baseline="0" dirty="0">
                <a:latin typeface="Times New Roman Bold" panose="02020603050405020304" charset="0"/>
                <a:cs typeface="Times New Roman Bold" panose="02020603050405020304" charset="0"/>
              </a:rPr>
              <a:t>Frameworks:</a:t>
            </a:r>
            <a:r>
              <a:rPr kumimoji="0" lang="en-GB" sz="2200" i="0" u="none" strike="noStrike" cap="none" normalizeH="0" baseline="0" dirty="0">
                <a:latin typeface="Times New Roman Regular" panose="02020603050405020304" charset="0"/>
                <a:cs typeface="Times New Roman Regular" panose="02020603050405020304" charset="0"/>
              </a:rPr>
              <a:t> Bootstrap, SwiperJS.</a:t>
            </a:r>
            <a:endParaRPr kumimoji="0" lang="en-GB" sz="2200" i="0" u="none" strike="noStrike" cap="none" normalizeH="0" baseline="0" dirty="0">
              <a:latin typeface="Times New Roman Regular" panose="02020603050405020304" charset="0"/>
              <a:cs typeface="Times New Roman Regular" panose="02020603050405020304" charset="0"/>
            </a:endParaRPr>
          </a:p>
          <a:p>
            <a:pPr marL="800100" marR="0" lvl="1" algn="l" defTabSz="914400" rtl="0" eaLnBrk="0" fontAlgn="base" latinLnBrk="0" hangingPunct="0">
              <a:lnSpc>
                <a:spcPct val="130000"/>
              </a:lnSpc>
              <a:spcBef>
                <a:spcPct val="0"/>
              </a:spcBef>
              <a:spcAft>
                <a:spcPct val="0"/>
              </a:spcAft>
              <a:buClrTx/>
              <a:buSzTx/>
            </a:pPr>
            <a:r>
              <a:rPr kumimoji="0" lang="en-GB" sz="2200" b="1" i="0" u="none" strike="noStrike" cap="none" normalizeH="0" baseline="0" dirty="0">
                <a:latin typeface="Times New Roman Bold" panose="02020603050405020304" charset="0"/>
                <a:cs typeface="Times New Roman Bold" panose="02020603050405020304" charset="0"/>
              </a:rPr>
              <a:t>Database:</a:t>
            </a:r>
            <a:r>
              <a:rPr kumimoji="0" lang="en-GB" sz="2200" i="0" u="none" strike="noStrike" cap="none" normalizeH="0" baseline="0" dirty="0">
                <a:latin typeface="Times New Roman Regular" panose="02020603050405020304" charset="0"/>
                <a:cs typeface="Times New Roman Regular" panose="02020603050405020304" charset="0"/>
              </a:rPr>
              <a:t> MySQL.</a:t>
            </a:r>
            <a:endParaRPr kumimoji="0" lang="en-GB" sz="2200" i="0" u="none" strike="noStrike" cap="none" normalizeH="0" baseline="0" dirty="0">
              <a:latin typeface="Times New Roman Regular" panose="02020603050405020304" charset="0"/>
              <a:cs typeface="Times New Roman Regular" panose="02020603050405020304" charset="0"/>
            </a:endParaRPr>
          </a:p>
          <a:p>
            <a:pPr marL="800100" marR="0" lvl="1" algn="l" defTabSz="914400" rtl="0" eaLnBrk="0" fontAlgn="base" latinLnBrk="0" hangingPunct="0">
              <a:lnSpc>
                <a:spcPct val="130000"/>
              </a:lnSpc>
              <a:spcBef>
                <a:spcPct val="0"/>
              </a:spcBef>
              <a:spcAft>
                <a:spcPct val="0"/>
              </a:spcAft>
              <a:buClrTx/>
              <a:buSzTx/>
            </a:pPr>
            <a:r>
              <a:rPr kumimoji="0" lang="en-GB" sz="2200" b="1" i="0" u="none" strike="noStrike" cap="none" normalizeH="0" baseline="0" dirty="0">
                <a:latin typeface="Times New Roman Bold" panose="02020603050405020304" charset="0"/>
                <a:cs typeface="Times New Roman Bold" panose="02020603050405020304" charset="0"/>
              </a:rPr>
              <a:t>APIs:</a:t>
            </a:r>
            <a:r>
              <a:rPr kumimoji="0" lang="en-GB" sz="2200" i="0" u="none" strike="noStrike" cap="none" normalizeH="0" baseline="0" dirty="0">
                <a:latin typeface="Times New Roman Regular" panose="02020603050405020304" charset="0"/>
                <a:cs typeface="Times New Roman Regular" panose="02020603050405020304" charset="0"/>
              </a:rPr>
              <a:t> Google Maps, Payment Gateway.</a:t>
            </a:r>
            <a:endParaRPr kumimoji="0" lang="en-GB" sz="2200" i="0" u="none" strike="noStrike" cap="none" normalizeH="0" baseline="0" dirty="0">
              <a:latin typeface="Times New Roman Regular" panose="02020603050405020304" charset="0"/>
              <a:cs typeface="Times New Roman Regular" panose="02020603050405020304" charset="0"/>
            </a:endParaRPr>
          </a:p>
          <a:p>
            <a:pPr marL="342900" marR="0" lvl="0" algn="l" defTabSz="914400" rtl="0" eaLnBrk="0" fontAlgn="base" latinLnBrk="0" hangingPunct="0">
              <a:lnSpc>
                <a:spcPct val="130000"/>
              </a:lnSpc>
              <a:spcBef>
                <a:spcPct val="0"/>
              </a:spcBef>
              <a:spcAft>
                <a:spcPct val="0"/>
              </a:spcAft>
              <a:buClrTx/>
              <a:buSzTx/>
              <a:buNone/>
            </a:pPr>
            <a:endParaRPr kumimoji="0" lang="en-GB" sz="2200" i="0" u="none" strike="noStrike" cap="none" normalizeH="0" baseline="0" dirty="0">
              <a:latin typeface="Times New Roman Regular" panose="02020603050405020304" charset="0"/>
              <a:cs typeface="Times New Roman Regular"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
          <p:cNvSpPr txBox="1">
            <a:spLocks noGrp="1"/>
          </p:cNvSpPr>
          <p:nvPr>
            <p:ph type="title"/>
          </p:nvPr>
        </p:nvSpPr>
        <p:spPr>
          <a:xfrm>
            <a:off x="847725" y="136525"/>
            <a:ext cx="8865870" cy="1279525"/>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ctr" anchorCtr="0">
            <a:normAutofit fontScale="90000"/>
          </a:bodyPr>
          <a:lstStyle/>
          <a:p>
            <a:pPr>
              <a:buClr>
                <a:srgbClr val="C00000"/>
              </a:buClr>
              <a:buSzPts val="4000"/>
            </a:pPr>
            <a:r>
              <a:rPr lang="en-US" sz="4445" dirty="0">
                <a:solidFill>
                  <a:srgbClr val="C00000"/>
                </a:solidFill>
                <a:latin typeface="Times New Roman Regular" panose="02020603050405020304" charset="0"/>
                <a:cs typeface="Times New Roman Regular" panose="02020603050405020304" charset="0"/>
                <a:sym typeface="+mn-ea"/>
              </a:rPr>
              <a:t>List of required Equipments &amp;Software</a:t>
            </a:r>
            <a:endParaRPr lang="en-US" sz="4445" b="1" dirty="0">
              <a:solidFill>
                <a:srgbClr val="C00000"/>
              </a:solidFill>
              <a:latin typeface="Times New Roman Regular" panose="02020603050405020304" charset="0"/>
              <a:ea typeface="Times New Roman" panose="02020603050405020304"/>
              <a:cs typeface="Times New Roman Regular" panose="02020603050405020304" charset="0"/>
              <a:sym typeface="+mn-ea"/>
            </a:endParaRPr>
          </a:p>
        </p:txBody>
      </p:sp>
      <p:sp>
        <p:nvSpPr>
          <p:cNvPr id="200" name="Google Shape;20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Arial" panose="020B0604020202020204"/>
                <a:ea typeface="Arial" panose="020B0604020202020204"/>
                <a:cs typeface="Arial" panose="020B0604020202020204"/>
                <a:sym typeface="Arial" panose="020B0604020202020204"/>
              </a:rPr>
            </a:fld>
            <a:endParaRPr>
              <a:latin typeface="Arial" panose="020B0604020202020204"/>
              <a:ea typeface="Arial" panose="020B0604020202020204"/>
              <a:cs typeface="Arial" panose="020B0604020202020204"/>
              <a:sym typeface="Arial" panose="020B0604020202020204"/>
            </a:endParaRPr>
          </a:p>
        </p:txBody>
      </p:sp>
      <p:sp>
        <p:nvSpPr>
          <p:cNvPr id="3" name="Rectangle 1"/>
          <p:cNvSpPr>
            <a:spLocks noGrp="1" noChangeArrowheads="1"/>
          </p:cNvSpPr>
          <p:nvPr>
            <p:ph type="body" idx="1"/>
          </p:nvPr>
        </p:nvSpPr>
        <p:spPr bwMode="auto">
          <a:xfrm>
            <a:off x="718716" y="1649651"/>
            <a:ext cx="11088863" cy="1410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30000"/>
              </a:lnSpc>
              <a:spcBef>
                <a:spcPct val="0"/>
              </a:spcBef>
              <a:spcAft>
                <a:spcPct val="0"/>
              </a:spcAft>
              <a:buClrTx/>
              <a:buSzTx/>
              <a:buNone/>
            </a:pPr>
            <a:r>
              <a:rPr kumimoji="0" lang="en-US" altLang="en-GB" sz="2200" b="1" i="0" u="none" strike="noStrike" cap="none" normalizeH="0" baseline="0" dirty="0">
                <a:latin typeface="Times New Roman Bold" panose="02020603050405020304" charset="0"/>
                <a:cs typeface="Times New Roman Bold" panose="02020603050405020304" charset="0"/>
              </a:rPr>
              <a:t>3.  </a:t>
            </a:r>
            <a:r>
              <a:rPr kumimoji="0" lang="en-GB" sz="2200" b="1" i="0" u="none" strike="noStrike" cap="none" normalizeH="0" baseline="0" dirty="0">
                <a:latin typeface="Times New Roman Bold" panose="02020603050405020304" charset="0"/>
                <a:cs typeface="Times New Roman Bold" panose="02020603050405020304" charset="0"/>
              </a:rPr>
              <a:t>Testing &amp; Analytics:</a:t>
            </a:r>
            <a:endParaRPr kumimoji="0" lang="en-GB" sz="2200" b="1" i="0" u="none" strike="noStrike" cap="none" normalizeH="0" baseline="0" dirty="0">
              <a:latin typeface="Times New Roman Bold" panose="02020603050405020304" charset="0"/>
              <a:cs typeface="Times New Roman Bold" panose="02020603050405020304" charset="0"/>
            </a:endParaRPr>
          </a:p>
          <a:p>
            <a:pPr marL="800100" marR="0" lvl="1" algn="l" defTabSz="914400" rtl="0" eaLnBrk="0" fontAlgn="base" latinLnBrk="0" hangingPunct="0">
              <a:lnSpc>
                <a:spcPct val="130000"/>
              </a:lnSpc>
              <a:spcBef>
                <a:spcPct val="0"/>
              </a:spcBef>
              <a:spcAft>
                <a:spcPct val="0"/>
              </a:spcAft>
              <a:buClrTx/>
              <a:buSzTx/>
            </a:pPr>
            <a:r>
              <a:rPr kumimoji="0" lang="en-GB" sz="2200" b="1" i="0" u="none" strike="noStrike" cap="none" normalizeH="0" baseline="0" dirty="0">
                <a:latin typeface="Times New Roman Bold" panose="02020603050405020304" charset="0"/>
                <a:cs typeface="Times New Roman Bold" panose="02020603050405020304" charset="0"/>
              </a:rPr>
              <a:t>Analytics:</a:t>
            </a:r>
            <a:r>
              <a:rPr kumimoji="0" lang="en-GB" sz="2200" i="0" u="none" strike="noStrike" cap="none" normalizeH="0" baseline="0" dirty="0">
                <a:latin typeface="Times New Roman Regular" panose="02020603050405020304" charset="0"/>
                <a:cs typeface="Times New Roman Regular" panose="02020603050405020304" charset="0"/>
              </a:rPr>
              <a:t> Google Analytics.</a:t>
            </a:r>
            <a:endParaRPr kumimoji="0" lang="en-GB" sz="2200" i="0" u="none" strike="noStrike" cap="none" normalizeH="0" baseline="0" dirty="0">
              <a:latin typeface="Times New Roman Regular" panose="02020603050405020304" charset="0"/>
              <a:cs typeface="Times New Roman Regular" panose="02020603050405020304" charset="0"/>
            </a:endParaRPr>
          </a:p>
          <a:p>
            <a:pPr marL="800100" marR="0" lvl="1" algn="l" defTabSz="914400" rtl="0" eaLnBrk="0" fontAlgn="base" latinLnBrk="0" hangingPunct="0">
              <a:lnSpc>
                <a:spcPct val="130000"/>
              </a:lnSpc>
              <a:spcBef>
                <a:spcPct val="0"/>
              </a:spcBef>
              <a:spcAft>
                <a:spcPct val="0"/>
              </a:spcAft>
              <a:buClrTx/>
              <a:buSzTx/>
            </a:pPr>
            <a:r>
              <a:rPr kumimoji="0" lang="en-GB" sz="2200" b="1" i="0" u="none" strike="noStrike" cap="none" normalizeH="0" baseline="0" dirty="0">
                <a:latin typeface="Times New Roman Bold" panose="02020603050405020304" charset="0"/>
                <a:cs typeface="Times New Roman Bold" panose="02020603050405020304" charset="0"/>
              </a:rPr>
              <a:t>Project Management:</a:t>
            </a:r>
            <a:r>
              <a:rPr kumimoji="0" lang="en-GB" sz="2200" i="0" u="none" strike="noStrike" cap="none" normalizeH="0" baseline="0" dirty="0">
                <a:latin typeface="Times New Roman Regular" panose="02020603050405020304" charset="0"/>
                <a:cs typeface="Times New Roman Regular" panose="02020603050405020304" charset="0"/>
              </a:rPr>
              <a:t> JIRA/Trello.</a:t>
            </a:r>
            <a:endParaRPr kumimoji="0" lang="en-GB" sz="2200" i="0" u="none" strike="noStrike" cap="none" normalizeH="0" baseline="0" dirty="0">
              <a:latin typeface="Times New Roman Regular" panose="02020603050405020304" charset="0"/>
              <a:cs typeface="Times New Roman Regular"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
          <p:cNvSpPr txBox="1">
            <a:spLocks noGrp="1"/>
          </p:cNvSpPr>
          <p:nvPr>
            <p:ph type="title"/>
          </p:nvPr>
        </p:nvSpPr>
        <p:spPr>
          <a:xfrm>
            <a:off x="847531" y="136525"/>
            <a:ext cx="8646459" cy="1279527"/>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ctr" anchorCtr="0">
            <a:normAutofit/>
          </a:bodyPr>
          <a:lstStyle/>
          <a:p>
            <a:pPr>
              <a:buClr>
                <a:srgbClr val="C00000"/>
              </a:buClr>
              <a:buSzPts val="4000"/>
            </a:pPr>
            <a:r>
              <a:rPr lang="en-US" sz="4000" dirty="0">
                <a:solidFill>
                  <a:srgbClr val="C00000"/>
                </a:solidFill>
                <a:latin typeface="Times New Roman Regular" panose="02020603050405020304" charset="0"/>
                <a:cs typeface="Times New Roman Regular" panose="02020603050405020304" charset="0"/>
                <a:sym typeface="+mn-ea"/>
              </a:rPr>
              <a:t>Research Methodology</a:t>
            </a:r>
            <a:endParaRPr lang="en-US" sz="4000" b="1" dirty="0">
              <a:solidFill>
                <a:srgbClr val="C00000"/>
              </a:solidFill>
              <a:latin typeface="Times New Roman Regular" panose="02020603050405020304" charset="0"/>
              <a:ea typeface="Times New Roman" panose="02020603050405020304"/>
              <a:cs typeface="Times New Roman Regular" panose="02020603050405020304" charset="0"/>
              <a:sym typeface="+mn-ea"/>
            </a:endParaRPr>
          </a:p>
        </p:txBody>
      </p:sp>
      <p:sp>
        <p:nvSpPr>
          <p:cNvPr id="200" name="Google Shape;20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Arial" panose="020B0604020202020204"/>
                <a:ea typeface="Arial" panose="020B0604020202020204"/>
                <a:cs typeface="Arial" panose="020B0604020202020204"/>
                <a:sym typeface="Arial" panose="020B0604020202020204"/>
              </a:rPr>
            </a:fld>
            <a:endParaRPr>
              <a:latin typeface="Arial" panose="020B0604020202020204"/>
              <a:ea typeface="Arial" panose="020B0604020202020204"/>
              <a:cs typeface="Arial" panose="020B0604020202020204"/>
              <a:sym typeface="Arial" panose="020B0604020202020204"/>
            </a:endParaRPr>
          </a:p>
        </p:txBody>
      </p:sp>
      <p:sp>
        <p:nvSpPr>
          <p:cNvPr id="3" name="Rectangle 1"/>
          <p:cNvSpPr>
            <a:spLocks noGrp="1" noChangeArrowheads="1"/>
          </p:cNvSpPr>
          <p:nvPr>
            <p:ph type="body" idx="1"/>
          </p:nvPr>
        </p:nvSpPr>
        <p:spPr bwMode="auto">
          <a:xfrm>
            <a:off x="852303" y="1725335"/>
            <a:ext cx="10488529" cy="3408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342900" marR="0" lvl="0" algn="l" defTabSz="914400" rtl="0" eaLnBrk="0" fontAlgn="base" latinLnBrk="0" hangingPunct="0">
              <a:lnSpc>
                <a:spcPct val="140000"/>
              </a:lnSpc>
              <a:spcBef>
                <a:spcPct val="0"/>
              </a:spcBef>
              <a:spcAft>
                <a:spcPct val="0"/>
              </a:spcAft>
              <a:buClrTx/>
              <a:buSzTx/>
            </a:pPr>
            <a:r>
              <a:rPr lang="en-GB" sz="2200" dirty="0">
                <a:latin typeface="Times New Roman Regular" panose="02020603050405020304" charset="0"/>
                <a:cs typeface="Times New Roman Regular" panose="02020603050405020304" charset="0"/>
              </a:rPr>
              <a:t>The research methodology is planned to know and understand the different objectives of the study on E-commerce. </a:t>
            </a:r>
            <a:endParaRPr lang="en-GB" sz="2200" dirty="0">
              <a:latin typeface="Times New Roman Regular" panose="02020603050405020304" charset="0"/>
              <a:cs typeface="Times New Roman Regular" panose="02020603050405020304" charset="0"/>
            </a:endParaRPr>
          </a:p>
          <a:p>
            <a:pPr marL="342900" marR="0" lvl="0" algn="l" defTabSz="914400" rtl="0" eaLnBrk="0" fontAlgn="base" latinLnBrk="0" hangingPunct="0">
              <a:lnSpc>
                <a:spcPct val="140000"/>
              </a:lnSpc>
              <a:spcBef>
                <a:spcPct val="0"/>
              </a:spcBef>
              <a:spcAft>
                <a:spcPct val="0"/>
              </a:spcAft>
              <a:buClrTx/>
              <a:buSzTx/>
            </a:pPr>
            <a:r>
              <a:rPr lang="en-GB" sz="2200" dirty="0">
                <a:latin typeface="Times New Roman Regular" panose="02020603050405020304" charset="0"/>
                <a:cs typeface="Times New Roman Regular" panose="02020603050405020304" charset="0"/>
              </a:rPr>
              <a:t>In this particular study, Analysis Method is used to systematically collect, evaluate, analyse and summarize the results from a number of</a:t>
            </a:r>
            <a:r>
              <a:rPr lang="en-US" altLang="en-GB" sz="2200" dirty="0">
                <a:latin typeface="Times New Roman Regular" panose="02020603050405020304" charset="0"/>
                <a:cs typeface="Times New Roman Regular" panose="02020603050405020304" charset="0"/>
              </a:rPr>
              <a:t> </a:t>
            </a:r>
            <a:r>
              <a:rPr lang="en-GB" sz="2200" dirty="0">
                <a:latin typeface="Times New Roman Regular" panose="02020603050405020304" charset="0"/>
                <a:cs typeface="Times New Roman Regular" panose="02020603050405020304" charset="0"/>
              </a:rPr>
              <a:t>respondents.</a:t>
            </a:r>
            <a:endParaRPr lang="en-GB" sz="2200" dirty="0">
              <a:latin typeface="Times New Roman Regular" panose="02020603050405020304" charset="0"/>
              <a:cs typeface="Times New Roman Regular" panose="02020603050405020304" charset="0"/>
            </a:endParaRPr>
          </a:p>
          <a:p>
            <a:pPr marL="342900" marR="0" lvl="0" algn="l" defTabSz="914400" rtl="0" eaLnBrk="0" fontAlgn="base" latinLnBrk="0" hangingPunct="0">
              <a:lnSpc>
                <a:spcPct val="140000"/>
              </a:lnSpc>
              <a:spcBef>
                <a:spcPct val="0"/>
              </a:spcBef>
              <a:spcAft>
                <a:spcPct val="0"/>
              </a:spcAft>
              <a:buClrTx/>
              <a:buSzTx/>
            </a:pPr>
            <a:r>
              <a:rPr lang="en-US" altLang="en-GB" sz="2200" dirty="0">
                <a:latin typeface="Times New Roman Regular" panose="02020603050405020304" charset="0"/>
                <a:cs typeface="Times New Roman Regular" panose="02020603050405020304" charset="0"/>
              </a:rPr>
              <a:t>S</a:t>
            </a:r>
            <a:r>
              <a:rPr lang="en-GB" sz="2200" dirty="0">
                <a:latin typeface="Times New Roman Regular" panose="02020603050405020304" charset="0"/>
                <a:cs typeface="Times New Roman Regular" panose="02020603050405020304" charset="0"/>
              </a:rPr>
              <a:t>ample size is limited to 50 respondents in which some are business persons, service holders, self employed persons, college students and some are working women belonging to different age groups.</a:t>
            </a:r>
            <a:endParaRPr lang="en-GB" sz="2200" dirty="0">
              <a:latin typeface="Times New Roman Regular" panose="02020603050405020304" charset="0"/>
              <a:cs typeface="Times New Roman Regular"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
          <p:cNvSpPr txBox="1">
            <a:spLocks noGrp="1"/>
          </p:cNvSpPr>
          <p:nvPr>
            <p:ph type="title"/>
          </p:nvPr>
        </p:nvSpPr>
        <p:spPr>
          <a:xfrm>
            <a:off x="847531" y="136525"/>
            <a:ext cx="8646459" cy="1279527"/>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ctr" anchorCtr="0">
            <a:normAutofit/>
          </a:bodyPr>
          <a:lstStyle/>
          <a:p>
            <a:pPr>
              <a:buClr>
                <a:srgbClr val="C00000"/>
              </a:buClr>
              <a:buSzPts val="4000"/>
            </a:pPr>
            <a:r>
              <a:rPr lang="en-US" sz="4000" dirty="0">
                <a:solidFill>
                  <a:srgbClr val="C00000"/>
                </a:solidFill>
                <a:latin typeface="Times New Roman Regular" panose="02020603050405020304" charset="0"/>
                <a:cs typeface="Times New Roman Regular" panose="02020603050405020304" charset="0"/>
                <a:sym typeface="+mn-ea"/>
              </a:rPr>
              <a:t>Research Methodology</a:t>
            </a:r>
            <a:endParaRPr lang="en-US" sz="4000" b="1" dirty="0">
              <a:solidFill>
                <a:srgbClr val="C00000"/>
              </a:solidFill>
              <a:latin typeface="Times New Roman Regular" panose="02020603050405020304" charset="0"/>
              <a:ea typeface="Times New Roman" panose="02020603050405020304"/>
              <a:cs typeface="Times New Roman Regular" panose="02020603050405020304" charset="0"/>
              <a:sym typeface="+mn-ea"/>
            </a:endParaRPr>
          </a:p>
        </p:txBody>
      </p:sp>
      <p:sp>
        <p:nvSpPr>
          <p:cNvPr id="200" name="Google Shape;20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Arial" panose="020B0604020202020204"/>
                <a:ea typeface="Arial" panose="020B0604020202020204"/>
                <a:cs typeface="Arial" panose="020B0604020202020204"/>
                <a:sym typeface="Arial" panose="020B0604020202020204"/>
              </a:rPr>
            </a:fld>
            <a:endParaRPr>
              <a:latin typeface="Arial" panose="020B0604020202020204"/>
              <a:ea typeface="Arial" panose="020B0604020202020204"/>
              <a:cs typeface="Arial" panose="020B0604020202020204"/>
              <a:sym typeface="Arial" panose="020B0604020202020204"/>
            </a:endParaRPr>
          </a:p>
        </p:txBody>
      </p:sp>
      <p:sp>
        <p:nvSpPr>
          <p:cNvPr id="3" name="Rectangle 1"/>
          <p:cNvSpPr>
            <a:spLocks noGrp="1" noChangeArrowheads="1"/>
          </p:cNvSpPr>
          <p:nvPr>
            <p:ph type="body" idx="1"/>
          </p:nvPr>
        </p:nvSpPr>
        <p:spPr bwMode="auto">
          <a:xfrm>
            <a:off x="852303" y="1883768"/>
            <a:ext cx="10488529" cy="1986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342900" marR="0" lvl="0" algn="l" defTabSz="914400" rtl="0" eaLnBrk="0" fontAlgn="base" latinLnBrk="0" hangingPunct="0">
              <a:lnSpc>
                <a:spcPct val="140000"/>
              </a:lnSpc>
              <a:spcBef>
                <a:spcPct val="0"/>
              </a:spcBef>
              <a:spcAft>
                <a:spcPct val="0"/>
              </a:spcAft>
              <a:buClrTx/>
              <a:buSzTx/>
            </a:pPr>
            <a:r>
              <a:rPr lang="en-GB" sz="2200" dirty="0">
                <a:latin typeface="Times New Roman Regular" panose="02020603050405020304" charset="0"/>
                <a:cs typeface="Times New Roman Regular" panose="02020603050405020304" charset="0"/>
              </a:rPr>
              <a:t>The tools and techniques used for analyzing data are statistical tools.</a:t>
            </a:r>
            <a:endParaRPr lang="en-GB" sz="2200" dirty="0">
              <a:latin typeface="Times New Roman Regular" panose="02020603050405020304" charset="0"/>
              <a:cs typeface="Times New Roman Regular" panose="02020603050405020304" charset="0"/>
            </a:endParaRPr>
          </a:p>
          <a:p>
            <a:pPr marL="342900" marR="0" lvl="0" algn="l" defTabSz="914400" rtl="0" eaLnBrk="0" fontAlgn="base" latinLnBrk="0" hangingPunct="0">
              <a:lnSpc>
                <a:spcPct val="140000"/>
              </a:lnSpc>
              <a:spcBef>
                <a:spcPct val="0"/>
              </a:spcBef>
              <a:spcAft>
                <a:spcPct val="0"/>
              </a:spcAft>
              <a:buClrTx/>
              <a:buSzTx/>
            </a:pPr>
            <a:r>
              <a:rPr lang="en-US" altLang="en-GB" sz="2200" dirty="0">
                <a:latin typeface="Times New Roman Regular" panose="02020603050405020304" charset="0"/>
                <a:cs typeface="Times New Roman Regular" panose="02020603050405020304" charset="0"/>
              </a:rPr>
              <a:t>These </a:t>
            </a:r>
            <a:r>
              <a:rPr lang="en-GB" sz="2200" dirty="0">
                <a:latin typeface="Times New Roman Regular" panose="02020603050405020304" charset="0"/>
                <a:cs typeface="Times New Roman Regular" panose="02020603050405020304" charset="0"/>
              </a:rPr>
              <a:t>tools are applied to describe the data scope, modularize the data structure, condense the data representation, illustrate via charts, tables and graphs, and evaluate statistical inclinations, probability data, to derive meaningful conclusions.</a:t>
            </a:r>
            <a:endParaRPr lang="en-GB" sz="2200" dirty="0">
              <a:latin typeface="Times New Roman Regular" panose="02020603050405020304" charset="0"/>
              <a:cs typeface="Times New Roman Regular"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
          <p:cNvSpPr txBox="1">
            <a:spLocks noGrp="1"/>
          </p:cNvSpPr>
          <p:nvPr>
            <p:ph type="title"/>
          </p:nvPr>
        </p:nvSpPr>
        <p:spPr>
          <a:xfrm>
            <a:off x="847531" y="136525"/>
            <a:ext cx="8646459" cy="1279527"/>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ctr" anchorCtr="0">
            <a:normAutofit/>
          </a:bodyPr>
          <a:lstStyle/>
          <a:p>
            <a:pPr>
              <a:buClr>
                <a:srgbClr val="C00000"/>
              </a:buClr>
              <a:buSzPts val="4000"/>
            </a:pPr>
            <a:r>
              <a:rPr lang="en-GB" sz="4000" b="1" dirty="0">
                <a:solidFill>
                  <a:srgbClr val="C00000"/>
                </a:solidFill>
                <a:latin typeface="Times New Roman" panose="02020603050405020304"/>
                <a:ea typeface="Times New Roman" panose="02020603050405020304"/>
                <a:cs typeface="Times New Roman" panose="02020603050405020304"/>
                <a:sym typeface="Times New Roman" panose="02020603050405020304"/>
              </a:rPr>
              <a:t>Objective of project</a:t>
            </a:r>
            <a:endParaRPr sz="4000" b="1" dirty="0">
              <a:solidFill>
                <a:srgbClr val="C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00" name="Google Shape;20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Arial" panose="020B0604020202020204"/>
                <a:ea typeface="Arial" panose="020B0604020202020204"/>
                <a:cs typeface="Arial" panose="020B0604020202020204"/>
                <a:sym typeface="Arial" panose="020B0604020202020204"/>
              </a:rPr>
            </a:fld>
            <a:endParaRPr>
              <a:latin typeface="Arial" panose="020B0604020202020204"/>
              <a:ea typeface="Arial" panose="020B0604020202020204"/>
              <a:cs typeface="Arial" panose="020B0604020202020204"/>
              <a:sym typeface="Arial" panose="020B0604020202020204"/>
            </a:endParaRPr>
          </a:p>
        </p:txBody>
      </p:sp>
      <p:sp>
        <p:nvSpPr>
          <p:cNvPr id="3" name="Rectangle 1"/>
          <p:cNvSpPr>
            <a:spLocks noGrp="1" noChangeArrowheads="1"/>
          </p:cNvSpPr>
          <p:nvPr>
            <p:ph type="body" idx="1"/>
          </p:nvPr>
        </p:nvSpPr>
        <p:spPr bwMode="auto">
          <a:xfrm>
            <a:off x="847725" y="1467803"/>
            <a:ext cx="8895715" cy="1529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342900" marR="0" lvl="0" algn="l" defTabSz="914400" rtl="0" eaLnBrk="0" fontAlgn="base" latinLnBrk="0" hangingPunct="0">
              <a:lnSpc>
                <a:spcPct val="130000"/>
              </a:lnSpc>
              <a:spcBef>
                <a:spcPct val="0"/>
              </a:spcBef>
              <a:spcAft>
                <a:spcPct val="0"/>
              </a:spcAft>
              <a:buClrTx/>
              <a:buSzTx/>
            </a:pPr>
            <a:r>
              <a:rPr lang="en-GB" dirty="0">
                <a:latin typeface="Times New Roman Regular" panose="02020603050405020304" charset="0"/>
                <a:cs typeface="Times New Roman Regular" panose="02020603050405020304" charset="0"/>
              </a:rPr>
              <a:t>To understand the different models of E-commerce.</a:t>
            </a:r>
            <a:endParaRPr lang="en-GB" dirty="0">
              <a:latin typeface="Times New Roman Regular" panose="02020603050405020304" charset="0"/>
              <a:cs typeface="Times New Roman Regular" panose="02020603050405020304" charset="0"/>
            </a:endParaRPr>
          </a:p>
          <a:p>
            <a:pPr marL="342900" marR="0" lvl="0" algn="l" defTabSz="914400" rtl="0" eaLnBrk="0" fontAlgn="base" latinLnBrk="0" hangingPunct="0">
              <a:lnSpc>
                <a:spcPct val="130000"/>
              </a:lnSpc>
              <a:spcBef>
                <a:spcPct val="0"/>
              </a:spcBef>
              <a:spcAft>
                <a:spcPct val="0"/>
              </a:spcAft>
              <a:buClrTx/>
              <a:buSzTx/>
            </a:pPr>
            <a:r>
              <a:rPr lang="en-GB" dirty="0">
                <a:latin typeface="Times New Roman Regular" panose="02020603050405020304" charset="0"/>
                <a:cs typeface="Times New Roman Regular" panose="02020603050405020304" charset="0"/>
              </a:rPr>
              <a:t>To find out the awareness and usage of E-commerce among customers of different age</a:t>
            </a:r>
            <a:r>
              <a:rPr lang="en-US" altLang="en-GB" dirty="0">
                <a:latin typeface="Times New Roman Regular" panose="02020603050405020304" charset="0"/>
                <a:cs typeface="Times New Roman Regular" panose="02020603050405020304" charset="0"/>
              </a:rPr>
              <a:t> </a:t>
            </a:r>
            <a:r>
              <a:rPr lang="en-GB" dirty="0">
                <a:latin typeface="Times New Roman Regular" panose="02020603050405020304" charset="0"/>
                <a:cs typeface="Times New Roman Regular" panose="02020603050405020304" charset="0"/>
              </a:rPr>
              <a:t>group.</a:t>
            </a:r>
            <a:endParaRPr lang="en-GB" dirty="0">
              <a:latin typeface="Times New Roman Regular" panose="02020603050405020304" charset="0"/>
              <a:cs typeface="Times New Roman Regular"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
          <p:cNvSpPr/>
          <p:nvPr/>
        </p:nvSpPr>
        <p:spPr>
          <a:xfrm>
            <a:off x="0" y="0"/>
            <a:ext cx="12192000" cy="4686918"/>
          </a:xfrm>
          <a:prstGeom prst="rect">
            <a:avLst/>
          </a:prstGeom>
          <a:solidFill>
            <a:srgbClr val="385623">
              <a:alpha val="6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panose="020F0502020204030204"/>
              <a:buNone/>
            </a:pPr>
            <a:r>
              <a:rPr lang="en-US" sz="1800" b="0" i="0" u="none" strike="noStrike" cap="none">
                <a:solidFill>
                  <a:srgbClr val="FFFFFF"/>
                </a:solidFill>
                <a:latin typeface="Calibri" panose="020F0502020204030204"/>
                <a:ea typeface="Calibri" panose="020F0502020204030204"/>
                <a:cs typeface="Calibri" panose="020F0502020204030204"/>
                <a:sym typeface="Calibri" panose="020F0502020204030204"/>
              </a:rPr>
              <a:t> </a:t>
            </a: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cxnSp>
        <p:nvCxnSpPr>
          <p:cNvPr id="208" name="Google Shape;208;p3"/>
          <p:cNvCxnSpPr/>
          <p:nvPr/>
        </p:nvCxnSpPr>
        <p:spPr>
          <a:xfrm>
            <a:off x="9347200" y="0"/>
            <a:ext cx="1828800" cy="1828800"/>
          </a:xfrm>
          <a:prstGeom prst="straightConnector1">
            <a:avLst/>
          </a:prstGeom>
          <a:noFill/>
          <a:ln w="9525" cap="flat" cmpd="sng">
            <a:solidFill>
              <a:schemeClr val="accent2"/>
            </a:solidFill>
            <a:prstDash val="solid"/>
            <a:miter lim="800000"/>
            <a:headEnd type="none" w="sm" len="sm"/>
            <a:tailEnd type="none" w="sm" len="sm"/>
          </a:ln>
        </p:spPr>
      </p:cxnSp>
      <p:cxnSp>
        <p:nvCxnSpPr>
          <p:cNvPr id="209" name="Google Shape;209;p3"/>
          <p:cNvCxnSpPr/>
          <p:nvPr/>
        </p:nvCxnSpPr>
        <p:spPr>
          <a:xfrm>
            <a:off x="10169128" y="0"/>
            <a:ext cx="663972" cy="663972"/>
          </a:xfrm>
          <a:prstGeom prst="straightConnector1">
            <a:avLst/>
          </a:prstGeom>
          <a:noFill/>
          <a:ln w="9525" cap="flat" cmpd="sng">
            <a:solidFill>
              <a:schemeClr val="accent2"/>
            </a:solidFill>
            <a:prstDash val="solid"/>
            <a:miter lim="800000"/>
            <a:headEnd type="none" w="sm" len="sm"/>
            <a:tailEnd type="none" w="sm" len="sm"/>
          </a:ln>
        </p:spPr>
      </p:cxnSp>
      <p:cxnSp>
        <p:nvCxnSpPr>
          <p:cNvPr id="210" name="Google Shape;210;p3"/>
          <p:cNvCxnSpPr/>
          <p:nvPr/>
        </p:nvCxnSpPr>
        <p:spPr>
          <a:xfrm>
            <a:off x="733426" y="6294597"/>
            <a:ext cx="558345" cy="558345"/>
          </a:xfrm>
          <a:prstGeom prst="straightConnector1">
            <a:avLst/>
          </a:prstGeom>
          <a:noFill/>
          <a:ln w="9525" cap="flat" cmpd="sng">
            <a:solidFill>
              <a:schemeClr val="accent2"/>
            </a:solidFill>
            <a:prstDash val="solid"/>
            <a:miter lim="800000"/>
            <a:headEnd type="none" w="sm" len="sm"/>
            <a:tailEnd type="none" w="sm" len="sm"/>
          </a:ln>
        </p:spPr>
      </p:cxnSp>
      <p:cxnSp>
        <p:nvCxnSpPr>
          <p:cNvPr id="211" name="Google Shape;211;p3"/>
          <p:cNvCxnSpPr/>
          <p:nvPr/>
        </p:nvCxnSpPr>
        <p:spPr>
          <a:xfrm>
            <a:off x="390526" y="5129689"/>
            <a:ext cx="1728311" cy="1728311"/>
          </a:xfrm>
          <a:prstGeom prst="straightConnector1">
            <a:avLst/>
          </a:prstGeom>
          <a:noFill/>
          <a:ln w="9525" cap="flat" cmpd="sng">
            <a:solidFill>
              <a:schemeClr val="accent2"/>
            </a:solidFill>
            <a:prstDash val="solid"/>
            <a:miter lim="800000"/>
            <a:headEnd type="none" w="sm" len="sm"/>
            <a:tailEnd type="none" w="sm" len="sm"/>
          </a:ln>
        </p:spPr>
      </p:cxnSp>
      <p:sp>
        <p:nvSpPr>
          <p:cNvPr id="212" name="Google Shape;212;p3"/>
          <p:cNvSpPr txBox="1"/>
          <p:nvPr/>
        </p:nvSpPr>
        <p:spPr>
          <a:xfrm>
            <a:off x="1485902" y="2249080"/>
            <a:ext cx="10725148" cy="1231106"/>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FFFFFF"/>
              </a:buClr>
              <a:buSzPts val="8000"/>
              <a:buFont typeface="Arial" panose="020B0604020202020204"/>
              <a:buNone/>
            </a:pPr>
            <a:r>
              <a:rPr lang="en-US" sz="8000" b="0" i="0" u="none" strike="noStrike" cap="none">
                <a:solidFill>
                  <a:srgbClr val="FFFFFF"/>
                </a:solidFill>
                <a:latin typeface="Arial" panose="020B0604020202020204"/>
                <a:ea typeface="Arial" panose="020B0604020202020204"/>
                <a:cs typeface="Arial" panose="020B0604020202020204"/>
                <a:sym typeface="Arial" panose="020B0604020202020204"/>
              </a:rPr>
              <a:t>THANK YOU</a:t>
            </a:r>
            <a:endParaRPr sz="80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13" name="Google Shape;213;p3"/>
          <p:cNvSpPr/>
          <p:nvPr/>
        </p:nvSpPr>
        <p:spPr>
          <a:xfrm>
            <a:off x="2641599" y="1214279"/>
            <a:ext cx="2430463" cy="3225800"/>
          </a:xfrm>
          <a:custGeom>
            <a:avLst/>
            <a:gdLst/>
            <a:ahLst/>
            <a:cxnLst/>
            <a:rect l="l" t="t" r="r" b="b"/>
            <a:pathLst>
              <a:path w="2430463" h="3225800" extrusionOk="0">
                <a:moveTo>
                  <a:pt x="2430463" y="2413000"/>
                </a:moveTo>
                <a:lnTo>
                  <a:pt x="1612900" y="3225800"/>
                </a:lnTo>
                <a:lnTo>
                  <a:pt x="0" y="1612900"/>
                </a:lnTo>
                <a:lnTo>
                  <a:pt x="1612900" y="0"/>
                </a:lnTo>
                <a:lnTo>
                  <a:pt x="2430463" y="817563"/>
                </a:lnTo>
              </a:path>
            </a:pathLst>
          </a:custGeom>
          <a:noFill/>
          <a:ln w="381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panose="020F050202020403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14" name="Google Shape;214;p3"/>
          <p:cNvSpPr/>
          <p:nvPr/>
        </p:nvSpPr>
        <p:spPr>
          <a:xfrm>
            <a:off x="2898774" y="1214279"/>
            <a:ext cx="2430463" cy="3225800"/>
          </a:xfrm>
          <a:custGeom>
            <a:avLst/>
            <a:gdLst/>
            <a:ahLst/>
            <a:cxnLst/>
            <a:rect l="l" t="t" r="r" b="b"/>
            <a:pathLst>
              <a:path w="2430463" h="3225800" extrusionOk="0">
                <a:moveTo>
                  <a:pt x="2430463" y="2413000"/>
                </a:moveTo>
                <a:lnTo>
                  <a:pt x="1612900" y="3225800"/>
                </a:lnTo>
                <a:lnTo>
                  <a:pt x="0" y="1612900"/>
                </a:lnTo>
                <a:lnTo>
                  <a:pt x="1612900" y="0"/>
                </a:lnTo>
                <a:lnTo>
                  <a:pt x="2430463" y="817563"/>
                </a:lnTo>
              </a:path>
            </a:pathLst>
          </a:custGeom>
          <a:noFill/>
          <a:ln w="381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panose="020F050202020403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theme/theme1.xml><?xml version="1.0" encoding="utf-8"?>
<a:theme xmlns:a="http://schemas.openxmlformats.org/drawingml/2006/main" name="Theme1">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rgbClr val="000000"/>
      </a:dk1>
      <a:lt1>
        <a:srgbClr val="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2168</Words>
  <Application>WPS Presentation</Application>
  <PresentationFormat>Widescreen</PresentationFormat>
  <Paragraphs>95</Paragraphs>
  <Slides>9</Slides>
  <Notes>7</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9</vt:i4>
      </vt:variant>
    </vt:vector>
  </HeadingPairs>
  <TitlesOfParts>
    <vt:vector size="27" baseType="lpstr">
      <vt:lpstr>Arial</vt:lpstr>
      <vt:lpstr>SimSun</vt:lpstr>
      <vt:lpstr>Wingdings</vt:lpstr>
      <vt:lpstr>Arial</vt:lpstr>
      <vt:lpstr>Calibri</vt:lpstr>
      <vt:lpstr>Helvetica Neue</vt:lpstr>
      <vt:lpstr>Times New Roman</vt:lpstr>
      <vt:lpstr>Calibri</vt:lpstr>
      <vt:lpstr>Times New Roman</vt:lpstr>
      <vt:lpstr>Times New Roman Bold</vt:lpstr>
      <vt:lpstr>Times New Roman Regular</vt:lpstr>
      <vt:lpstr>Microsoft YaHei</vt:lpstr>
      <vt:lpstr>汉仪旗黑</vt:lpstr>
      <vt:lpstr>Arial Unicode MS</vt:lpstr>
      <vt:lpstr>宋体-简</vt:lpstr>
      <vt:lpstr>Wingdings</vt:lpstr>
      <vt:lpstr>Theme1</vt:lpstr>
      <vt:lpstr>Contents Slide Master</vt:lpstr>
      <vt:lpstr>PowerPoint 演示文稿</vt:lpstr>
      <vt:lpstr>Block Diagram</vt:lpstr>
      <vt:lpstr>Experimental setup and Design</vt:lpstr>
      <vt:lpstr>List of required Equipments &amp;Software</vt:lpstr>
      <vt:lpstr>List of required Equipments &amp;Software</vt:lpstr>
      <vt:lpstr>Research Methodology</vt:lpstr>
      <vt:lpstr>Research Methodology</vt:lpstr>
      <vt:lpstr>Objective of project</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vishalsharma21287@outlook.com</dc:creator>
  <cp:lastModifiedBy>dhruvjindal</cp:lastModifiedBy>
  <cp:revision>52</cp:revision>
  <dcterms:created xsi:type="dcterms:W3CDTF">2024-08-28T14:46:58Z</dcterms:created>
  <dcterms:modified xsi:type="dcterms:W3CDTF">2024-08-28T14:46:58Z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FF400C7C118C4A3AB23A8DDDC78B213A</vt:lpwstr>
  </property>
  <property fmtid="{D5CDD505-2E9C-101B-9397-08002B2CF9AE}" pid="3" name="KSOProductBuildVer">
    <vt:lpwstr>1033-5.7.3.8096</vt:lpwstr>
  </property>
</Properties>
</file>