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</p:sldMasterIdLst>
  <p:sldIdLst>
    <p:sldId id="256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727E6-93EF-ABC9-3920-7528293787D9}" v="142" dt="2022-05-26T23:20:29.974"/>
    <p1510:client id="{321E480E-05A8-BAD4-4AB4-1D8103663323}" v="31" dt="2022-05-30T00:46:16.174"/>
    <p1510:client id="{A3B17647-0DE9-D749-D97A-E4C3FE331AD5}" v="11" dt="2022-05-29T22:34:33.399"/>
    <p1510:client id="{C339E656-F6D4-17E4-EFDD-17B3E332C9F9}" v="65" dt="2022-05-29T17:48:11.880"/>
    <p1510:client id="{CB3DC75E-54A3-4882-A45F-65C884D9C1D0}" v="54" dt="2022-05-26T23:20:40.396"/>
    <p1510:client id="{CE9B57F1-9294-B986-94C8-35C832506FE1}" v="7" dt="2022-05-27T22:29:35.888"/>
    <p1510:client id="{D08E6A17-C6F1-BC0E-B20E-5572758B9466}" v="1" dt="2022-05-28T00:52:34.006"/>
    <p1510:client id="{FBF4A61E-F663-A552-395D-AF811D95A4AA}" v="50" dt="2022-05-27T22:27:13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986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4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Source Sans Pro"/>
              </a:rPr>
              <a:t>  </a:t>
            </a:r>
            <a:r>
              <a:rPr lang="en-US" err="1">
                <a:ea typeface="Source Sans Pro"/>
              </a:rPr>
              <a:t>asd</a:t>
            </a:r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Capstone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Group member: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Dhruv Mistry(XXX035)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Kar 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chun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  <a:ea typeface="Source Sans Pro"/>
              </a:rPr>
              <a:t> Kan (XXX724)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  <a:ea typeface="Source Sans Pro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6AE6F055-1955-2FB9-8969-52A579723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3" r="15647" b="-1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BCD-C05F-87D7-ECDA-9960BF0E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Trex Dino Bot </a:t>
            </a:r>
          </a:p>
          <a:p>
            <a:endParaRPr lang="en-US" sz="4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26D6-FF97-A336-B897-F216D399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2348680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Project selected</a:t>
            </a:r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4" descr="A cute yellow toy dinosaur in a pink background">
            <a:extLst>
              <a:ext uri="{FF2B5EF4-FFF2-40B4-BE49-F238E27FC236}">
                <a16:creationId xmlns:a16="http://schemas.microsoft.com/office/drawing/2014/main" id="{7F81B702-8175-4325-79F2-67955C1F1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" r="12" b="1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585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AF5C7-5361-D3E6-8E31-25D3A11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Features and functions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70A9-8A79-E1C8-D83F-49C8289A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3 </a:t>
            </a:r>
            <a:r>
              <a:rPr lang="en-US" sz="2200">
                <a:ea typeface="+mn-lt"/>
                <a:cs typeface="+mn-lt"/>
              </a:rPr>
              <a:t>obstacle</a:t>
            </a:r>
            <a:endParaRPr lang="en-US" sz="2200">
              <a:cs typeface="Calibri"/>
            </a:endParaRPr>
          </a:p>
          <a:p>
            <a:pPr lvl="1"/>
            <a:r>
              <a:rPr lang="en-US" sz="2200">
                <a:cs typeface="Calibri"/>
              </a:rPr>
              <a:t>Single tree</a:t>
            </a:r>
          </a:p>
          <a:p>
            <a:pPr lvl="1"/>
            <a:r>
              <a:rPr lang="en-US" sz="2200">
                <a:ea typeface="+mn-lt"/>
                <a:cs typeface="+mn-lt"/>
              </a:rPr>
              <a:t>Multiple </a:t>
            </a:r>
            <a:r>
              <a:rPr lang="en-US" sz="2200">
                <a:cs typeface="Calibri"/>
              </a:rPr>
              <a:t>tree</a:t>
            </a:r>
          </a:p>
          <a:p>
            <a:pPr lvl="1"/>
            <a:r>
              <a:rPr lang="en-US" sz="2200">
                <a:cs typeface="Calibri"/>
              </a:rPr>
              <a:t>Bird</a:t>
            </a:r>
          </a:p>
          <a:p>
            <a:r>
              <a:rPr lang="en-US" sz="2200">
                <a:cs typeface="Calibri"/>
              </a:rPr>
              <a:t>Mode 1</a:t>
            </a:r>
            <a:endParaRPr lang="en-US" sz="2200"/>
          </a:p>
          <a:p>
            <a:pPr lvl="1"/>
            <a:r>
              <a:rPr lang="en-US" sz="2200">
                <a:cs typeface="Calibri"/>
              </a:rPr>
              <a:t>Played by user</a:t>
            </a:r>
          </a:p>
          <a:p>
            <a:pPr lvl="1"/>
            <a:r>
              <a:rPr lang="en-US" sz="2200">
                <a:ea typeface="+mn-lt"/>
                <a:cs typeface="+mn-lt"/>
              </a:rPr>
              <a:t>Save AI model according to user play style</a:t>
            </a:r>
          </a:p>
          <a:p>
            <a:r>
              <a:rPr lang="en-US" sz="2200">
                <a:cs typeface="Calibri"/>
              </a:rPr>
              <a:t>Mode 2</a:t>
            </a:r>
          </a:p>
          <a:p>
            <a:pPr lvl="1"/>
            <a:r>
              <a:rPr lang="en-US" sz="2200">
                <a:cs typeface="Calibri"/>
              </a:rPr>
              <a:t>Played by saved AI model</a:t>
            </a:r>
          </a:p>
          <a:p>
            <a:r>
              <a:rPr lang="en-US" sz="2200">
                <a:cs typeface="Calibri"/>
              </a:rPr>
              <a:t>Web application deployed on cloud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27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3A2AB-16E8-DC06-CDB4-BB1508E9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Technology stack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37C-6FE4-E4EF-6744-7C9A1E88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cs typeface="Calibri"/>
              </a:rPr>
              <a:t>JavaScript</a:t>
            </a:r>
          </a:p>
          <a:p>
            <a:r>
              <a:rPr lang="en-US" sz="2200" dirty="0">
                <a:cs typeface="Calibri"/>
              </a:rPr>
              <a:t>HTML</a:t>
            </a:r>
          </a:p>
          <a:p>
            <a:r>
              <a:rPr lang="en-US" sz="2200" dirty="0">
                <a:cs typeface="Calibri"/>
              </a:rPr>
              <a:t>GitHub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7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79AC2-3380-566C-76BD-4A7EC3F7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0760462-6C24-D34B-E123-BDC06C84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632" y="643466"/>
            <a:ext cx="533206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79AC2-3380-566C-76BD-4A7EC3F7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A8892D60-AD05-4F2A-B550-2C95CA7E2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90451"/>
            <a:ext cx="11496821" cy="24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B2B31"/>
      </a:dk2>
      <a:lt2>
        <a:srgbClr val="F2F0F3"/>
      </a:lt2>
      <a:accent1>
        <a:srgbClr val="58B420"/>
      </a:accent1>
      <a:accent2>
        <a:srgbClr val="14BB1B"/>
      </a:accent2>
      <a:accent3>
        <a:srgbClr val="20B765"/>
      </a:accent3>
      <a:accent4>
        <a:srgbClr val="14B5A0"/>
      </a:accent4>
      <a:accent5>
        <a:srgbClr val="21ADE6"/>
      </a:accent5>
      <a:accent6>
        <a:srgbClr val="174FD5"/>
      </a:accent6>
      <a:hlink>
        <a:srgbClr val="9A53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Sitka Heading</vt:lpstr>
      <vt:lpstr>Source Sans Pro</vt:lpstr>
      <vt:lpstr>office theme</vt:lpstr>
      <vt:lpstr>3DFloatVTI</vt:lpstr>
      <vt:lpstr>Capstone 2</vt:lpstr>
      <vt:lpstr>Trex Dino Bot  </vt:lpstr>
      <vt:lpstr>Features and functions</vt:lpstr>
      <vt:lpstr>Technology stack</vt:lpstr>
      <vt:lpstr>High level architecture</vt:lpstr>
      <vt:lpstr>High level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Dhruv Mistry</cp:lastModifiedBy>
  <cp:revision>105</cp:revision>
  <dcterms:created xsi:type="dcterms:W3CDTF">2022-05-26T22:20:56Z</dcterms:created>
  <dcterms:modified xsi:type="dcterms:W3CDTF">2022-06-27T16:44:08Z</dcterms:modified>
</cp:coreProperties>
</file>