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S PGothic" panose="020B0600070205080204" pitchFamily="34" charset="-128"/>
        <a:cs typeface="+mn-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S PGothic" panose="020B0600070205080204" pitchFamily="34"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S PGothic" panose="020B0600070205080204" pitchFamily="34"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S PGothic" panose="020B0600070205080204" pitchFamily="34"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D9DEE-EB90-473D-B1B9-B46E7E89100C}" v="533" dt="2019-11-07T06:13:44.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D83FB995-5C6B-4F7A-9C3E-598281453119}"/>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AutoShape 2">
            <a:extLst>
              <a:ext uri="{FF2B5EF4-FFF2-40B4-BE49-F238E27FC236}">
                <a16:creationId xmlns:a16="http://schemas.microsoft.com/office/drawing/2014/main" id="{F748A897-2386-4035-B459-92EFEA3B136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 name="AutoShape 3">
            <a:extLst>
              <a:ext uri="{FF2B5EF4-FFF2-40B4-BE49-F238E27FC236}">
                <a16:creationId xmlns:a16="http://schemas.microsoft.com/office/drawing/2014/main" id="{8A538C8B-811B-42FE-A001-E6E22F8F90D7}"/>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AutoShape 4">
            <a:extLst>
              <a:ext uri="{FF2B5EF4-FFF2-40B4-BE49-F238E27FC236}">
                <a16:creationId xmlns:a16="http://schemas.microsoft.com/office/drawing/2014/main" id="{F291F211-8B32-4B61-AA5C-1EE6E51D2EA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Text Box 5">
            <a:extLst>
              <a:ext uri="{FF2B5EF4-FFF2-40B4-BE49-F238E27FC236}">
                <a16:creationId xmlns:a16="http://schemas.microsoft.com/office/drawing/2014/main" id="{E3F5DB36-6F2F-4C3A-AB0B-F3E5777EDF49}"/>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8" name="Text Box 6">
            <a:extLst>
              <a:ext uri="{FF2B5EF4-FFF2-40B4-BE49-F238E27FC236}">
                <a16:creationId xmlns:a16="http://schemas.microsoft.com/office/drawing/2014/main" id="{C1600EEA-533F-41A3-A6C6-BF5853E93108}"/>
              </a:ext>
            </a:extLst>
          </p:cNvPr>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9" name="Rectangle 7">
            <a:extLst>
              <a:ext uri="{FF2B5EF4-FFF2-40B4-BE49-F238E27FC236}">
                <a16:creationId xmlns:a16="http://schemas.microsoft.com/office/drawing/2014/main" id="{A7E6704E-A68D-44A1-8F2D-53455047579F}"/>
              </a:ext>
            </a:extLst>
          </p:cNvPr>
          <p:cNvSpPr>
            <a:spLocks noGrp="1" noRot="1" noChangeAspect="1" noChangeArrowheads="1"/>
          </p:cNvSpPr>
          <p:nvPr>
            <p:ph type="sldImg"/>
          </p:nvPr>
        </p:nvSpPr>
        <p:spPr bwMode="auto">
          <a:xfrm>
            <a:off x="1143000" y="685800"/>
            <a:ext cx="4565650" cy="342265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80" name="Rectangle 8">
            <a:extLst>
              <a:ext uri="{FF2B5EF4-FFF2-40B4-BE49-F238E27FC236}">
                <a16:creationId xmlns:a16="http://schemas.microsoft.com/office/drawing/2014/main" id="{C2412535-3B3B-4E9C-961A-AC8D74FD971A}"/>
              </a:ext>
            </a:extLst>
          </p:cNvPr>
          <p:cNvSpPr>
            <a:spLocks noGrp="1" noChangeArrowheads="1"/>
          </p:cNvSpPr>
          <p:nvPr>
            <p:ph type="body"/>
          </p:nvPr>
        </p:nvSpPr>
        <p:spPr bwMode="auto">
          <a:xfrm>
            <a:off x="914400" y="4343400"/>
            <a:ext cx="50228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3081" name="Text Box 9">
            <a:extLst>
              <a:ext uri="{FF2B5EF4-FFF2-40B4-BE49-F238E27FC236}">
                <a16:creationId xmlns:a16="http://schemas.microsoft.com/office/drawing/2014/main" id="{B7E5AD81-0AD5-4CC6-9C00-2464DEE961B7}"/>
              </a:ext>
            </a:extLst>
          </p:cNvPr>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2" name="Rectangle 10">
            <a:extLst>
              <a:ext uri="{FF2B5EF4-FFF2-40B4-BE49-F238E27FC236}">
                <a16:creationId xmlns:a16="http://schemas.microsoft.com/office/drawing/2014/main" id="{34EA8D06-1538-4D33-ACFE-DB7685B50E93}"/>
              </a:ext>
            </a:extLst>
          </p:cNvPr>
          <p:cNvSpPr>
            <a:spLocks noGrp="1" noChangeArrowheads="1"/>
          </p:cNvSpPr>
          <p:nvPr>
            <p:ph type="sldNum"/>
          </p:nvPr>
        </p:nvSpPr>
        <p:spPr bwMode="auto">
          <a:xfrm>
            <a:off x="3886200" y="8686800"/>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1138" algn="r" eaLnBrk="1">
              <a:buClrTx/>
              <a:buSzPct val="45000"/>
              <a:buFontTx/>
              <a:buNone/>
              <a:tabLst>
                <a:tab pos="449263" algn="l"/>
                <a:tab pos="898525" algn="l"/>
                <a:tab pos="1347788" algn="l"/>
                <a:tab pos="1797050" algn="l"/>
                <a:tab pos="2246313" algn="l"/>
                <a:tab pos="2695575" algn="l"/>
              </a:tabLst>
              <a:defRPr sz="1200">
                <a:solidFill>
                  <a:srgbClr val="000000"/>
                </a:solidFill>
                <a:cs typeface="DejaVu Sans" charset="0"/>
              </a:defRPr>
            </a:lvl1pPr>
          </a:lstStyle>
          <a:p>
            <a:fld id="{E9E4912A-3673-43AB-83CF-5EAEE4F0622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87FAF076-A321-49B4-9DE1-68FCCF8F7549}"/>
              </a:ext>
            </a:extLst>
          </p:cNvPr>
          <p:cNvSpPr>
            <a:spLocks noGrp="1" noChangeArrowheads="1"/>
          </p:cNvSpPr>
          <p:nvPr>
            <p:ph type="sldNum"/>
          </p:nvPr>
        </p:nvSpPr>
        <p:spPr>
          <a:ln/>
        </p:spPr>
        <p:txBody>
          <a:bodyPr/>
          <a:lstStyle/>
          <a:p>
            <a:fld id="{CABDD7FD-4C63-42C3-9811-038ED6FDEAFF}" type="slidenum">
              <a:rPr lang="en-US" altLang="en-US"/>
              <a:pPr/>
              <a:t>1</a:t>
            </a:fld>
            <a:endParaRPr lang="en-US" altLang="en-US"/>
          </a:p>
        </p:txBody>
      </p:sp>
      <p:sp>
        <p:nvSpPr>
          <p:cNvPr id="27649" name="Rectangle 1">
            <a:extLst>
              <a:ext uri="{FF2B5EF4-FFF2-40B4-BE49-F238E27FC236}">
                <a16:creationId xmlns:a16="http://schemas.microsoft.com/office/drawing/2014/main" id="{4BAC7100-3388-4CDC-B685-0C8573DF8758}"/>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a:extLst>
              <a:ext uri="{FF2B5EF4-FFF2-40B4-BE49-F238E27FC236}">
                <a16:creationId xmlns:a16="http://schemas.microsoft.com/office/drawing/2014/main" id="{9C21A5ED-2613-47F8-8F84-13D08E867F00}"/>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416427F0-189D-4817-A661-E93E337E9ADA}"/>
              </a:ext>
            </a:extLst>
          </p:cNvPr>
          <p:cNvSpPr>
            <a:spLocks noGrp="1" noChangeArrowheads="1"/>
          </p:cNvSpPr>
          <p:nvPr>
            <p:ph type="sldNum"/>
          </p:nvPr>
        </p:nvSpPr>
        <p:spPr>
          <a:ln/>
        </p:spPr>
        <p:txBody>
          <a:bodyPr/>
          <a:lstStyle/>
          <a:p>
            <a:fld id="{7E684805-CBAA-49DB-AE20-EE77985E62E5}" type="slidenum">
              <a:rPr lang="en-US" altLang="en-US"/>
              <a:pPr/>
              <a:t>10</a:t>
            </a:fld>
            <a:endParaRPr lang="en-US" altLang="en-US"/>
          </a:p>
        </p:txBody>
      </p:sp>
      <p:sp>
        <p:nvSpPr>
          <p:cNvPr id="36865" name="Rectangle 1">
            <a:extLst>
              <a:ext uri="{FF2B5EF4-FFF2-40B4-BE49-F238E27FC236}">
                <a16:creationId xmlns:a16="http://schemas.microsoft.com/office/drawing/2014/main" id="{1F8BAC2E-01AB-463D-9718-7E3C9C27BF92}"/>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BBA3B207-E558-4039-A484-5F226F4135D1}"/>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A7B307DB-C61C-44F9-83BD-D43E1583D63A}"/>
              </a:ext>
            </a:extLst>
          </p:cNvPr>
          <p:cNvSpPr>
            <a:spLocks noGrp="1" noChangeArrowheads="1"/>
          </p:cNvSpPr>
          <p:nvPr>
            <p:ph type="sldNum"/>
          </p:nvPr>
        </p:nvSpPr>
        <p:spPr>
          <a:ln/>
        </p:spPr>
        <p:txBody>
          <a:bodyPr/>
          <a:lstStyle/>
          <a:p>
            <a:fld id="{8FEA0FC8-A601-4F7E-AF46-A0EFF50FCFBE}" type="slidenum">
              <a:rPr lang="en-US" altLang="en-US"/>
              <a:pPr/>
              <a:t>11</a:t>
            </a:fld>
            <a:endParaRPr lang="en-US" altLang="en-US"/>
          </a:p>
        </p:txBody>
      </p:sp>
      <p:sp>
        <p:nvSpPr>
          <p:cNvPr id="37889" name="Rectangle 1">
            <a:extLst>
              <a:ext uri="{FF2B5EF4-FFF2-40B4-BE49-F238E27FC236}">
                <a16:creationId xmlns:a16="http://schemas.microsoft.com/office/drawing/2014/main" id="{A9314C11-7608-4C55-BF71-0809D18FB52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a:extLst>
              <a:ext uri="{FF2B5EF4-FFF2-40B4-BE49-F238E27FC236}">
                <a16:creationId xmlns:a16="http://schemas.microsoft.com/office/drawing/2014/main" id="{20C4CBB8-4501-4F6B-853F-C2F877D7B6E0}"/>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E88109F1-AD7F-4C96-AE5C-E06131C2E6EA}"/>
              </a:ext>
            </a:extLst>
          </p:cNvPr>
          <p:cNvSpPr>
            <a:spLocks noGrp="1" noChangeArrowheads="1"/>
          </p:cNvSpPr>
          <p:nvPr>
            <p:ph type="sldNum"/>
          </p:nvPr>
        </p:nvSpPr>
        <p:spPr>
          <a:ln/>
        </p:spPr>
        <p:txBody>
          <a:bodyPr/>
          <a:lstStyle/>
          <a:p>
            <a:fld id="{91539BB6-67D7-48DA-A19C-EAA4943F7944}" type="slidenum">
              <a:rPr lang="en-US" altLang="en-US"/>
              <a:pPr/>
              <a:t>12</a:t>
            </a:fld>
            <a:endParaRPr lang="en-US" altLang="en-US"/>
          </a:p>
        </p:txBody>
      </p:sp>
      <p:sp>
        <p:nvSpPr>
          <p:cNvPr id="38913" name="Rectangle 1">
            <a:extLst>
              <a:ext uri="{FF2B5EF4-FFF2-40B4-BE49-F238E27FC236}">
                <a16:creationId xmlns:a16="http://schemas.microsoft.com/office/drawing/2014/main" id="{398DC1EE-377F-4AF3-8A5C-24C4CD22D30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B5565896-058B-4B0C-8E36-3EC06F4A0157}"/>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324AC72C-12D6-477F-BFC6-779A3262B47E}"/>
              </a:ext>
            </a:extLst>
          </p:cNvPr>
          <p:cNvSpPr>
            <a:spLocks noGrp="1" noChangeArrowheads="1"/>
          </p:cNvSpPr>
          <p:nvPr>
            <p:ph type="sldNum"/>
          </p:nvPr>
        </p:nvSpPr>
        <p:spPr>
          <a:ln/>
        </p:spPr>
        <p:txBody>
          <a:bodyPr/>
          <a:lstStyle/>
          <a:p>
            <a:fld id="{0124D331-C619-4916-B0F9-2E3B526C4762}" type="slidenum">
              <a:rPr lang="en-US" altLang="en-US"/>
              <a:pPr/>
              <a:t>13</a:t>
            </a:fld>
            <a:endParaRPr lang="en-US" altLang="en-US"/>
          </a:p>
        </p:txBody>
      </p:sp>
      <p:sp>
        <p:nvSpPr>
          <p:cNvPr id="39937" name="Rectangle 1">
            <a:extLst>
              <a:ext uri="{FF2B5EF4-FFF2-40B4-BE49-F238E27FC236}">
                <a16:creationId xmlns:a16="http://schemas.microsoft.com/office/drawing/2014/main" id="{3F3320AB-DB7B-4815-AB8D-9B83002A943D}"/>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a:extLst>
              <a:ext uri="{FF2B5EF4-FFF2-40B4-BE49-F238E27FC236}">
                <a16:creationId xmlns:a16="http://schemas.microsoft.com/office/drawing/2014/main" id="{B3D9C607-551D-4BE8-8F58-EEB0B27FABC4}"/>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DC1F0D65-95A2-447B-929C-3B48335F15C4}"/>
              </a:ext>
            </a:extLst>
          </p:cNvPr>
          <p:cNvSpPr>
            <a:spLocks noGrp="1" noChangeArrowheads="1"/>
          </p:cNvSpPr>
          <p:nvPr>
            <p:ph type="sldNum"/>
          </p:nvPr>
        </p:nvSpPr>
        <p:spPr>
          <a:ln/>
        </p:spPr>
        <p:txBody>
          <a:bodyPr/>
          <a:lstStyle/>
          <a:p>
            <a:fld id="{58F27C48-67EF-48DC-A54F-33C36053793C}" type="slidenum">
              <a:rPr lang="en-US" altLang="en-US"/>
              <a:pPr/>
              <a:t>14</a:t>
            </a:fld>
            <a:endParaRPr lang="en-US" altLang="en-US"/>
          </a:p>
        </p:txBody>
      </p:sp>
      <p:sp>
        <p:nvSpPr>
          <p:cNvPr id="40961" name="Rectangle 1">
            <a:extLst>
              <a:ext uri="{FF2B5EF4-FFF2-40B4-BE49-F238E27FC236}">
                <a16:creationId xmlns:a16="http://schemas.microsoft.com/office/drawing/2014/main" id="{A68BDD11-893F-426A-B222-DADD971B36C6}"/>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a:extLst>
              <a:ext uri="{FF2B5EF4-FFF2-40B4-BE49-F238E27FC236}">
                <a16:creationId xmlns:a16="http://schemas.microsoft.com/office/drawing/2014/main" id="{51017DA0-5F45-4E05-9E7E-455FBC0B6CBD}"/>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857283D4-6BF5-4D04-9806-6B7B5548BD85}"/>
              </a:ext>
            </a:extLst>
          </p:cNvPr>
          <p:cNvSpPr>
            <a:spLocks noGrp="1" noChangeArrowheads="1"/>
          </p:cNvSpPr>
          <p:nvPr>
            <p:ph type="sldNum"/>
          </p:nvPr>
        </p:nvSpPr>
        <p:spPr>
          <a:ln/>
        </p:spPr>
        <p:txBody>
          <a:bodyPr/>
          <a:lstStyle/>
          <a:p>
            <a:fld id="{27DAD153-0CB0-43F9-85F6-F2200D86E6ED}" type="slidenum">
              <a:rPr lang="en-US" altLang="en-US"/>
              <a:pPr/>
              <a:t>15</a:t>
            </a:fld>
            <a:endParaRPr lang="en-US" altLang="en-US"/>
          </a:p>
        </p:txBody>
      </p:sp>
      <p:sp>
        <p:nvSpPr>
          <p:cNvPr id="41985" name="Rectangle 1">
            <a:extLst>
              <a:ext uri="{FF2B5EF4-FFF2-40B4-BE49-F238E27FC236}">
                <a16:creationId xmlns:a16="http://schemas.microsoft.com/office/drawing/2014/main" id="{311CF52B-251B-45E7-8860-F40F86941C1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EA824DF7-68BE-4B1C-AA1F-6DFCC33630F7}"/>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2C2AA925-A24A-4E41-A665-9C10A4241ED8}"/>
              </a:ext>
            </a:extLst>
          </p:cNvPr>
          <p:cNvSpPr>
            <a:spLocks noGrp="1" noChangeArrowheads="1"/>
          </p:cNvSpPr>
          <p:nvPr>
            <p:ph type="sldNum"/>
          </p:nvPr>
        </p:nvSpPr>
        <p:spPr>
          <a:ln/>
        </p:spPr>
        <p:txBody>
          <a:bodyPr/>
          <a:lstStyle/>
          <a:p>
            <a:fld id="{D8C629E8-D0B4-43F0-A611-08471AE7588C}" type="slidenum">
              <a:rPr lang="en-US" altLang="en-US"/>
              <a:pPr/>
              <a:t>16</a:t>
            </a:fld>
            <a:endParaRPr lang="en-US" altLang="en-US"/>
          </a:p>
        </p:txBody>
      </p:sp>
      <p:sp>
        <p:nvSpPr>
          <p:cNvPr id="43009" name="Rectangle 1">
            <a:extLst>
              <a:ext uri="{FF2B5EF4-FFF2-40B4-BE49-F238E27FC236}">
                <a16:creationId xmlns:a16="http://schemas.microsoft.com/office/drawing/2014/main" id="{941311C5-0458-4E3A-9F47-B16C751621E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B87EE8DB-2E74-49EE-AB17-4893B3054E26}"/>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7822AB7B-E4F2-40F1-8A67-771F877E2651}"/>
              </a:ext>
            </a:extLst>
          </p:cNvPr>
          <p:cNvSpPr>
            <a:spLocks noGrp="1" noChangeArrowheads="1"/>
          </p:cNvSpPr>
          <p:nvPr>
            <p:ph type="sldNum"/>
          </p:nvPr>
        </p:nvSpPr>
        <p:spPr>
          <a:ln/>
        </p:spPr>
        <p:txBody>
          <a:bodyPr/>
          <a:lstStyle/>
          <a:p>
            <a:fld id="{7783C1C4-0F1B-45DB-B010-3ABF527636BC}" type="slidenum">
              <a:rPr lang="en-US" altLang="en-US"/>
              <a:pPr/>
              <a:t>17</a:t>
            </a:fld>
            <a:endParaRPr lang="en-US" altLang="en-US"/>
          </a:p>
        </p:txBody>
      </p:sp>
      <p:sp>
        <p:nvSpPr>
          <p:cNvPr id="44033" name="Rectangle 1">
            <a:extLst>
              <a:ext uri="{FF2B5EF4-FFF2-40B4-BE49-F238E27FC236}">
                <a16:creationId xmlns:a16="http://schemas.microsoft.com/office/drawing/2014/main" id="{0D245DBB-83E6-42D3-9C3B-9BE0ABC6794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D306B5E8-2A30-423F-B305-77AC08428240}"/>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39A2BF43-0AE5-4F6F-9153-3107A19738FA}"/>
              </a:ext>
            </a:extLst>
          </p:cNvPr>
          <p:cNvSpPr>
            <a:spLocks noGrp="1" noChangeArrowheads="1"/>
          </p:cNvSpPr>
          <p:nvPr>
            <p:ph type="sldNum"/>
          </p:nvPr>
        </p:nvSpPr>
        <p:spPr>
          <a:ln/>
        </p:spPr>
        <p:txBody>
          <a:bodyPr/>
          <a:lstStyle/>
          <a:p>
            <a:fld id="{AFD4FEE7-BF7D-4DCD-885F-47F16ECADEDB}" type="slidenum">
              <a:rPr lang="en-US" altLang="en-US"/>
              <a:pPr/>
              <a:t>18</a:t>
            </a:fld>
            <a:endParaRPr lang="en-US" altLang="en-US"/>
          </a:p>
        </p:txBody>
      </p:sp>
      <p:sp>
        <p:nvSpPr>
          <p:cNvPr id="45057" name="Rectangle 1">
            <a:extLst>
              <a:ext uri="{FF2B5EF4-FFF2-40B4-BE49-F238E27FC236}">
                <a16:creationId xmlns:a16="http://schemas.microsoft.com/office/drawing/2014/main" id="{A288A0EA-8A61-404C-8B76-1827C1D08E1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840A7054-6ACE-4E03-8861-ED9CD08A46C5}"/>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208F7160-D682-4926-821F-21C630FB188D}"/>
              </a:ext>
            </a:extLst>
          </p:cNvPr>
          <p:cNvSpPr>
            <a:spLocks noGrp="1" noChangeArrowheads="1"/>
          </p:cNvSpPr>
          <p:nvPr>
            <p:ph type="sldNum"/>
          </p:nvPr>
        </p:nvSpPr>
        <p:spPr>
          <a:ln/>
        </p:spPr>
        <p:txBody>
          <a:bodyPr/>
          <a:lstStyle/>
          <a:p>
            <a:fld id="{CA2E0AE2-9D75-4054-8AA7-939E83792860}" type="slidenum">
              <a:rPr lang="en-US" altLang="en-US"/>
              <a:pPr/>
              <a:t>19</a:t>
            </a:fld>
            <a:endParaRPr lang="en-US" altLang="en-US"/>
          </a:p>
        </p:txBody>
      </p:sp>
      <p:sp>
        <p:nvSpPr>
          <p:cNvPr id="46081" name="Rectangle 1">
            <a:extLst>
              <a:ext uri="{FF2B5EF4-FFF2-40B4-BE49-F238E27FC236}">
                <a16:creationId xmlns:a16="http://schemas.microsoft.com/office/drawing/2014/main" id="{2FFF0B51-693A-4918-8798-E4AD588DADCB}"/>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a:extLst>
              <a:ext uri="{FF2B5EF4-FFF2-40B4-BE49-F238E27FC236}">
                <a16:creationId xmlns:a16="http://schemas.microsoft.com/office/drawing/2014/main" id="{521338E3-6906-4284-8B25-6B70CFAA8323}"/>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92B53852-82CF-4B99-BA3C-F53CFDA2D6BB}"/>
              </a:ext>
            </a:extLst>
          </p:cNvPr>
          <p:cNvSpPr>
            <a:spLocks noGrp="1" noChangeArrowheads="1"/>
          </p:cNvSpPr>
          <p:nvPr>
            <p:ph type="sldNum"/>
          </p:nvPr>
        </p:nvSpPr>
        <p:spPr>
          <a:ln/>
        </p:spPr>
        <p:txBody>
          <a:bodyPr/>
          <a:lstStyle/>
          <a:p>
            <a:fld id="{1FA2DA0E-2CB4-4DB2-869C-28E6D62FF287}" type="slidenum">
              <a:rPr lang="en-US" altLang="en-US"/>
              <a:pPr/>
              <a:t>2</a:t>
            </a:fld>
            <a:endParaRPr lang="en-US" altLang="en-US"/>
          </a:p>
        </p:txBody>
      </p:sp>
      <p:sp>
        <p:nvSpPr>
          <p:cNvPr id="28673" name="Rectangle 1">
            <a:extLst>
              <a:ext uri="{FF2B5EF4-FFF2-40B4-BE49-F238E27FC236}">
                <a16:creationId xmlns:a16="http://schemas.microsoft.com/office/drawing/2014/main" id="{D86B152B-F2C8-4FCC-956F-69384328F18A}"/>
              </a:ext>
            </a:extLst>
          </p:cNvPr>
          <p:cNvSpPr txBox="1">
            <a:spLocks noGrp="1" noRot="1" noChangeAspect="1" noChangeArrowheads="1"/>
          </p:cNvSpPr>
          <p:nvPr>
            <p:ph type="sldImg"/>
          </p:nvPr>
        </p:nvSpPr>
        <p:spPr bwMode="auto">
          <a:xfrm>
            <a:off x="1143000" y="685800"/>
            <a:ext cx="4568825"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97CBAFBB-BBAB-4E70-98C1-AC6C31A1254A}"/>
              </a:ext>
            </a:extLst>
          </p:cNvPr>
          <p:cNvSpPr txBox="1">
            <a:spLocks noGrp="1" noChangeArrowheads="1"/>
          </p:cNvSpPr>
          <p:nvPr>
            <p:ph type="body" idx="1"/>
          </p:nvPr>
        </p:nvSpPr>
        <p:spPr bwMode="auto">
          <a:xfrm>
            <a:off x="914400" y="4343400"/>
            <a:ext cx="502602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0FC21423-5F8A-4B5A-8873-E3C81B93F82D}"/>
              </a:ext>
            </a:extLst>
          </p:cNvPr>
          <p:cNvSpPr>
            <a:spLocks noGrp="1" noChangeArrowheads="1"/>
          </p:cNvSpPr>
          <p:nvPr>
            <p:ph type="sldNum"/>
          </p:nvPr>
        </p:nvSpPr>
        <p:spPr>
          <a:ln/>
        </p:spPr>
        <p:txBody>
          <a:bodyPr/>
          <a:lstStyle/>
          <a:p>
            <a:fld id="{FD773D26-C4A3-4C33-BDD1-1751DFD8906E}" type="slidenum">
              <a:rPr lang="en-US" altLang="en-US"/>
              <a:pPr/>
              <a:t>20</a:t>
            </a:fld>
            <a:endParaRPr lang="en-US" altLang="en-US"/>
          </a:p>
        </p:txBody>
      </p:sp>
      <p:sp>
        <p:nvSpPr>
          <p:cNvPr id="47105" name="Rectangle 1">
            <a:extLst>
              <a:ext uri="{FF2B5EF4-FFF2-40B4-BE49-F238E27FC236}">
                <a16:creationId xmlns:a16="http://schemas.microsoft.com/office/drawing/2014/main" id="{4C839813-7F24-47EF-A246-00DE11607C7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a:extLst>
              <a:ext uri="{FF2B5EF4-FFF2-40B4-BE49-F238E27FC236}">
                <a16:creationId xmlns:a16="http://schemas.microsoft.com/office/drawing/2014/main" id="{159F5485-6227-4E91-96A9-6067B4B84C21}"/>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AD3DDEF4-E3DE-497F-87AD-20A7AEF03B5C}"/>
              </a:ext>
            </a:extLst>
          </p:cNvPr>
          <p:cNvSpPr>
            <a:spLocks noGrp="1" noChangeArrowheads="1"/>
          </p:cNvSpPr>
          <p:nvPr>
            <p:ph type="sldNum"/>
          </p:nvPr>
        </p:nvSpPr>
        <p:spPr>
          <a:ln/>
        </p:spPr>
        <p:txBody>
          <a:bodyPr/>
          <a:lstStyle/>
          <a:p>
            <a:fld id="{E02EB618-B309-400B-A178-5A788FFC7F9E}" type="slidenum">
              <a:rPr lang="en-US" altLang="en-US"/>
              <a:pPr/>
              <a:t>21</a:t>
            </a:fld>
            <a:endParaRPr lang="en-US" altLang="en-US"/>
          </a:p>
        </p:txBody>
      </p:sp>
      <p:sp>
        <p:nvSpPr>
          <p:cNvPr id="48129" name="Rectangle 1">
            <a:extLst>
              <a:ext uri="{FF2B5EF4-FFF2-40B4-BE49-F238E27FC236}">
                <a16:creationId xmlns:a16="http://schemas.microsoft.com/office/drawing/2014/main" id="{582C44EF-56DB-44DA-B261-5F517DBB456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id="{C05574C3-9C9D-49A1-8259-6DD854320B4F}"/>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91224773-DF31-4ED1-90A2-38EF7E665B4F}"/>
              </a:ext>
            </a:extLst>
          </p:cNvPr>
          <p:cNvSpPr>
            <a:spLocks noGrp="1" noChangeArrowheads="1"/>
          </p:cNvSpPr>
          <p:nvPr>
            <p:ph type="sldNum"/>
          </p:nvPr>
        </p:nvSpPr>
        <p:spPr>
          <a:ln/>
        </p:spPr>
        <p:txBody>
          <a:bodyPr/>
          <a:lstStyle/>
          <a:p>
            <a:fld id="{2C85E695-B496-4143-981E-BA48BC7C757F}" type="slidenum">
              <a:rPr lang="en-US" altLang="en-US"/>
              <a:pPr/>
              <a:t>22</a:t>
            </a:fld>
            <a:endParaRPr lang="en-US" altLang="en-US"/>
          </a:p>
        </p:txBody>
      </p:sp>
      <p:sp>
        <p:nvSpPr>
          <p:cNvPr id="49153" name="Rectangle 1">
            <a:extLst>
              <a:ext uri="{FF2B5EF4-FFF2-40B4-BE49-F238E27FC236}">
                <a16:creationId xmlns:a16="http://schemas.microsoft.com/office/drawing/2014/main" id="{B5E4B88B-52B7-4506-9888-71B5F41C5EDC}"/>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a:extLst>
              <a:ext uri="{FF2B5EF4-FFF2-40B4-BE49-F238E27FC236}">
                <a16:creationId xmlns:a16="http://schemas.microsoft.com/office/drawing/2014/main" id="{13289D07-F45E-480B-AB7F-5FF44CAB62AB}"/>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2240A44D-3B93-4745-B575-77D777EE9522}"/>
              </a:ext>
            </a:extLst>
          </p:cNvPr>
          <p:cNvSpPr>
            <a:spLocks noGrp="1" noChangeArrowheads="1"/>
          </p:cNvSpPr>
          <p:nvPr>
            <p:ph type="sldNum"/>
          </p:nvPr>
        </p:nvSpPr>
        <p:spPr>
          <a:ln/>
        </p:spPr>
        <p:txBody>
          <a:bodyPr/>
          <a:lstStyle/>
          <a:p>
            <a:fld id="{CE33247B-75B1-4C6C-B7DF-879970D30E6A}" type="slidenum">
              <a:rPr lang="en-US" altLang="en-US"/>
              <a:pPr/>
              <a:t>23</a:t>
            </a:fld>
            <a:endParaRPr lang="en-US" altLang="en-US"/>
          </a:p>
        </p:txBody>
      </p:sp>
      <p:sp>
        <p:nvSpPr>
          <p:cNvPr id="50177" name="Rectangle 1">
            <a:extLst>
              <a:ext uri="{FF2B5EF4-FFF2-40B4-BE49-F238E27FC236}">
                <a16:creationId xmlns:a16="http://schemas.microsoft.com/office/drawing/2014/main" id="{6C9B6887-952E-441C-92A3-893D471B133C}"/>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a:extLst>
              <a:ext uri="{FF2B5EF4-FFF2-40B4-BE49-F238E27FC236}">
                <a16:creationId xmlns:a16="http://schemas.microsoft.com/office/drawing/2014/main" id="{BEFC3AF1-E7E1-4515-B8FA-38BC8D68EB82}"/>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1A5ED7D5-13DE-4829-A609-2CBB2896E5C8}"/>
              </a:ext>
            </a:extLst>
          </p:cNvPr>
          <p:cNvSpPr>
            <a:spLocks noGrp="1" noChangeArrowheads="1"/>
          </p:cNvSpPr>
          <p:nvPr>
            <p:ph type="sldNum"/>
          </p:nvPr>
        </p:nvSpPr>
        <p:spPr>
          <a:ln/>
        </p:spPr>
        <p:txBody>
          <a:bodyPr/>
          <a:lstStyle/>
          <a:p>
            <a:fld id="{6FD148A5-CCBD-4683-BA02-F5E1897CB05E}" type="slidenum">
              <a:rPr lang="en-US" altLang="en-US"/>
              <a:pPr/>
              <a:t>3</a:t>
            </a:fld>
            <a:endParaRPr lang="en-US" altLang="en-US"/>
          </a:p>
        </p:txBody>
      </p:sp>
      <p:sp>
        <p:nvSpPr>
          <p:cNvPr id="29697" name="Rectangle 1">
            <a:extLst>
              <a:ext uri="{FF2B5EF4-FFF2-40B4-BE49-F238E27FC236}">
                <a16:creationId xmlns:a16="http://schemas.microsoft.com/office/drawing/2014/main" id="{AF4E7B50-4A33-4035-8B54-196CD339DB0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a:extLst>
              <a:ext uri="{FF2B5EF4-FFF2-40B4-BE49-F238E27FC236}">
                <a16:creationId xmlns:a16="http://schemas.microsoft.com/office/drawing/2014/main" id="{AF60B8F8-A220-4E90-8277-944C8CBBF439}"/>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A24E21D6-B1F0-4390-9D7A-2336ED600293}"/>
              </a:ext>
            </a:extLst>
          </p:cNvPr>
          <p:cNvSpPr>
            <a:spLocks noGrp="1" noChangeArrowheads="1"/>
          </p:cNvSpPr>
          <p:nvPr>
            <p:ph type="sldNum"/>
          </p:nvPr>
        </p:nvSpPr>
        <p:spPr>
          <a:ln/>
        </p:spPr>
        <p:txBody>
          <a:bodyPr/>
          <a:lstStyle/>
          <a:p>
            <a:fld id="{C6FEB874-D4BA-41B2-9A92-BB3C9A022E13}" type="slidenum">
              <a:rPr lang="en-US" altLang="en-US"/>
              <a:pPr/>
              <a:t>4</a:t>
            </a:fld>
            <a:endParaRPr lang="en-US" altLang="en-US"/>
          </a:p>
        </p:txBody>
      </p:sp>
      <p:sp>
        <p:nvSpPr>
          <p:cNvPr id="30721" name="Rectangle 1">
            <a:extLst>
              <a:ext uri="{FF2B5EF4-FFF2-40B4-BE49-F238E27FC236}">
                <a16:creationId xmlns:a16="http://schemas.microsoft.com/office/drawing/2014/main" id="{36D53588-ABE5-406D-8576-C716A22A18F7}"/>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170C8474-900C-4E68-A4F3-45ECC22DD988}"/>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5392199D-55EB-4DD4-BFA9-31A93D814E92}"/>
              </a:ext>
            </a:extLst>
          </p:cNvPr>
          <p:cNvSpPr>
            <a:spLocks noGrp="1" noChangeArrowheads="1"/>
          </p:cNvSpPr>
          <p:nvPr>
            <p:ph type="sldNum"/>
          </p:nvPr>
        </p:nvSpPr>
        <p:spPr>
          <a:ln/>
        </p:spPr>
        <p:txBody>
          <a:bodyPr/>
          <a:lstStyle/>
          <a:p>
            <a:fld id="{E74FB1B3-F596-4F1B-BFD3-58A246EBD632}" type="slidenum">
              <a:rPr lang="en-US" altLang="en-US"/>
              <a:pPr/>
              <a:t>5</a:t>
            </a:fld>
            <a:endParaRPr lang="en-US" altLang="en-US"/>
          </a:p>
        </p:txBody>
      </p:sp>
      <p:sp>
        <p:nvSpPr>
          <p:cNvPr id="31745" name="Rectangle 1">
            <a:extLst>
              <a:ext uri="{FF2B5EF4-FFF2-40B4-BE49-F238E27FC236}">
                <a16:creationId xmlns:a16="http://schemas.microsoft.com/office/drawing/2014/main" id="{AF4C1C0B-4E55-4686-8DBA-E840BF1071B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C1719FE7-B70F-49F2-B2E2-09A64F53E979}"/>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F9369B8B-4534-42D0-8C00-90C65BEC3256}"/>
              </a:ext>
            </a:extLst>
          </p:cNvPr>
          <p:cNvSpPr>
            <a:spLocks noGrp="1" noChangeArrowheads="1"/>
          </p:cNvSpPr>
          <p:nvPr>
            <p:ph type="sldNum"/>
          </p:nvPr>
        </p:nvSpPr>
        <p:spPr>
          <a:ln/>
        </p:spPr>
        <p:txBody>
          <a:bodyPr/>
          <a:lstStyle/>
          <a:p>
            <a:fld id="{8F880C08-1F9B-4F3E-9741-82AFD9466AB4}" type="slidenum">
              <a:rPr lang="en-US" altLang="en-US"/>
              <a:pPr/>
              <a:t>6</a:t>
            </a:fld>
            <a:endParaRPr lang="en-US" altLang="en-US"/>
          </a:p>
        </p:txBody>
      </p:sp>
      <p:sp>
        <p:nvSpPr>
          <p:cNvPr id="32769" name="Rectangle 1">
            <a:extLst>
              <a:ext uri="{FF2B5EF4-FFF2-40B4-BE49-F238E27FC236}">
                <a16:creationId xmlns:a16="http://schemas.microsoft.com/office/drawing/2014/main" id="{2161EDED-2D39-4CE4-8420-0FD0EC8357B9}"/>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BF24075A-8D37-41D4-B7EA-13EDC04E6F59}"/>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3669864E-0F0B-4AC4-8711-4B8C85447FB9}"/>
              </a:ext>
            </a:extLst>
          </p:cNvPr>
          <p:cNvSpPr>
            <a:spLocks noGrp="1" noChangeArrowheads="1"/>
          </p:cNvSpPr>
          <p:nvPr>
            <p:ph type="sldNum"/>
          </p:nvPr>
        </p:nvSpPr>
        <p:spPr>
          <a:ln/>
        </p:spPr>
        <p:txBody>
          <a:bodyPr/>
          <a:lstStyle/>
          <a:p>
            <a:fld id="{4D3CB647-A903-482A-B7C9-A6A86F0BAF97}" type="slidenum">
              <a:rPr lang="en-US" altLang="en-US"/>
              <a:pPr/>
              <a:t>7</a:t>
            </a:fld>
            <a:endParaRPr lang="en-US" altLang="en-US"/>
          </a:p>
        </p:txBody>
      </p:sp>
      <p:sp>
        <p:nvSpPr>
          <p:cNvPr id="33793" name="Rectangle 1">
            <a:extLst>
              <a:ext uri="{FF2B5EF4-FFF2-40B4-BE49-F238E27FC236}">
                <a16:creationId xmlns:a16="http://schemas.microsoft.com/office/drawing/2014/main" id="{ABB14695-CAA4-4E47-AA2E-18D10F80F8FD}"/>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4030055D-FEDB-4565-84C7-4F955B608B63}"/>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0DAF19D1-A6C8-43EC-A7A5-F995594ED809}"/>
              </a:ext>
            </a:extLst>
          </p:cNvPr>
          <p:cNvSpPr>
            <a:spLocks noGrp="1" noChangeArrowheads="1"/>
          </p:cNvSpPr>
          <p:nvPr>
            <p:ph type="sldNum"/>
          </p:nvPr>
        </p:nvSpPr>
        <p:spPr>
          <a:ln/>
        </p:spPr>
        <p:txBody>
          <a:bodyPr/>
          <a:lstStyle/>
          <a:p>
            <a:fld id="{FF448826-7E05-4730-BBD7-A6C7732AA482}" type="slidenum">
              <a:rPr lang="en-US" altLang="en-US"/>
              <a:pPr/>
              <a:t>8</a:t>
            </a:fld>
            <a:endParaRPr lang="en-US" altLang="en-US"/>
          </a:p>
        </p:txBody>
      </p:sp>
      <p:sp>
        <p:nvSpPr>
          <p:cNvPr id="34817" name="Rectangle 1">
            <a:extLst>
              <a:ext uri="{FF2B5EF4-FFF2-40B4-BE49-F238E27FC236}">
                <a16:creationId xmlns:a16="http://schemas.microsoft.com/office/drawing/2014/main" id="{0B056874-B429-4293-AD38-E497CC019F71}"/>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51DE8795-A19F-44C4-A522-2B18520A8823}"/>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A00384EE-BFD0-4EAA-9964-054745F16A36}"/>
              </a:ext>
            </a:extLst>
          </p:cNvPr>
          <p:cNvSpPr>
            <a:spLocks noGrp="1" noChangeArrowheads="1"/>
          </p:cNvSpPr>
          <p:nvPr>
            <p:ph type="sldNum"/>
          </p:nvPr>
        </p:nvSpPr>
        <p:spPr>
          <a:ln/>
        </p:spPr>
        <p:txBody>
          <a:bodyPr/>
          <a:lstStyle/>
          <a:p>
            <a:fld id="{BEE910C4-3EEC-4F5F-9AC4-7781E642983E}" type="slidenum">
              <a:rPr lang="en-US" altLang="en-US"/>
              <a:pPr/>
              <a:t>9</a:t>
            </a:fld>
            <a:endParaRPr lang="en-US" altLang="en-US"/>
          </a:p>
        </p:txBody>
      </p:sp>
      <p:sp>
        <p:nvSpPr>
          <p:cNvPr id="35841" name="Rectangle 1">
            <a:extLst>
              <a:ext uri="{FF2B5EF4-FFF2-40B4-BE49-F238E27FC236}">
                <a16:creationId xmlns:a16="http://schemas.microsoft.com/office/drawing/2014/main" id="{406B9123-FA2D-469C-A02C-F324BC46233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a:extLst>
              <a:ext uri="{FF2B5EF4-FFF2-40B4-BE49-F238E27FC236}">
                <a16:creationId xmlns:a16="http://schemas.microsoft.com/office/drawing/2014/main" id="{3D62DD98-AC5F-4562-A1BE-A771F2097B08}"/>
              </a:ext>
            </a:extLst>
          </p:cNvPr>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D43A-948B-45D5-9C8E-1A6E1957E81C}"/>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368E48-3DB2-444D-8A75-8FC9FB0B0F1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DB26E86E-AA9F-4381-AE89-9141D69DA89A}"/>
              </a:ext>
            </a:extLst>
          </p:cNvPr>
          <p:cNvSpPr>
            <a:spLocks noGrp="1"/>
          </p:cNvSpPr>
          <p:nvPr>
            <p:ph type="sldNum" idx="10"/>
          </p:nvPr>
        </p:nvSpPr>
        <p:spPr/>
        <p:txBody>
          <a:bodyPr/>
          <a:lstStyle>
            <a:lvl1pPr>
              <a:defRPr/>
            </a:lvl1pPr>
          </a:lstStyle>
          <a:p>
            <a:fld id="{9D829411-8A71-4ACE-8320-CD1346A6E5CB}" type="slidenum">
              <a:rPr lang="en-US" altLang="en-US"/>
              <a:pPr/>
              <a:t>‹#›</a:t>
            </a:fld>
            <a:endParaRPr lang="en-US" altLang="en-US"/>
          </a:p>
        </p:txBody>
      </p:sp>
    </p:spTree>
    <p:extLst>
      <p:ext uri="{BB962C8B-B14F-4D97-AF65-F5344CB8AC3E}">
        <p14:creationId xmlns:p14="http://schemas.microsoft.com/office/powerpoint/2010/main" val="333012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8FD2-6712-4A8A-9A1F-9C203F347B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F57A03-908A-4E0E-9FF9-8F9463077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F02437B-2F36-4887-9E33-C1E87B1FAF87}"/>
              </a:ext>
            </a:extLst>
          </p:cNvPr>
          <p:cNvSpPr>
            <a:spLocks noGrp="1"/>
          </p:cNvSpPr>
          <p:nvPr>
            <p:ph type="sldNum" idx="10"/>
          </p:nvPr>
        </p:nvSpPr>
        <p:spPr/>
        <p:txBody>
          <a:bodyPr/>
          <a:lstStyle>
            <a:lvl1pPr>
              <a:defRPr/>
            </a:lvl1pPr>
          </a:lstStyle>
          <a:p>
            <a:fld id="{8624D76F-1EDE-4765-A794-0DAB5430B92A}" type="slidenum">
              <a:rPr lang="en-US" altLang="en-US"/>
              <a:pPr/>
              <a:t>‹#›</a:t>
            </a:fld>
            <a:endParaRPr lang="en-US" altLang="en-US"/>
          </a:p>
        </p:txBody>
      </p:sp>
    </p:spTree>
    <p:extLst>
      <p:ext uri="{BB962C8B-B14F-4D97-AF65-F5344CB8AC3E}">
        <p14:creationId xmlns:p14="http://schemas.microsoft.com/office/powerpoint/2010/main" val="371464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51A50-9BA7-43FA-9D61-315AD5C46999}"/>
              </a:ext>
            </a:extLst>
          </p:cNvPr>
          <p:cNvSpPr>
            <a:spLocks noGrp="1"/>
          </p:cNvSpPr>
          <p:nvPr>
            <p:ph type="title" orient="vert"/>
          </p:nvPr>
        </p:nvSpPr>
        <p:spPr>
          <a:xfrm>
            <a:off x="6850063" y="228600"/>
            <a:ext cx="2155825" cy="58975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A885B-01F4-4C85-9E63-CCB67A721D5C}"/>
              </a:ext>
            </a:extLst>
          </p:cNvPr>
          <p:cNvSpPr>
            <a:spLocks noGrp="1"/>
          </p:cNvSpPr>
          <p:nvPr>
            <p:ph type="body" orient="vert" idx="1"/>
          </p:nvPr>
        </p:nvSpPr>
        <p:spPr>
          <a:xfrm>
            <a:off x="381000" y="228600"/>
            <a:ext cx="6316663"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90277CC-A3D5-465F-A929-78C724C2C7B0}"/>
              </a:ext>
            </a:extLst>
          </p:cNvPr>
          <p:cNvSpPr>
            <a:spLocks noGrp="1"/>
          </p:cNvSpPr>
          <p:nvPr>
            <p:ph type="sldNum" idx="10"/>
          </p:nvPr>
        </p:nvSpPr>
        <p:spPr/>
        <p:txBody>
          <a:bodyPr/>
          <a:lstStyle>
            <a:lvl1pPr>
              <a:defRPr/>
            </a:lvl1pPr>
          </a:lstStyle>
          <a:p>
            <a:fld id="{84FF19F9-8D52-4C46-B59D-2AA09770B753}" type="slidenum">
              <a:rPr lang="en-US" altLang="en-US"/>
              <a:pPr/>
              <a:t>‹#›</a:t>
            </a:fld>
            <a:endParaRPr lang="en-US" altLang="en-US"/>
          </a:p>
        </p:txBody>
      </p:sp>
    </p:spTree>
    <p:extLst>
      <p:ext uri="{BB962C8B-B14F-4D97-AF65-F5344CB8AC3E}">
        <p14:creationId xmlns:p14="http://schemas.microsoft.com/office/powerpoint/2010/main" val="59414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639F-1200-4AD7-96C5-CA70CB4531E5}"/>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810B8E-2C7E-46DC-8C3D-FF8854E77AA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4263B1-D0AF-43E9-B8A8-4A890BB4E8E4}"/>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4291477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B701D-02E3-4E2D-8701-79352BB6A0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66732-CB00-4AA7-9161-F91B7A8E9C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950AB-EDD5-4771-8430-D8036295A9FC}"/>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254374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3EDA-2E6C-473D-9637-3981BC438777}"/>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67E648-1471-4365-B8D8-8BD80D2609C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4DAD1C2-6BDF-4AA2-B957-BBF57F5D5645}"/>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2136779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3703-A612-48D0-A7AC-2BD0CB114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71F42-5370-4034-9087-E539B945522D}"/>
              </a:ext>
            </a:extLst>
          </p:cNvPr>
          <p:cNvSpPr>
            <a:spLocks noGrp="1"/>
          </p:cNvSpPr>
          <p:nvPr>
            <p:ph sz="half" idx="1"/>
          </p:nvPr>
        </p:nvSpPr>
        <p:spPr>
          <a:xfrm>
            <a:off x="381000" y="1371600"/>
            <a:ext cx="420687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048E5-47FA-492E-95AF-F5D6BE42EAF6}"/>
              </a:ext>
            </a:extLst>
          </p:cNvPr>
          <p:cNvSpPr>
            <a:spLocks noGrp="1"/>
          </p:cNvSpPr>
          <p:nvPr>
            <p:ph sz="half" idx="2"/>
          </p:nvPr>
        </p:nvSpPr>
        <p:spPr>
          <a:xfrm>
            <a:off x="4740275" y="1371600"/>
            <a:ext cx="4208463"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D2A61B-54E2-4BF7-A867-7B3237C67981}"/>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194472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65AE-E7B5-416E-8A50-3EF845D4093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E2882-80FA-4CB9-AC42-D3774B68088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E326E5-C355-4428-A69E-0A00B7B0D2B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F9E519-8718-4D5B-A5FC-D4AD02A3305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E8D9D-0549-4D35-9208-F72C90846BD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A6397-91B2-4E0F-B535-0D31A23A031D}"/>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22774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52F7-C0B4-4F9A-B81C-5B9F85F0B2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66B87-D857-47C7-982E-36F0EDACC836}"/>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1966649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57A26C-4E69-4659-86EB-17BF2AB510B7}"/>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1683670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7C26-C59F-431F-8BB1-AEB425FEC6A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61CDD1-E302-4A7D-A3E1-0EA7FEC2685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FD8D73-B642-4C13-AA07-D35EDD9CEB4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4C03D-3BA6-4B13-945F-4EBD9C90F464}"/>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400595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C35B-4851-44C9-BAE3-74EA7E534B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0F35DF-AA2B-443D-94AD-068F65E629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2BFE8E2-5187-402F-94AC-05901A2EAD98}"/>
              </a:ext>
            </a:extLst>
          </p:cNvPr>
          <p:cNvSpPr>
            <a:spLocks noGrp="1"/>
          </p:cNvSpPr>
          <p:nvPr>
            <p:ph type="sldNum" idx="10"/>
          </p:nvPr>
        </p:nvSpPr>
        <p:spPr/>
        <p:txBody>
          <a:bodyPr/>
          <a:lstStyle>
            <a:lvl1pPr>
              <a:defRPr/>
            </a:lvl1pPr>
          </a:lstStyle>
          <a:p>
            <a:fld id="{E743E4AA-EE97-4C71-AC4A-AFDE54C46574}" type="slidenum">
              <a:rPr lang="en-US" altLang="en-US"/>
              <a:pPr/>
              <a:t>‹#›</a:t>
            </a:fld>
            <a:endParaRPr lang="en-US" altLang="en-US"/>
          </a:p>
        </p:txBody>
      </p:sp>
    </p:spTree>
    <p:extLst>
      <p:ext uri="{BB962C8B-B14F-4D97-AF65-F5344CB8AC3E}">
        <p14:creationId xmlns:p14="http://schemas.microsoft.com/office/powerpoint/2010/main" val="4124900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1AF-0544-4314-807A-31CDAF8BF6E8}"/>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27539-6702-4138-8CBA-7F31DBDE92F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FE15D-48BC-4BB6-974F-4954E7CC37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2E9392-E8BB-4844-B3FA-D36C81EBB68B}"/>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9351408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A65C-B3B5-4529-986A-4BCC1B656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AD9E5B-98A3-4163-A551-80F7142AED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FD443-4898-454C-BB61-A43E9B40E36C}"/>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2641110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07CD2-329E-4937-85C2-EAEE576D04FC}"/>
              </a:ext>
            </a:extLst>
          </p:cNvPr>
          <p:cNvSpPr>
            <a:spLocks noGrp="1"/>
          </p:cNvSpPr>
          <p:nvPr>
            <p:ph type="title" orient="vert"/>
          </p:nvPr>
        </p:nvSpPr>
        <p:spPr>
          <a:xfrm>
            <a:off x="6850063" y="228600"/>
            <a:ext cx="2155825" cy="58975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B86582-E446-4401-8754-D51E0AB7B6CA}"/>
              </a:ext>
            </a:extLst>
          </p:cNvPr>
          <p:cNvSpPr>
            <a:spLocks noGrp="1"/>
          </p:cNvSpPr>
          <p:nvPr>
            <p:ph type="body" orient="vert" idx="1"/>
          </p:nvPr>
        </p:nvSpPr>
        <p:spPr>
          <a:xfrm>
            <a:off x="381000" y="228600"/>
            <a:ext cx="6316663"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CE46F-B350-4808-B004-EAB871F2ABC0}"/>
              </a:ext>
            </a:extLst>
          </p:cNvPr>
          <p:cNvSpPr>
            <a:spLocks noGrp="1"/>
          </p:cNvSpPr>
          <p:nvPr>
            <p:ph type="dt" idx="10"/>
          </p:nvPr>
        </p:nvSpPr>
        <p:spPr/>
        <p:txBody>
          <a:bodyPr/>
          <a:lstStyle>
            <a:lvl1pPr>
              <a:defRPr/>
            </a:lvl1pPr>
          </a:lstStyle>
          <a:p>
            <a:r>
              <a:rPr lang="en-US" altLang="en-US"/>
              <a:t>Nov 6, 2019</a:t>
            </a:r>
          </a:p>
        </p:txBody>
      </p:sp>
    </p:spTree>
    <p:extLst>
      <p:ext uri="{BB962C8B-B14F-4D97-AF65-F5344CB8AC3E}">
        <p14:creationId xmlns:p14="http://schemas.microsoft.com/office/powerpoint/2010/main" val="62237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36A3-3C5D-4A31-9F65-AFAF785CF5B8}"/>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93D465-2381-4EF7-8923-C19798A8797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20A1D219-6902-4771-9E75-C037460B5E74}"/>
              </a:ext>
            </a:extLst>
          </p:cNvPr>
          <p:cNvSpPr>
            <a:spLocks noGrp="1"/>
          </p:cNvSpPr>
          <p:nvPr>
            <p:ph type="sldNum" idx="10"/>
          </p:nvPr>
        </p:nvSpPr>
        <p:spPr/>
        <p:txBody>
          <a:bodyPr/>
          <a:lstStyle>
            <a:lvl1pPr>
              <a:defRPr/>
            </a:lvl1pPr>
          </a:lstStyle>
          <a:p>
            <a:fld id="{EA2406B4-C80D-426F-92E1-21B983993769}" type="slidenum">
              <a:rPr lang="en-US" altLang="en-US"/>
              <a:pPr/>
              <a:t>‹#›</a:t>
            </a:fld>
            <a:endParaRPr lang="en-US" altLang="en-US"/>
          </a:p>
        </p:txBody>
      </p:sp>
    </p:spTree>
    <p:extLst>
      <p:ext uri="{BB962C8B-B14F-4D97-AF65-F5344CB8AC3E}">
        <p14:creationId xmlns:p14="http://schemas.microsoft.com/office/powerpoint/2010/main" val="88002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28D1-263F-4F43-A170-3B5F59914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86503-21DA-4D99-BBA0-36D7188D07D3}"/>
              </a:ext>
            </a:extLst>
          </p:cNvPr>
          <p:cNvSpPr>
            <a:spLocks noGrp="1"/>
          </p:cNvSpPr>
          <p:nvPr>
            <p:ph sz="half" idx="1"/>
          </p:nvPr>
        </p:nvSpPr>
        <p:spPr>
          <a:xfrm>
            <a:off x="381000" y="1371600"/>
            <a:ext cx="4206875"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82FB7-A13F-4F11-B9A5-80DF9B743822}"/>
              </a:ext>
            </a:extLst>
          </p:cNvPr>
          <p:cNvSpPr>
            <a:spLocks noGrp="1"/>
          </p:cNvSpPr>
          <p:nvPr>
            <p:ph sz="half" idx="2"/>
          </p:nvPr>
        </p:nvSpPr>
        <p:spPr>
          <a:xfrm>
            <a:off x="4740275" y="1371600"/>
            <a:ext cx="4208463"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7B92A34-DDCB-49A1-9619-D42A29A9B3F5}"/>
              </a:ext>
            </a:extLst>
          </p:cNvPr>
          <p:cNvSpPr>
            <a:spLocks noGrp="1"/>
          </p:cNvSpPr>
          <p:nvPr>
            <p:ph type="sldNum" idx="10"/>
          </p:nvPr>
        </p:nvSpPr>
        <p:spPr/>
        <p:txBody>
          <a:bodyPr/>
          <a:lstStyle>
            <a:lvl1pPr>
              <a:defRPr/>
            </a:lvl1pPr>
          </a:lstStyle>
          <a:p>
            <a:fld id="{4ED92CC3-712F-4C19-AA2C-DFF57D4FA1A3}" type="slidenum">
              <a:rPr lang="en-US" altLang="en-US"/>
              <a:pPr/>
              <a:t>‹#›</a:t>
            </a:fld>
            <a:endParaRPr lang="en-US" altLang="en-US"/>
          </a:p>
        </p:txBody>
      </p:sp>
    </p:spTree>
    <p:extLst>
      <p:ext uri="{BB962C8B-B14F-4D97-AF65-F5344CB8AC3E}">
        <p14:creationId xmlns:p14="http://schemas.microsoft.com/office/powerpoint/2010/main" val="365515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5C97-E700-4A17-AF39-0EA4969A74F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6DC7E8-37EA-40C0-AB14-BC2C3BF365C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EF7F8E-C1F4-469C-B301-EDF0429DD44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A686A-724B-41C1-9C89-1B2AFE20F16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0A972-FA69-468E-915C-1072CFA8A6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FB3958E-360E-4AF3-8C2E-2ECC07098899}"/>
              </a:ext>
            </a:extLst>
          </p:cNvPr>
          <p:cNvSpPr>
            <a:spLocks noGrp="1"/>
          </p:cNvSpPr>
          <p:nvPr>
            <p:ph type="sldNum" idx="10"/>
          </p:nvPr>
        </p:nvSpPr>
        <p:spPr/>
        <p:txBody>
          <a:bodyPr/>
          <a:lstStyle>
            <a:lvl1pPr>
              <a:defRPr/>
            </a:lvl1pPr>
          </a:lstStyle>
          <a:p>
            <a:fld id="{3D216FB7-FD7A-4D75-B7A4-5332363A882E}" type="slidenum">
              <a:rPr lang="en-US" altLang="en-US"/>
              <a:pPr/>
              <a:t>‹#›</a:t>
            </a:fld>
            <a:endParaRPr lang="en-US" altLang="en-US"/>
          </a:p>
        </p:txBody>
      </p:sp>
    </p:spTree>
    <p:extLst>
      <p:ext uri="{BB962C8B-B14F-4D97-AF65-F5344CB8AC3E}">
        <p14:creationId xmlns:p14="http://schemas.microsoft.com/office/powerpoint/2010/main" val="330893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B304-A4D1-439C-A71D-99031344F636}"/>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01EA47F-53F8-4C12-99A5-986A56180878}"/>
              </a:ext>
            </a:extLst>
          </p:cNvPr>
          <p:cNvSpPr>
            <a:spLocks noGrp="1"/>
          </p:cNvSpPr>
          <p:nvPr>
            <p:ph type="sldNum" idx="10"/>
          </p:nvPr>
        </p:nvSpPr>
        <p:spPr/>
        <p:txBody>
          <a:bodyPr/>
          <a:lstStyle>
            <a:lvl1pPr>
              <a:defRPr/>
            </a:lvl1pPr>
          </a:lstStyle>
          <a:p>
            <a:fld id="{FC06E87E-D6F8-48E5-83D9-77D632030B82}" type="slidenum">
              <a:rPr lang="en-US" altLang="en-US"/>
              <a:pPr/>
              <a:t>‹#›</a:t>
            </a:fld>
            <a:endParaRPr lang="en-US" altLang="en-US"/>
          </a:p>
        </p:txBody>
      </p:sp>
    </p:spTree>
    <p:extLst>
      <p:ext uri="{BB962C8B-B14F-4D97-AF65-F5344CB8AC3E}">
        <p14:creationId xmlns:p14="http://schemas.microsoft.com/office/powerpoint/2010/main" val="1389076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25BF16-7DAC-4216-BB3F-69D156AAE458}"/>
              </a:ext>
            </a:extLst>
          </p:cNvPr>
          <p:cNvSpPr>
            <a:spLocks noGrp="1"/>
          </p:cNvSpPr>
          <p:nvPr>
            <p:ph type="sldNum" idx="10"/>
          </p:nvPr>
        </p:nvSpPr>
        <p:spPr/>
        <p:txBody>
          <a:bodyPr/>
          <a:lstStyle>
            <a:lvl1pPr>
              <a:defRPr/>
            </a:lvl1pPr>
          </a:lstStyle>
          <a:p>
            <a:fld id="{C6DFE2F3-A3C7-4D76-8678-E09C6669D279}" type="slidenum">
              <a:rPr lang="en-US" altLang="en-US"/>
              <a:pPr/>
              <a:t>‹#›</a:t>
            </a:fld>
            <a:endParaRPr lang="en-US" altLang="en-US"/>
          </a:p>
        </p:txBody>
      </p:sp>
    </p:spTree>
    <p:extLst>
      <p:ext uri="{BB962C8B-B14F-4D97-AF65-F5344CB8AC3E}">
        <p14:creationId xmlns:p14="http://schemas.microsoft.com/office/powerpoint/2010/main" val="85537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9894-23C4-4ABD-990E-B79FCA3BD986}"/>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6FD67-195B-4BEA-B27E-10FE89419BB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39E64C-BED9-46DF-AB50-BB421667C77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24F799F-3823-4BD8-9132-771C6D1E2088}"/>
              </a:ext>
            </a:extLst>
          </p:cNvPr>
          <p:cNvSpPr>
            <a:spLocks noGrp="1"/>
          </p:cNvSpPr>
          <p:nvPr>
            <p:ph type="sldNum" idx="10"/>
          </p:nvPr>
        </p:nvSpPr>
        <p:spPr/>
        <p:txBody>
          <a:bodyPr/>
          <a:lstStyle>
            <a:lvl1pPr>
              <a:defRPr/>
            </a:lvl1pPr>
          </a:lstStyle>
          <a:p>
            <a:fld id="{09BBA41E-1953-4127-8BC5-BD07CAC2C4FE}" type="slidenum">
              <a:rPr lang="en-US" altLang="en-US"/>
              <a:pPr/>
              <a:t>‹#›</a:t>
            </a:fld>
            <a:endParaRPr lang="en-US" altLang="en-US"/>
          </a:p>
        </p:txBody>
      </p:sp>
    </p:spTree>
    <p:extLst>
      <p:ext uri="{BB962C8B-B14F-4D97-AF65-F5344CB8AC3E}">
        <p14:creationId xmlns:p14="http://schemas.microsoft.com/office/powerpoint/2010/main" val="232360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7CF3-C8CD-41E8-9E56-A59BB29654B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7C7A64-7957-4B93-8CFF-63FCBD24E5E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3CA30E-9BC7-4281-9E56-5208A978A7C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51FEB67-BEA8-4342-AB0E-06ACEB400050}"/>
              </a:ext>
            </a:extLst>
          </p:cNvPr>
          <p:cNvSpPr>
            <a:spLocks noGrp="1"/>
          </p:cNvSpPr>
          <p:nvPr>
            <p:ph type="sldNum" idx="10"/>
          </p:nvPr>
        </p:nvSpPr>
        <p:spPr/>
        <p:txBody>
          <a:bodyPr/>
          <a:lstStyle>
            <a:lvl1pPr>
              <a:defRPr/>
            </a:lvl1pPr>
          </a:lstStyle>
          <a:p>
            <a:fld id="{ED944D1A-5509-446C-9EC3-93FB3AED40F6}" type="slidenum">
              <a:rPr lang="en-US" altLang="en-US"/>
              <a:pPr/>
              <a:t>‹#›</a:t>
            </a:fld>
            <a:endParaRPr lang="en-US" altLang="en-US"/>
          </a:p>
        </p:txBody>
      </p:sp>
    </p:spTree>
    <p:extLst>
      <p:ext uri="{BB962C8B-B14F-4D97-AF65-F5344CB8AC3E}">
        <p14:creationId xmlns:p14="http://schemas.microsoft.com/office/powerpoint/2010/main" val="151552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09CF1A45-E85D-4526-98D2-1E042DCD77F5}"/>
              </a:ext>
            </a:extLst>
          </p:cNvPr>
          <p:cNvSpPr>
            <a:spLocks noChangeArrowheads="1"/>
          </p:cNvSpPr>
          <p:nvPr/>
        </p:nvSpPr>
        <p:spPr bwMode="auto">
          <a:xfrm>
            <a:off x="533400" y="260350"/>
            <a:ext cx="322263" cy="474663"/>
          </a:xfrm>
          <a:prstGeom prst="rect">
            <a:avLst/>
          </a:pr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a:extLst>
              <a:ext uri="{FF2B5EF4-FFF2-40B4-BE49-F238E27FC236}">
                <a16:creationId xmlns:a16="http://schemas.microsoft.com/office/drawing/2014/main" id="{586279C1-C0DF-44B3-8C45-A3D92EC9930B}"/>
              </a:ext>
            </a:extLst>
          </p:cNvPr>
          <p:cNvSpPr>
            <a:spLocks noChangeArrowheads="1"/>
          </p:cNvSpPr>
          <p:nvPr/>
        </p:nvSpPr>
        <p:spPr bwMode="auto">
          <a:xfrm>
            <a:off x="800100" y="260350"/>
            <a:ext cx="328613" cy="474663"/>
          </a:xfrm>
          <a:prstGeom prst="rect">
            <a:avLst/>
          </a:prstGeom>
          <a:gradFill rotWithShape="0">
            <a:gsLst>
              <a:gs pos="0">
                <a:srgbClr val="FFD1D1"/>
              </a:gs>
              <a:gs pos="100000">
                <a:srgbClr val="FF0000"/>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Rectangle 3">
            <a:extLst>
              <a:ext uri="{FF2B5EF4-FFF2-40B4-BE49-F238E27FC236}">
                <a16:creationId xmlns:a16="http://schemas.microsoft.com/office/drawing/2014/main" id="{34D0FB7A-EE26-4A8C-98C3-7B0118DCDB2D}"/>
              </a:ext>
            </a:extLst>
          </p:cNvPr>
          <p:cNvSpPr>
            <a:spLocks noChangeArrowheads="1"/>
          </p:cNvSpPr>
          <p:nvPr/>
        </p:nvSpPr>
        <p:spPr bwMode="auto">
          <a:xfrm>
            <a:off x="541338" y="682625"/>
            <a:ext cx="422275" cy="474663"/>
          </a:xfrm>
          <a:prstGeom prst="rect">
            <a:avLst/>
          </a:prstGeom>
          <a:solidFill>
            <a:srgbClr val="FFFF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Rectangle 4">
            <a:extLst>
              <a:ext uri="{FF2B5EF4-FFF2-40B4-BE49-F238E27FC236}">
                <a16:creationId xmlns:a16="http://schemas.microsoft.com/office/drawing/2014/main" id="{0845F1B5-75A4-42E2-AD37-B25B97AA0711}"/>
              </a:ext>
            </a:extLst>
          </p:cNvPr>
          <p:cNvSpPr>
            <a:spLocks noChangeArrowheads="1"/>
          </p:cNvSpPr>
          <p:nvPr/>
        </p:nvSpPr>
        <p:spPr bwMode="auto">
          <a:xfrm>
            <a:off x="914400" y="685800"/>
            <a:ext cx="368300" cy="474663"/>
          </a:xfrm>
          <a:prstGeom prst="rect">
            <a:avLst/>
          </a:prstGeom>
          <a:gradFill rotWithShape="0">
            <a:gsLst>
              <a:gs pos="0">
                <a:srgbClr val="FFFFF0"/>
              </a:gs>
              <a:gs pos="100000">
                <a:srgbClr val="FFFF00"/>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a:extLst>
              <a:ext uri="{FF2B5EF4-FFF2-40B4-BE49-F238E27FC236}">
                <a16:creationId xmlns:a16="http://schemas.microsoft.com/office/drawing/2014/main" id="{1251DFC2-87CB-4B60-977E-CF1DDE440BED}"/>
              </a:ext>
            </a:extLst>
          </p:cNvPr>
          <p:cNvSpPr>
            <a:spLocks noChangeArrowheads="1"/>
          </p:cNvSpPr>
          <p:nvPr/>
        </p:nvSpPr>
        <p:spPr bwMode="auto">
          <a:xfrm>
            <a:off x="127000" y="609600"/>
            <a:ext cx="560388" cy="422275"/>
          </a:xfrm>
          <a:prstGeom prst="rect">
            <a:avLst/>
          </a:prstGeom>
          <a:gradFill rotWithShape="0">
            <a:gsLst>
              <a:gs pos="0">
                <a:srgbClr val="0073D9"/>
              </a:gs>
              <a:gs pos="100000">
                <a:srgbClr val="8BBFEE"/>
              </a:gs>
            </a:gsLst>
            <a:lin ang="81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0" name="Rectangle 6">
            <a:extLst>
              <a:ext uri="{FF2B5EF4-FFF2-40B4-BE49-F238E27FC236}">
                <a16:creationId xmlns:a16="http://schemas.microsoft.com/office/drawing/2014/main" id="{380EB61A-008F-45F9-87DE-6ADCCC8A2824}"/>
              </a:ext>
            </a:extLst>
          </p:cNvPr>
          <p:cNvSpPr>
            <a:spLocks noChangeArrowheads="1"/>
          </p:cNvSpPr>
          <p:nvPr/>
        </p:nvSpPr>
        <p:spPr bwMode="auto">
          <a:xfrm>
            <a:off x="762000" y="152400"/>
            <a:ext cx="31750" cy="1052513"/>
          </a:xfrm>
          <a:prstGeom prst="rect">
            <a:avLst/>
          </a:prstGeom>
          <a:solidFill>
            <a:srgbClr val="9933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1" name="Rectangle 7">
            <a:extLst>
              <a:ext uri="{FF2B5EF4-FFF2-40B4-BE49-F238E27FC236}">
                <a16:creationId xmlns:a16="http://schemas.microsoft.com/office/drawing/2014/main" id="{1AB7AFAD-9CDA-411A-8110-395D82F16A85}"/>
              </a:ext>
            </a:extLst>
          </p:cNvPr>
          <p:cNvSpPr>
            <a:spLocks noChangeArrowheads="1"/>
          </p:cNvSpPr>
          <p:nvPr/>
        </p:nvSpPr>
        <p:spPr bwMode="auto">
          <a:xfrm flipV="1">
            <a:off x="460375" y="990600"/>
            <a:ext cx="8683625" cy="46038"/>
          </a:xfrm>
          <a:prstGeom prst="rect">
            <a:avLst/>
          </a:prstGeom>
          <a:gradFill rotWithShape="0">
            <a:gsLst>
              <a:gs pos="0">
                <a:srgbClr val="FFFFFF"/>
              </a:gs>
              <a:gs pos="100000">
                <a:srgbClr val="993300"/>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endParaRPr lang="en-US"/>
          </a:p>
        </p:txBody>
      </p:sp>
      <p:sp>
        <p:nvSpPr>
          <p:cNvPr id="1032" name="Rectangle 8">
            <a:extLst>
              <a:ext uri="{FF2B5EF4-FFF2-40B4-BE49-F238E27FC236}">
                <a16:creationId xmlns:a16="http://schemas.microsoft.com/office/drawing/2014/main" id="{897DA30F-BABF-403C-BCFE-40EA2AD4195D}"/>
              </a:ext>
            </a:extLst>
          </p:cNvPr>
          <p:cNvSpPr>
            <a:spLocks noGrp="1" noChangeArrowheads="1"/>
          </p:cNvSpPr>
          <p:nvPr>
            <p:ph type="title"/>
          </p:nvPr>
        </p:nvSpPr>
        <p:spPr bwMode="auto">
          <a:xfrm>
            <a:off x="1219200" y="228600"/>
            <a:ext cx="7786688"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1033" name="Rectangle 9">
            <a:extLst>
              <a:ext uri="{FF2B5EF4-FFF2-40B4-BE49-F238E27FC236}">
                <a16:creationId xmlns:a16="http://schemas.microsoft.com/office/drawing/2014/main" id="{1BDF3A35-E126-4826-826D-BCDF6E9F8AE5}"/>
              </a:ext>
            </a:extLst>
          </p:cNvPr>
          <p:cNvSpPr>
            <a:spLocks noGrp="1" noChangeArrowheads="1"/>
          </p:cNvSpPr>
          <p:nvPr>
            <p:ph type="body" idx="1"/>
          </p:nvPr>
        </p:nvSpPr>
        <p:spPr bwMode="auto">
          <a:xfrm>
            <a:off x="381000" y="1371600"/>
            <a:ext cx="8567738"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34" name="Rectangle 10">
            <a:extLst>
              <a:ext uri="{FF2B5EF4-FFF2-40B4-BE49-F238E27FC236}">
                <a16:creationId xmlns:a16="http://schemas.microsoft.com/office/drawing/2014/main" id="{C2DA09C3-CC90-4D6F-A305-C9864C840525}"/>
              </a:ext>
            </a:extLst>
          </p:cNvPr>
          <p:cNvSpPr>
            <a:spLocks noGrp="1" noChangeArrowheads="1"/>
          </p:cNvSpPr>
          <p:nvPr>
            <p:ph type="sldNum"/>
          </p:nvPr>
        </p:nvSpPr>
        <p:spPr bwMode="auto">
          <a:xfrm>
            <a:off x="7239000" y="6400800"/>
            <a:ext cx="18986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Arial" panose="020B0604020202020204" pitchFamily="34" charset="0"/>
                <a:cs typeface="DejaVu Sans" charset="0"/>
              </a:defRPr>
            </a:lvl1pPr>
          </a:lstStyle>
          <a:p>
            <a:fld id="{7E30D228-329C-4A82-8415-F6037A31F93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000" kern="1200">
          <a:solidFill>
            <a:srgbClr val="9933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4C659930-2F15-4703-A88B-9D05A12387DB}"/>
              </a:ext>
            </a:extLst>
          </p:cNvPr>
          <p:cNvSpPr>
            <a:spLocks noChangeArrowheads="1"/>
          </p:cNvSpPr>
          <p:nvPr/>
        </p:nvSpPr>
        <p:spPr bwMode="auto">
          <a:xfrm>
            <a:off x="558800" y="2625725"/>
            <a:ext cx="322263" cy="474663"/>
          </a:xfrm>
          <a:prstGeom prst="rect">
            <a:avLst/>
          </a:pr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a:extLst>
              <a:ext uri="{FF2B5EF4-FFF2-40B4-BE49-F238E27FC236}">
                <a16:creationId xmlns:a16="http://schemas.microsoft.com/office/drawing/2014/main" id="{DB600054-E2A6-4D68-B44C-0A9A9DDFDC57}"/>
              </a:ext>
            </a:extLst>
          </p:cNvPr>
          <p:cNvSpPr>
            <a:spLocks noChangeArrowheads="1"/>
          </p:cNvSpPr>
          <p:nvPr/>
        </p:nvSpPr>
        <p:spPr bwMode="auto">
          <a:xfrm>
            <a:off x="825500" y="2625725"/>
            <a:ext cx="328613" cy="474663"/>
          </a:xfrm>
          <a:prstGeom prst="rect">
            <a:avLst/>
          </a:prstGeom>
          <a:gradFill rotWithShape="0">
            <a:gsLst>
              <a:gs pos="0">
                <a:srgbClr val="FFD1D1"/>
              </a:gs>
              <a:gs pos="100000">
                <a:srgbClr val="FF0000"/>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3">
            <a:extLst>
              <a:ext uri="{FF2B5EF4-FFF2-40B4-BE49-F238E27FC236}">
                <a16:creationId xmlns:a16="http://schemas.microsoft.com/office/drawing/2014/main" id="{70A9E7E4-91D3-4189-B393-B4EC4C7C1AD8}"/>
              </a:ext>
            </a:extLst>
          </p:cNvPr>
          <p:cNvSpPr>
            <a:spLocks noChangeArrowheads="1"/>
          </p:cNvSpPr>
          <p:nvPr/>
        </p:nvSpPr>
        <p:spPr bwMode="auto">
          <a:xfrm>
            <a:off x="566738" y="3048000"/>
            <a:ext cx="422275" cy="474663"/>
          </a:xfrm>
          <a:prstGeom prst="rect">
            <a:avLst/>
          </a:prstGeom>
          <a:solidFill>
            <a:srgbClr val="FFFF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Rectangle 4">
            <a:extLst>
              <a:ext uri="{FF2B5EF4-FFF2-40B4-BE49-F238E27FC236}">
                <a16:creationId xmlns:a16="http://schemas.microsoft.com/office/drawing/2014/main" id="{CEDD6542-3285-4A11-8981-B2B6206643B1}"/>
              </a:ext>
            </a:extLst>
          </p:cNvPr>
          <p:cNvSpPr>
            <a:spLocks noChangeArrowheads="1"/>
          </p:cNvSpPr>
          <p:nvPr/>
        </p:nvSpPr>
        <p:spPr bwMode="auto">
          <a:xfrm>
            <a:off x="936625" y="3048000"/>
            <a:ext cx="368300" cy="474663"/>
          </a:xfrm>
          <a:prstGeom prst="rect">
            <a:avLst/>
          </a:prstGeom>
          <a:gradFill rotWithShape="0">
            <a:gsLst>
              <a:gs pos="0">
                <a:srgbClr val="FFFFF0"/>
              </a:gs>
              <a:gs pos="100000">
                <a:srgbClr val="FFFF00"/>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3" name="Rectangle 5">
            <a:extLst>
              <a:ext uri="{FF2B5EF4-FFF2-40B4-BE49-F238E27FC236}">
                <a16:creationId xmlns:a16="http://schemas.microsoft.com/office/drawing/2014/main" id="{D39CAF83-A0B8-4058-892A-648ACDBACCDF}"/>
              </a:ext>
            </a:extLst>
          </p:cNvPr>
          <p:cNvSpPr>
            <a:spLocks noChangeArrowheads="1"/>
          </p:cNvSpPr>
          <p:nvPr/>
        </p:nvSpPr>
        <p:spPr bwMode="auto">
          <a:xfrm>
            <a:off x="152400" y="2974975"/>
            <a:ext cx="560388" cy="422275"/>
          </a:xfrm>
          <a:prstGeom prst="rect">
            <a:avLst/>
          </a:prstGeom>
          <a:gradFill rotWithShape="0">
            <a:gsLst>
              <a:gs pos="0">
                <a:srgbClr val="0073D9"/>
              </a:gs>
              <a:gs pos="100000">
                <a:srgbClr val="8BBFEE"/>
              </a:gs>
            </a:gsLst>
            <a:lin ang="81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4" name="Rectangle 6">
            <a:extLst>
              <a:ext uri="{FF2B5EF4-FFF2-40B4-BE49-F238E27FC236}">
                <a16:creationId xmlns:a16="http://schemas.microsoft.com/office/drawing/2014/main" id="{207EBD30-EBA7-482F-BE9D-DAED78804D17}"/>
              </a:ext>
            </a:extLst>
          </p:cNvPr>
          <p:cNvSpPr>
            <a:spLocks noChangeArrowheads="1"/>
          </p:cNvSpPr>
          <p:nvPr/>
        </p:nvSpPr>
        <p:spPr bwMode="auto">
          <a:xfrm>
            <a:off x="787400" y="2438400"/>
            <a:ext cx="31750" cy="1052513"/>
          </a:xfrm>
          <a:prstGeom prst="rect">
            <a:avLst/>
          </a:prstGeom>
          <a:solidFill>
            <a:srgbClr val="9933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a:extLst>
              <a:ext uri="{FF2B5EF4-FFF2-40B4-BE49-F238E27FC236}">
                <a16:creationId xmlns:a16="http://schemas.microsoft.com/office/drawing/2014/main" id="{112FE96B-411F-41D8-9337-06D6FD5D9BD5}"/>
              </a:ext>
            </a:extLst>
          </p:cNvPr>
          <p:cNvSpPr>
            <a:spLocks noChangeArrowheads="1"/>
          </p:cNvSpPr>
          <p:nvPr/>
        </p:nvSpPr>
        <p:spPr bwMode="auto">
          <a:xfrm flipV="1">
            <a:off x="315913" y="3265488"/>
            <a:ext cx="8683625" cy="46037"/>
          </a:xfrm>
          <a:prstGeom prst="rect">
            <a:avLst/>
          </a:prstGeom>
          <a:gradFill rotWithShape="0">
            <a:gsLst>
              <a:gs pos="0">
                <a:srgbClr val="FFFFFF"/>
              </a:gs>
              <a:gs pos="100000">
                <a:srgbClr val="993300"/>
              </a:gs>
            </a:gsLst>
            <a:lin ang="108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endParaRPr lang="en-US"/>
          </a:p>
        </p:txBody>
      </p:sp>
      <p:pic>
        <p:nvPicPr>
          <p:cNvPr id="2056" name="Picture 8">
            <a:extLst>
              <a:ext uri="{FF2B5EF4-FFF2-40B4-BE49-F238E27FC236}">
                <a16:creationId xmlns:a16="http://schemas.microsoft.com/office/drawing/2014/main" id="{7781A408-2D00-4D02-AA71-541FE31AF94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0" y="4876800"/>
            <a:ext cx="838200" cy="1752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7" name="Rectangle 9">
            <a:extLst>
              <a:ext uri="{FF2B5EF4-FFF2-40B4-BE49-F238E27FC236}">
                <a16:creationId xmlns:a16="http://schemas.microsoft.com/office/drawing/2014/main" id="{5648BDD2-C2E0-4A43-B100-82EB5063467B}"/>
              </a:ext>
            </a:extLst>
          </p:cNvPr>
          <p:cNvSpPr>
            <a:spLocks noGrp="1" noChangeArrowheads="1"/>
          </p:cNvSpPr>
          <p:nvPr>
            <p:ph type="title"/>
          </p:nvPr>
        </p:nvSpPr>
        <p:spPr bwMode="auto">
          <a:xfrm>
            <a:off x="1219200" y="228600"/>
            <a:ext cx="7786688"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en-US"/>
              <a:t>Click to edit the title text format</a:t>
            </a:r>
          </a:p>
        </p:txBody>
      </p:sp>
      <p:sp>
        <p:nvSpPr>
          <p:cNvPr id="2058" name="Rectangle 10">
            <a:extLst>
              <a:ext uri="{FF2B5EF4-FFF2-40B4-BE49-F238E27FC236}">
                <a16:creationId xmlns:a16="http://schemas.microsoft.com/office/drawing/2014/main" id="{7EC6CEB3-BA4E-4188-9C6D-6DA666113B66}"/>
              </a:ext>
            </a:extLst>
          </p:cNvPr>
          <p:cNvSpPr>
            <a:spLocks noGrp="1" noChangeArrowheads="1"/>
          </p:cNvSpPr>
          <p:nvPr>
            <p:ph type="body" idx="1"/>
          </p:nvPr>
        </p:nvSpPr>
        <p:spPr bwMode="auto">
          <a:xfrm>
            <a:off x="381000" y="1371600"/>
            <a:ext cx="8567738" cy="475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9" name="Rectangle 11">
            <a:extLst>
              <a:ext uri="{FF2B5EF4-FFF2-40B4-BE49-F238E27FC236}">
                <a16:creationId xmlns:a16="http://schemas.microsoft.com/office/drawing/2014/main" id="{DB0A07B0-93F6-4B77-A84A-F9A6D5958777}"/>
              </a:ext>
            </a:extLst>
          </p:cNvPr>
          <p:cNvSpPr>
            <a:spLocks noGrp="1" noChangeArrowheads="1"/>
          </p:cNvSpPr>
          <p:nvPr>
            <p:ph type="dt"/>
          </p:nvPr>
        </p:nvSpPr>
        <p:spPr bwMode="auto">
          <a:xfrm>
            <a:off x="8077200" y="6553200"/>
            <a:ext cx="1060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Arial" panose="020B0604020202020204" pitchFamily="34" charset="0"/>
                <a:cs typeface="DejaVu Sans" charset="0"/>
              </a:defRPr>
            </a:lvl1pPr>
          </a:lstStyle>
          <a:p>
            <a:r>
              <a:rPr lang="en-US" altLang="en-US"/>
              <a:t>Nov 6, 2019</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000" kern="1200">
          <a:solidFill>
            <a:srgbClr val="9933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2pPr>
      <a:lvl3pPr marL="1143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3pPr>
      <a:lvl4pPr marL="1600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4000">
          <a:solidFill>
            <a:srgbClr val="993300"/>
          </a:solidFill>
          <a:latin typeface="Times New Roman" panose="02020603050405020304" pitchFamily="18" charset="0"/>
          <a:ea typeface="MS PGothic" panose="020B0600070205080204" pitchFamily="34" charset="-128"/>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A756B66C-F9DD-4B83-9CD7-0A10EBE04A5C}"/>
              </a:ext>
            </a:extLst>
          </p:cNvPr>
          <p:cNvSpPr txBox="1">
            <a:spLocks noChangeArrowheads="1"/>
          </p:cNvSpPr>
          <p:nvPr/>
        </p:nvSpPr>
        <p:spPr bwMode="auto">
          <a:xfrm>
            <a:off x="838200" y="2209800"/>
            <a:ext cx="7620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ctr" eaLnBrk="1" hangingPunct="1">
              <a:buClrTx/>
              <a:buFontTx/>
              <a:buNone/>
            </a:pPr>
            <a:r>
              <a:rPr lang="en-US" altLang="en-US" sz="4000">
                <a:solidFill>
                  <a:srgbClr val="993300"/>
                </a:solidFill>
              </a:rPr>
              <a:t>Git and GitHub</a:t>
            </a:r>
          </a:p>
        </p:txBody>
      </p:sp>
      <p:sp>
        <p:nvSpPr>
          <p:cNvPr id="4098" name="Text Box 2">
            <a:extLst>
              <a:ext uri="{FF2B5EF4-FFF2-40B4-BE49-F238E27FC236}">
                <a16:creationId xmlns:a16="http://schemas.microsoft.com/office/drawing/2014/main" id="{742485BC-58DC-4C8E-B7EA-4284C7CF5D67}"/>
              </a:ext>
            </a:extLst>
          </p:cNvPr>
          <p:cNvSpPr txBox="1">
            <a:spLocks noChangeArrowheads="1"/>
          </p:cNvSpPr>
          <p:nvPr/>
        </p:nvSpPr>
        <p:spPr bwMode="auto">
          <a:xfrm>
            <a:off x="838200" y="3657600"/>
            <a:ext cx="7620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ctr">
              <a:spcBef>
                <a:spcPts val="700"/>
              </a:spcBef>
              <a:buClrTx/>
              <a:buSzPct val="60000"/>
              <a:buFontTx/>
              <a:buNone/>
            </a:pPr>
            <a:r>
              <a:rPr lang="en-US" altLang="en-US" sz="2800">
                <a:solidFill>
                  <a:srgbClr val="993300"/>
                </a:solidFill>
              </a:rPr>
              <a:t>A distributed version control system</a:t>
            </a:r>
          </a:p>
        </p:txBody>
      </p:sp>
      <p:sp>
        <p:nvSpPr>
          <p:cNvPr id="4099" name="Text Box 3">
            <a:extLst>
              <a:ext uri="{FF2B5EF4-FFF2-40B4-BE49-F238E27FC236}">
                <a16:creationId xmlns:a16="http://schemas.microsoft.com/office/drawing/2014/main" id="{2B94D549-9582-4168-B95E-C14980F4F1A3}"/>
              </a:ext>
            </a:extLst>
          </p:cNvPr>
          <p:cNvSpPr txBox="1">
            <a:spLocks noChangeArrowheads="1"/>
          </p:cNvSpPr>
          <p:nvPr/>
        </p:nvSpPr>
        <p:spPr bwMode="auto">
          <a:xfrm>
            <a:off x="8077200" y="6553200"/>
            <a:ext cx="106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eaLnBrk="1" hangingPunct="1">
              <a:buClrTx/>
              <a:buFontTx/>
              <a:buNone/>
            </a:pPr>
            <a:r>
              <a:rPr lang="en-US" altLang="en-US" sz="1200">
                <a:latin typeface="Arial" panose="020B0604020202020204" pitchFamily="34" charset="0"/>
              </a:rPr>
              <a:t>Nov 6, 2019</a:t>
            </a:r>
          </a:p>
        </p:txBody>
      </p:sp>
      <p:sp>
        <p:nvSpPr>
          <p:cNvPr id="4100" name="Text Box 4">
            <a:extLst>
              <a:ext uri="{FF2B5EF4-FFF2-40B4-BE49-F238E27FC236}">
                <a16:creationId xmlns:a16="http://schemas.microsoft.com/office/drawing/2014/main" id="{2E62801E-BB80-430A-A6C0-CB79F68E7E47}"/>
              </a:ext>
            </a:extLst>
          </p:cNvPr>
          <p:cNvSpPr txBox="1">
            <a:spLocks noChangeArrowheads="1"/>
          </p:cNvSpPr>
          <p:nvPr/>
        </p:nvSpPr>
        <p:spPr bwMode="auto">
          <a:xfrm>
            <a:off x="5903913" y="5032375"/>
            <a:ext cx="287972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2800">
                <a:solidFill>
                  <a:srgbClr val="993300"/>
                </a:solidFill>
              </a:rPr>
              <a:t>By Rahul Chandra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4098">
                                            <p:txEl>
                                              <p:pRg st="0" end="0"/>
                                            </p:txEl>
                                          </p:spTgt>
                                        </p:tgtEl>
                                        <p:attrNameLst>
                                          <p:attrName>style.visibility</p:attrName>
                                        </p:attrNameLst>
                                      </p:cBhvr>
                                      <p:to>
                                        <p:strVal val="visible"/>
                                      </p:to>
                                    </p:set>
                                    <p:animEffect transition="in" filter="wipe(left)">
                                      <p:cBhvr additive="repl">
                                        <p:cTn id="7" dur="500"/>
                                        <p:tgtEl>
                                          <p:spTgt spid="40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2E48F65B-E3FB-4A22-9AA5-DF274899A35E}"/>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Create and fill a repository</a:t>
            </a:r>
          </a:p>
        </p:txBody>
      </p:sp>
      <p:sp>
        <p:nvSpPr>
          <p:cNvPr id="13314" name="Text Box 2">
            <a:extLst>
              <a:ext uri="{FF2B5EF4-FFF2-40B4-BE49-F238E27FC236}">
                <a16:creationId xmlns:a16="http://schemas.microsoft.com/office/drawing/2014/main" id="{8693A139-9086-4F8B-8ADC-7BA6FB1B556A}"/>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08000" indent="-508000">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1pPr>
            <a:lvl2pPr marL="914400" indent="-514350">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2pPr>
            <a:lvl3pPr marL="1308100" indent="-511175">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3pPr>
            <a:lvl4pPr>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4pPr>
            <a:lvl5pPr>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508000" algn="l"/>
                <a:tab pos="955675" algn="l"/>
                <a:tab pos="1404938" algn="l"/>
                <a:tab pos="1854200" algn="l"/>
                <a:tab pos="2303463" algn="l"/>
                <a:tab pos="2752725" algn="l"/>
                <a:tab pos="3201988" algn="l"/>
                <a:tab pos="3651250" algn="l"/>
                <a:tab pos="4100513" algn="l"/>
                <a:tab pos="4549775" algn="l"/>
                <a:tab pos="4999038" algn="l"/>
                <a:tab pos="5448300" algn="l"/>
                <a:tab pos="5897563" algn="l"/>
                <a:tab pos="6346825" algn="l"/>
                <a:tab pos="6796088" algn="l"/>
                <a:tab pos="7245350" algn="l"/>
                <a:tab pos="7694613" algn="l"/>
                <a:tab pos="8143875" algn="l"/>
                <a:tab pos="8593138" algn="l"/>
                <a:tab pos="9042400" algn="l"/>
                <a:tab pos="949166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700"/>
              </a:spcBef>
              <a:buClr>
                <a:srgbClr val="0073D9"/>
              </a:buClr>
              <a:buFont typeface="Times New Roman" panose="02020603050405020304" pitchFamily="18" charset="0"/>
              <a:buAutoNum type="arabicPeriod"/>
            </a:pPr>
            <a:r>
              <a:rPr lang="en-US" altLang="en-US" sz="2800">
                <a:solidFill>
                  <a:srgbClr val="804000"/>
                </a:solidFill>
                <a:latin typeface="Consolas" panose="020B0609020204030204" pitchFamily="49" charset="0"/>
              </a:rPr>
              <a:t>cd</a:t>
            </a:r>
            <a:r>
              <a:rPr lang="en-US" altLang="en-US" sz="2800"/>
              <a:t>  to the project directory you want to use</a:t>
            </a:r>
          </a:p>
          <a:p>
            <a:pPr>
              <a:spcBef>
                <a:spcPts val="700"/>
              </a:spcBef>
              <a:buClr>
                <a:srgbClr val="0073D9"/>
              </a:buClr>
              <a:buFont typeface="Times New Roman" panose="02020603050405020304" pitchFamily="18" charset="0"/>
              <a:buAutoNum type="arabicPeriod"/>
            </a:pPr>
            <a:r>
              <a:rPr lang="en-US" altLang="en-US" sz="2800"/>
              <a:t>Type in </a:t>
            </a:r>
            <a:r>
              <a:rPr lang="en-US" altLang="en-US" sz="2800">
                <a:solidFill>
                  <a:srgbClr val="804000"/>
                </a:solidFill>
                <a:latin typeface="Consolas" panose="020B0609020204030204" pitchFamily="49" charset="0"/>
              </a:rPr>
              <a:t>git init</a:t>
            </a:r>
          </a:p>
          <a:p>
            <a:pPr lvl="1">
              <a:spcBef>
                <a:spcPts val="600"/>
              </a:spcBef>
              <a:buClr>
                <a:srgbClr val="BF00FF"/>
              </a:buClr>
              <a:buFont typeface="Wingdings" panose="05000000000000000000" pitchFamily="2" charset="2"/>
              <a:buChar char=""/>
            </a:pPr>
            <a:r>
              <a:rPr lang="en-US" altLang="en-US"/>
              <a:t>This creates the repository (a directory named </a:t>
            </a:r>
            <a:r>
              <a:rPr lang="en-US" altLang="en-US">
                <a:solidFill>
                  <a:srgbClr val="804000"/>
                </a:solidFill>
                <a:latin typeface="Consolas" panose="020B0609020204030204" pitchFamily="49" charset="0"/>
              </a:rPr>
              <a:t>.git</a:t>
            </a:r>
            <a:r>
              <a:rPr lang="en-US" altLang="en-US"/>
              <a:t>)</a:t>
            </a:r>
          </a:p>
          <a:p>
            <a:pPr lvl="1">
              <a:spcBef>
                <a:spcPts val="600"/>
              </a:spcBef>
              <a:buClr>
                <a:srgbClr val="BF00FF"/>
              </a:buClr>
              <a:buFont typeface="Wingdings" panose="05000000000000000000" pitchFamily="2" charset="2"/>
              <a:buChar char=""/>
            </a:pPr>
            <a:r>
              <a:rPr lang="en-US" altLang="en-US"/>
              <a:t>You seldom (if ever) need to look inside this directory</a:t>
            </a:r>
          </a:p>
          <a:p>
            <a:pPr>
              <a:spcBef>
                <a:spcPts val="700"/>
              </a:spcBef>
              <a:buClr>
                <a:srgbClr val="0073D9"/>
              </a:buClr>
              <a:buFont typeface="Times New Roman" panose="02020603050405020304" pitchFamily="18" charset="0"/>
              <a:buAutoNum type="arabicPeriod"/>
            </a:pPr>
            <a:r>
              <a:rPr lang="en-US" altLang="en-US" sz="2800"/>
              <a:t>Type in </a:t>
            </a:r>
            <a:r>
              <a:rPr lang="en-US" altLang="en-US" sz="2800">
                <a:solidFill>
                  <a:srgbClr val="804000"/>
                </a:solidFill>
                <a:latin typeface="Consolas" panose="020B0609020204030204" pitchFamily="49" charset="0"/>
              </a:rPr>
              <a:t>git add </a:t>
            </a:r>
            <a:r>
              <a:rPr lang="en-US" altLang="en-US" sz="2800" b="1">
                <a:solidFill>
                  <a:srgbClr val="804000"/>
                </a:solidFill>
                <a:latin typeface="Consolas" panose="020B0609020204030204" pitchFamily="49" charset="0"/>
              </a:rPr>
              <a:t>.</a:t>
            </a:r>
          </a:p>
          <a:p>
            <a:pPr lvl="1">
              <a:spcBef>
                <a:spcPts val="600"/>
              </a:spcBef>
              <a:buClr>
                <a:srgbClr val="BF00FF"/>
              </a:buClr>
              <a:buFont typeface="Wingdings" panose="05000000000000000000" pitchFamily="2" charset="2"/>
              <a:buChar char=""/>
            </a:pPr>
            <a:r>
              <a:rPr lang="en-US" altLang="en-US"/>
              <a:t>The period at the end is part of this command!</a:t>
            </a:r>
          </a:p>
          <a:p>
            <a:pPr lvl="2">
              <a:spcBef>
                <a:spcPts val="500"/>
              </a:spcBef>
              <a:buClr>
                <a:srgbClr val="0073D9"/>
              </a:buClr>
              <a:buFont typeface="Wingdings" panose="05000000000000000000" pitchFamily="2" charset="2"/>
              <a:buChar char=""/>
            </a:pPr>
            <a:r>
              <a:rPr lang="en-US" altLang="en-US" sz="2000"/>
              <a:t>Period means “this directory”</a:t>
            </a:r>
          </a:p>
          <a:p>
            <a:pPr lvl="1">
              <a:spcBef>
                <a:spcPts val="600"/>
              </a:spcBef>
              <a:buClr>
                <a:srgbClr val="BF00FF"/>
              </a:buClr>
              <a:buFont typeface="Wingdings" panose="05000000000000000000" pitchFamily="2" charset="2"/>
              <a:buChar char=""/>
            </a:pPr>
            <a:r>
              <a:rPr lang="en-US" altLang="en-US"/>
              <a:t>This adds all your current files to the repository</a:t>
            </a:r>
          </a:p>
          <a:p>
            <a:pPr>
              <a:spcBef>
                <a:spcPts val="700"/>
              </a:spcBef>
              <a:buClr>
                <a:srgbClr val="0073D9"/>
              </a:buClr>
              <a:buFont typeface="Times New Roman" panose="02020603050405020304" pitchFamily="18" charset="0"/>
              <a:buAutoNum type="arabicPeriod"/>
            </a:pPr>
            <a:r>
              <a:rPr lang="en-US" altLang="en-US" sz="2800"/>
              <a:t>Type in </a:t>
            </a:r>
            <a:r>
              <a:rPr lang="en-US" altLang="en-US" sz="2800">
                <a:solidFill>
                  <a:srgbClr val="804000"/>
                </a:solidFill>
                <a:latin typeface="Consolas" panose="020B0609020204030204" pitchFamily="49" charset="0"/>
              </a:rPr>
              <a:t>git commit –m "Initial commit"</a:t>
            </a:r>
          </a:p>
          <a:p>
            <a:pPr lvl="1">
              <a:spcBef>
                <a:spcPts val="600"/>
              </a:spcBef>
              <a:buClr>
                <a:srgbClr val="BF00FF"/>
              </a:buClr>
              <a:buFont typeface="Wingdings" panose="05000000000000000000" pitchFamily="2" charset="2"/>
              <a:buChar char=""/>
            </a:pPr>
            <a:r>
              <a:rPr lang="en-US" altLang="en-US"/>
              <a:t>You can use a different commit message, if you like</a:t>
            </a:r>
          </a:p>
        </p:txBody>
      </p:sp>
      <p:sp>
        <p:nvSpPr>
          <p:cNvPr id="13315" name="Text Box 3">
            <a:extLst>
              <a:ext uri="{FF2B5EF4-FFF2-40B4-BE49-F238E27FC236}">
                <a16:creationId xmlns:a16="http://schemas.microsoft.com/office/drawing/2014/main" id="{5B26E34C-7751-4576-8CA9-A9ACF187D032}"/>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B839B4D5-EE76-4785-B1A6-644EEE2ECCF0}" type="slidenum">
              <a:rPr lang="en-US" altLang="en-US" sz="1400">
                <a:latin typeface="Arial" panose="020B0604020202020204" pitchFamily="34" charset="0"/>
              </a:rPr>
              <a:pPr algn="r" eaLnBrk="1" hangingPunct="1">
                <a:buClrTx/>
                <a:buFontTx/>
                <a:buNone/>
              </a:pPr>
              <a:t>10</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3314">
                                            <p:txEl>
                                              <p:pRg st="0" end="0"/>
                                            </p:txEl>
                                          </p:spTgt>
                                        </p:tgtEl>
                                        <p:attrNameLst>
                                          <p:attrName>style.visibility</p:attrName>
                                        </p:attrNameLst>
                                      </p:cBhvr>
                                      <p:to>
                                        <p:strVal val="visible"/>
                                      </p:to>
                                    </p:set>
                                    <p:animEffect transition="in" filter="wipe(left)">
                                      <p:cBhvr additive="repl">
                                        <p:cTn id="7" dur="500"/>
                                        <p:tgtEl>
                                          <p:spTgt spid="133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3314">
                                            <p:txEl>
                                              <p:pRg st="1" end="1"/>
                                            </p:txEl>
                                          </p:spTgt>
                                        </p:tgtEl>
                                        <p:attrNameLst>
                                          <p:attrName>style.visibility</p:attrName>
                                        </p:attrNameLst>
                                      </p:cBhvr>
                                      <p:to>
                                        <p:strVal val="visible"/>
                                      </p:to>
                                    </p:set>
                                    <p:animEffect transition="in" filter="wipe(left)">
                                      <p:cBhvr additive="repl">
                                        <p:cTn id="12" dur="500"/>
                                        <p:tgtEl>
                                          <p:spTgt spid="133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3314">
                                            <p:txEl>
                                              <p:pRg st="2" end="2"/>
                                            </p:txEl>
                                          </p:spTgt>
                                        </p:tgtEl>
                                        <p:attrNameLst>
                                          <p:attrName>style.visibility</p:attrName>
                                        </p:attrNameLst>
                                      </p:cBhvr>
                                      <p:to>
                                        <p:strVal val="visible"/>
                                      </p:to>
                                    </p:set>
                                    <p:animEffect transition="in" filter="wipe(left)">
                                      <p:cBhvr additive="repl">
                                        <p:cTn id="17" dur="500"/>
                                        <p:tgtEl>
                                          <p:spTgt spid="133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3314">
                                            <p:txEl>
                                              <p:pRg st="3" end="3"/>
                                            </p:txEl>
                                          </p:spTgt>
                                        </p:tgtEl>
                                        <p:attrNameLst>
                                          <p:attrName>style.visibility</p:attrName>
                                        </p:attrNameLst>
                                      </p:cBhvr>
                                      <p:to>
                                        <p:strVal val="visible"/>
                                      </p:to>
                                    </p:set>
                                    <p:animEffect transition="in" filter="wipe(left)">
                                      <p:cBhvr additive="repl">
                                        <p:cTn id="22" dur="500"/>
                                        <p:tgtEl>
                                          <p:spTgt spid="133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3314">
                                            <p:txEl>
                                              <p:pRg st="4" end="4"/>
                                            </p:txEl>
                                          </p:spTgt>
                                        </p:tgtEl>
                                        <p:attrNameLst>
                                          <p:attrName>style.visibility</p:attrName>
                                        </p:attrNameLst>
                                      </p:cBhvr>
                                      <p:to>
                                        <p:strVal val="visible"/>
                                      </p:to>
                                    </p:set>
                                    <p:animEffect transition="in" filter="wipe(left)">
                                      <p:cBhvr additive="repl">
                                        <p:cTn id="27" dur="500"/>
                                        <p:tgtEl>
                                          <p:spTgt spid="133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3314">
                                            <p:txEl>
                                              <p:pRg st="5" end="5"/>
                                            </p:txEl>
                                          </p:spTgt>
                                        </p:tgtEl>
                                        <p:attrNameLst>
                                          <p:attrName>style.visibility</p:attrName>
                                        </p:attrNameLst>
                                      </p:cBhvr>
                                      <p:to>
                                        <p:strVal val="visible"/>
                                      </p:to>
                                    </p:set>
                                    <p:animEffect transition="in" filter="wipe(left)">
                                      <p:cBhvr additive="repl">
                                        <p:cTn id="32" dur="500"/>
                                        <p:tgtEl>
                                          <p:spTgt spid="1331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13314">
                                            <p:txEl>
                                              <p:pRg st="6" end="6"/>
                                            </p:txEl>
                                          </p:spTgt>
                                        </p:tgtEl>
                                        <p:attrNameLst>
                                          <p:attrName>style.visibility</p:attrName>
                                        </p:attrNameLst>
                                      </p:cBhvr>
                                      <p:to>
                                        <p:strVal val="visible"/>
                                      </p:to>
                                    </p:set>
                                    <p:animEffect transition="in" filter="wipe(left)">
                                      <p:cBhvr additive="repl">
                                        <p:cTn id="37" dur="500"/>
                                        <p:tgtEl>
                                          <p:spTgt spid="1331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13314">
                                            <p:txEl>
                                              <p:pRg st="7" end="7"/>
                                            </p:txEl>
                                          </p:spTgt>
                                        </p:tgtEl>
                                        <p:attrNameLst>
                                          <p:attrName>style.visibility</p:attrName>
                                        </p:attrNameLst>
                                      </p:cBhvr>
                                      <p:to>
                                        <p:strVal val="visible"/>
                                      </p:to>
                                    </p:set>
                                    <p:animEffect transition="in" filter="wipe(left)">
                                      <p:cBhvr additive="repl">
                                        <p:cTn id="42" dur="500"/>
                                        <p:tgtEl>
                                          <p:spTgt spid="1331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13314">
                                            <p:txEl>
                                              <p:pRg st="8" end="8"/>
                                            </p:txEl>
                                          </p:spTgt>
                                        </p:tgtEl>
                                        <p:attrNameLst>
                                          <p:attrName>style.visibility</p:attrName>
                                        </p:attrNameLst>
                                      </p:cBhvr>
                                      <p:to>
                                        <p:strVal val="visible"/>
                                      </p:to>
                                    </p:set>
                                    <p:animEffect transition="in" filter="wipe(left)">
                                      <p:cBhvr additive="repl">
                                        <p:cTn id="47" dur="500"/>
                                        <p:tgtEl>
                                          <p:spTgt spid="1331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additive="repl">
                                        <p:cTn id="51" dur="1" fill="hold">
                                          <p:stCondLst>
                                            <p:cond delay="0"/>
                                          </p:stCondLst>
                                        </p:cTn>
                                        <p:tgtEl>
                                          <p:spTgt spid="13314">
                                            <p:txEl>
                                              <p:pRg st="9" end="9"/>
                                            </p:txEl>
                                          </p:spTgt>
                                        </p:tgtEl>
                                        <p:attrNameLst>
                                          <p:attrName>style.visibility</p:attrName>
                                        </p:attrNameLst>
                                      </p:cBhvr>
                                      <p:to>
                                        <p:strVal val="visible"/>
                                      </p:to>
                                    </p:set>
                                    <p:animEffect transition="in" filter="wipe(left)">
                                      <p:cBhvr additive="repl">
                                        <p:cTn id="52" dur="500"/>
                                        <p:tgtEl>
                                          <p:spTgt spid="133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0D1C4671-8C1F-4D9F-A36F-C8BBD59341BF}"/>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Clone a repository from elsewhere</a:t>
            </a:r>
          </a:p>
        </p:txBody>
      </p:sp>
      <p:sp>
        <p:nvSpPr>
          <p:cNvPr id="14338" name="Text Box 2">
            <a:extLst>
              <a:ext uri="{FF2B5EF4-FFF2-40B4-BE49-F238E27FC236}">
                <a16:creationId xmlns:a16="http://schemas.microsoft.com/office/drawing/2014/main" id="{D984AD55-D016-4276-94BE-FD35D43D2A60}"/>
              </a:ext>
            </a:extLst>
          </p:cNvPr>
          <p:cNvSpPr txBox="1">
            <a:spLocks noChangeArrowheads="1"/>
          </p:cNvSpPr>
          <p:nvPr/>
        </p:nvSpPr>
        <p:spPr bwMode="auto">
          <a:xfrm>
            <a:off x="381000" y="1371600"/>
            <a:ext cx="8305800"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solidFill>
                  <a:srgbClr val="804000"/>
                </a:solidFill>
                <a:latin typeface="Consolas" panose="020B0609020204030204" pitchFamily="49" charset="0"/>
              </a:rPr>
              <a:t>git clone </a:t>
            </a:r>
            <a:r>
              <a:rPr lang="en-US" altLang="en-US" i="1">
                <a:solidFill>
                  <a:srgbClr val="804000"/>
                </a:solidFill>
                <a:latin typeface="Consolas" panose="020B0609020204030204" pitchFamily="49" charset="0"/>
              </a:rPr>
              <a:t>URL</a:t>
            </a:r>
          </a:p>
          <a:p>
            <a:pPr>
              <a:spcBef>
                <a:spcPts val="600"/>
              </a:spcBef>
              <a:buClr>
                <a:srgbClr val="0073D9"/>
              </a:buClr>
              <a:buSzPct val="60000"/>
              <a:buFont typeface="Wingdings" panose="05000000000000000000" pitchFamily="2" charset="2"/>
              <a:buChar char=""/>
            </a:pPr>
            <a:r>
              <a:rPr lang="en-US" altLang="en-US">
                <a:solidFill>
                  <a:srgbClr val="804000"/>
                </a:solidFill>
                <a:latin typeface="Consolas" panose="020B0609020204030204" pitchFamily="49" charset="0"/>
              </a:rPr>
              <a:t>git clone</a:t>
            </a:r>
            <a:r>
              <a:rPr lang="en-US" altLang="en-US" i="1">
                <a:solidFill>
                  <a:srgbClr val="804000"/>
                </a:solidFill>
                <a:latin typeface="Consolas" panose="020B0609020204030204" pitchFamily="49" charset="0"/>
              </a:rPr>
              <a:t> URL mypath</a:t>
            </a:r>
          </a:p>
          <a:p>
            <a:pPr lvl="1">
              <a:spcBef>
                <a:spcPts val="500"/>
              </a:spcBef>
              <a:buClr>
                <a:srgbClr val="BF00FF"/>
              </a:buClr>
              <a:buSzPct val="55000"/>
              <a:buFont typeface="Wingdings" panose="05000000000000000000" pitchFamily="2" charset="2"/>
              <a:buChar char=""/>
            </a:pPr>
            <a:r>
              <a:rPr lang="en-US" altLang="en-US" sz="2000"/>
              <a:t>These make an exact copy of the repository at the given URL</a:t>
            </a:r>
          </a:p>
          <a:p>
            <a:pPr>
              <a:spcBef>
                <a:spcPts val="500"/>
              </a:spcBef>
              <a:buClr>
                <a:srgbClr val="0073D9"/>
              </a:buClr>
              <a:buSzPct val="60000"/>
              <a:buFont typeface="Wingdings" panose="05000000000000000000" pitchFamily="2" charset="2"/>
              <a:buChar char=""/>
            </a:pPr>
            <a:r>
              <a:rPr lang="en-US" altLang="en-US" sz="2000">
                <a:solidFill>
                  <a:srgbClr val="804000"/>
                </a:solidFill>
                <a:latin typeface="Consolas" panose="020B0609020204030204" pitchFamily="49" charset="0"/>
              </a:rPr>
              <a:t>git clone git://github.com/</a:t>
            </a:r>
            <a:r>
              <a:rPr lang="en-US" altLang="en-US" sz="2000" i="1">
                <a:solidFill>
                  <a:srgbClr val="804000"/>
                </a:solidFill>
                <a:latin typeface="Consolas" panose="020B0609020204030204" pitchFamily="49" charset="0"/>
              </a:rPr>
              <a:t>rest_of_path</a:t>
            </a:r>
            <a:r>
              <a:rPr lang="en-US" altLang="en-US" sz="2000">
                <a:solidFill>
                  <a:srgbClr val="804000"/>
                </a:solidFill>
                <a:latin typeface="Consolas" panose="020B0609020204030204" pitchFamily="49" charset="0"/>
              </a:rPr>
              <a:t>/</a:t>
            </a:r>
            <a:r>
              <a:rPr lang="en-US" altLang="en-US" sz="2000" i="1">
                <a:solidFill>
                  <a:srgbClr val="804000"/>
                </a:solidFill>
                <a:latin typeface="Consolas" panose="020B0609020204030204" pitchFamily="49" charset="0"/>
              </a:rPr>
              <a:t>file.git</a:t>
            </a:r>
          </a:p>
          <a:p>
            <a:pPr lvl="1">
              <a:spcBef>
                <a:spcPts val="500"/>
              </a:spcBef>
              <a:buClr>
                <a:srgbClr val="BF00FF"/>
              </a:buClr>
              <a:buSzPct val="55000"/>
              <a:buFont typeface="Wingdings" panose="05000000000000000000" pitchFamily="2" charset="2"/>
              <a:buChar char=""/>
            </a:pPr>
            <a:r>
              <a:rPr lang="en-US" altLang="en-US" sz="2000"/>
              <a:t>Github is the most popular (free) public repository</a:t>
            </a:r>
          </a:p>
          <a:p>
            <a:pPr>
              <a:spcBef>
                <a:spcPts val="600"/>
              </a:spcBef>
              <a:buClr>
                <a:srgbClr val="0073D9"/>
              </a:buClr>
              <a:buSzPct val="60000"/>
              <a:buFont typeface="Wingdings" panose="05000000000000000000" pitchFamily="2" charset="2"/>
              <a:buChar char=""/>
            </a:pPr>
            <a:r>
              <a:rPr lang="en-US" altLang="en-US"/>
              <a:t>All repositories are equal</a:t>
            </a:r>
          </a:p>
          <a:p>
            <a:pPr lvl="1">
              <a:spcBef>
                <a:spcPts val="500"/>
              </a:spcBef>
              <a:buClr>
                <a:srgbClr val="BF00FF"/>
              </a:buClr>
              <a:buSzPct val="55000"/>
              <a:buFont typeface="Wingdings" panose="05000000000000000000" pitchFamily="2" charset="2"/>
              <a:buChar char=""/>
            </a:pPr>
            <a:r>
              <a:rPr lang="en-US" altLang="en-US" sz="2000"/>
              <a:t>But you can treat some particular repository (such as one on Github) as the “master” directory</a:t>
            </a:r>
          </a:p>
          <a:p>
            <a:pPr>
              <a:spcBef>
                <a:spcPts val="600"/>
              </a:spcBef>
              <a:buClr>
                <a:srgbClr val="0073D9"/>
              </a:buClr>
              <a:buSzPct val="60000"/>
              <a:buFont typeface="Wingdings" panose="05000000000000000000" pitchFamily="2" charset="2"/>
              <a:buChar char=""/>
            </a:pPr>
            <a:r>
              <a:rPr lang="en-US" altLang="en-US"/>
              <a:t>Typically, each team member works in his/her own repository, and “merges” with other repositories as appropriate</a:t>
            </a:r>
          </a:p>
        </p:txBody>
      </p:sp>
      <p:sp>
        <p:nvSpPr>
          <p:cNvPr id="14339" name="Text Box 3">
            <a:extLst>
              <a:ext uri="{FF2B5EF4-FFF2-40B4-BE49-F238E27FC236}">
                <a16:creationId xmlns:a16="http://schemas.microsoft.com/office/drawing/2014/main" id="{595D0184-B3B1-46C7-8254-14589A597907}"/>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7C0B403F-1454-40C0-9425-ACDF5C858DC2}" type="slidenum">
              <a:rPr lang="en-US" altLang="en-US" sz="1400">
                <a:latin typeface="Arial" panose="020B0604020202020204" pitchFamily="34" charset="0"/>
              </a:rPr>
              <a:pPr algn="r" eaLnBrk="1" hangingPunct="1">
                <a:buClrTx/>
                <a:buFontTx/>
                <a:buNone/>
              </a:pPr>
              <a:t>11</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4338">
                                            <p:txEl>
                                              <p:pRg st="0" end="0"/>
                                            </p:txEl>
                                          </p:spTgt>
                                        </p:tgtEl>
                                        <p:attrNameLst>
                                          <p:attrName>style.visibility</p:attrName>
                                        </p:attrNameLst>
                                      </p:cBhvr>
                                      <p:to>
                                        <p:strVal val="visible"/>
                                      </p:to>
                                    </p:set>
                                    <p:animEffect transition="in" filter="wipe(left)">
                                      <p:cBhvr additive="repl">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4338">
                                            <p:txEl>
                                              <p:pRg st="1" end="1"/>
                                            </p:txEl>
                                          </p:spTgt>
                                        </p:tgtEl>
                                        <p:attrNameLst>
                                          <p:attrName>style.visibility</p:attrName>
                                        </p:attrNameLst>
                                      </p:cBhvr>
                                      <p:to>
                                        <p:strVal val="visible"/>
                                      </p:to>
                                    </p:set>
                                    <p:animEffect transition="in" filter="wipe(left)">
                                      <p:cBhvr additive="repl">
                                        <p:cTn id="12" dur="500"/>
                                        <p:tgtEl>
                                          <p:spTgt spid="143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4338">
                                            <p:txEl>
                                              <p:pRg st="2" end="2"/>
                                            </p:txEl>
                                          </p:spTgt>
                                        </p:tgtEl>
                                        <p:attrNameLst>
                                          <p:attrName>style.visibility</p:attrName>
                                        </p:attrNameLst>
                                      </p:cBhvr>
                                      <p:to>
                                        <p:strVal val="visible"/>
                                      </p:to>
                                    </p:set>
                                    <p:animEffect transition="in" filter="wipe(left)">
                                      <p:cBhvr additive="repl">
                                        <p:cTn id="17" dur="500"/>
                                        <p:tgtEl>
                                          <p:spTgt spid="143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4338">
                                            <p:txEl>
                                              <p:pRg st="3" end="3"/>
                                            </p:txEl>
                                          </p:spTgt>
                                        </p:tgtEl>
                                        <p:attrNameLst>
                                          <p:attrName>style.visibility</p:attrName>
                                        </p:attrNameLst>
                                      </p:cBhvr>
                                      <p:to>
                                        <p:strVal val="visible"/>
                                      </p:to>
                                    </p:set>
                                    <p:animEffect transition="in" filter="wipe(left)">
                                      <p:cBhvr additive="repl">
                                        <p:cTn id="22" dur="500"/>
                                        <p:tgtEl>
                                          <p:spTgt spid="143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4338">
                                            <p:txEl>
                                              <p:pRg st="4" end="4"/>
                                            </p:txEl>
                                          </p:spTgt>
                                        </p:tgtEl>
                                        <p:attrNameLst>
                                          <p:attrName>style.visibility</p:attrName>
                                        </p:attrNameLst>
                                      </p:cBhvr>
                                      <p:to>
                                        <p:strVal val="visible"/>
                                      </p:to>
                                    </p:set>
                                    <p:animEffect transition="in" filter="wipe(left)">
                                      <p:cBhvr additive="repl">
                                        <p:cTn id="27" dur="500"/>
                                        <p:tgtEl>
                                          <p:spTgt spid="143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4338">
                                            <p:txEl>
                                              <p:pRg st="5" end="5"/>
                                            </p:txEl>
                                          </p:spTgt>
                                        </p:tgtEl>
                                        <p:attrNameLst>
                                          <p:attrName>style.visibility</p:attrName>
                                        </p:attrNameLst>
                                      </p:cBhvr>
                                      <p:to>
                                        <p:strVal val="visible"/>
                                      </p:to>
                                    </p:set>
                                    <p:animEffect transition="in" filter="wipe(left)">
                                      <p:cBhvr additive="repl">
                                        <p:cTn id="32" dur="500"/>
                                        <p:tgtEl>
                                          <p:spTgt spid="143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14338">
                                            <p:txEl>
                                              <p:pRg st="6" end="6"/>
                                            </p:txEl>
                                          </p:spTgt>
                                        </p:tgtEl>
                                        <p:attrNameLst>
                                          <p:attrName>style.visibility</p:attrName>
                                        </p:attrNameLst>
                                      </p:cBhvr>
                                      <p:to>
                                        <p:strVal val="visible"/>
                                      </p:to>
                                    </p:set>
                                    <p:animEffect transition="in" filter="wipe(left)">
                                      <p:cBhvr additive="repl">
                                        <p:cTn id="37" dur="500"/>
                                        <p:tgtEl>
                                          <p:spTgt spid="1433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14338">
                                            <p:txEl>
                                              <p:pRg st="7" end="7"/>
                                            </p:txEl>
                                          </p:spTgt>
                                        </p:tgtEl>
                                        <p:attrNameLst>
                                          <p:attrName>style.visibility</p:attrName>
                                        </p:attrNameLst>
                                      </p:cBhvr>
                                      <p:to>
                                        <p:strVal val="visible"/>
                                      </p:to>
                                    </p:set>
                                    <p:animEffect transition="in" filter="wipe(left)">
                                      <p:cBhvr additive="repl">
                                        <p:cTn id="42" dur="500"/>
                                        <p:tgtEl>
                                          <p:spTgt spid="143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D03049F6-4CD6-4839-A461-AB86D5C6E754}"/>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The repository</a:t>
            </a:r>
          </a:p>
        </p:txBody>
      </p:sp>
      <p:sp>
        <p:nvSpPr>
          <p:cNvPr id="15362" name="Text Box 2">
            <a:extLst>
              <a:ext uri="{FF2B5EF4-FFF2-40B4-BE49-F238E27FC236}">
                <a16:creationId xmlns:a16="http://schemas.microsoft.com/office/drawing/2014/main" id="{71FFBC5E-B25F-4198-BFA2-2861371B82A4}"/>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t>Your top-level </a:t>
            </a:r>
            <a:r>
              <a:rPr lang="en-US" altLang="en-US" b="1"/>
              <a:t>working directory </a:t>
            </a:r>
            <a:r>
              <a:rPr lang="en-US" altLang="en-US"/>
              <a:t>contains everything about your project</a:t>
            </a:r>
          </a:p>
          <a:p>
            <a:pPr lvl="1">
              <a:spcBef>
                <a:spcPts val="500"/>
              </a:spcBef>
              <a:buClr>
                <a:srgbClr val="BF00FF"/>
              </a:buClr>
              <a:buSzPct val="55000"/>
              <a:buFont typeface="Wingdings" panose="05000000000000000000" pitchFamily="2" charset="2"/>
              <a:buChar char=""/>
            </a:pPr>
            <a:r>
              <a:rPr lang="en-US" altLang="en-US" sz="2000"/>
              <a:t>The working directory probably contains many subdirectories—source code, binaries, documentation, data files, etc.</a:t>
            </a:r>
          </a:p>
          <a:p>
            <a:pPr lvl="1">
              <a:spcBef>
                <a:spcPts val="500"/>
              </a:spcBef>
              <a:buClr>
                <a:srgbClr val="BF00FF"/>
              </a:buClr>
              <a:buSzPct val="55000"/>
              <a:buFont typeface="Wingdings" panose="05000000000000000000" pitchFamily="2" charset="2"/>
              <a:buChar char=""/>
            </a:pPr>
            <a:r>
              <a:rPr lang="en-US" altLang="en-US" sz="2000"/>
              <a:t>One of these subdirectories, named </a:t>
            </a:r>
            <a:r>
              <a:rPr lang="en-US" altLang="en-US" sz="2000">
                <a:solidFill>
                  <a:srgbClr val="3300FF"/>
                </a:solidFill>
                <a:latin typeface="Trebuchet MS" panose="020B0603020202020204" pitchFamily="34" charset="0"/>
              </a:rPr>
              <a:t>.git</a:t>
            </a:r>
            <a:r>
              <a:rPr lang="en-US" altLang="en-US" sz="2000"/>
              <a:t>, is your </a:t>
            </a:r>
            <a:r>
              <a:rPr lang="en-US" altLang="en-US" sz="2000">
                <a:solidFill>
                  <a:srgbClr val="FF0000"/>
                </a:solidFill>
              </a:rPr>
              <a:t>repository</a:t>
            </a:r>
          </a:p>
          <a:p>
            <a:pPr>
              <a:spcBef>
                <a:spcPts val="600"/>
              </a:spcBef>
              <a:buClr>
                <a:srgbClr val="0073D9"/>
              </a:buClr>
              <a:buSzPct val="60000"/>
              <a:buFont typeface="Wingdings" panose="05000000000000000000" pitchFamily="2" charset="2"/>
              <a:buChar char=""/>
            </a:pPr>
            <a:r>
              <a:rPr lang="en-US" altLang="en-US"/>
              <a:t>At any time, you can take a “snapshot” of everything (or selected things) in your project directory, and put it in your repository</a:t>
            </a:r>
          </a:p>
          <a:p>
            <a:pPr lvl="1">
              <a:spcBef>
                <a:spcPts val="500"/>
              </a:spcBef>
              <a:buClr>
                <a:srgbClr val="BF00FF"/>
              </a:buClr>
              <a:buSzPct val="55000"/>
              <a:buFont typeface="Wingdings" panose="05000000000000000000" pitchFamily="2" charset="2"/>
              <a:buChar char=""/>
            </a:pPr>
            <a:r>
              <a:rPr lang="en-US" altLang="en-US" sz="2000"/>
              <a:t>This “snapshot” is called a </a:t>
            </a:r>
            <a:r>
              <a:rPr lang="en-US" altLang="en-US" sz="2000">
                <a:solidFill>
                  <a:srgbClr val="FF0000"/>
                </a:solidFill>
              </a:rPr>
              <a:t>commit object</a:t>
            </a:r>
          </a:p>
          <a:p>
            <a:pPr lvl="1">
              <a:spcBef>
                <a:spcPts val="500"/>
              </a:spcBef>
              <a:buClr>
                <a:srgbClr val="BF00FF"/>
              </a:buClr>
              <a:buSzPct val="55000"/>
              <a:buFont typeface="Wingdings" panose="05000000000000000000" pitchFamily="2" charset="2"/>
              <a:buChar char=""/>
            </a:pPr>
            <a:r>
              <a:rPr lang="en-US" altLang="en-US" sz="2000"/>
              <a:t>The commit object contains (1) a set of files, (2) references to the “parents” of the commit object, and (3) a unique “SHA1” name</a:t>
            </a:r>
          </a:p>
          <a:p>
            <a:pPr lvl="1">
              <a:spcBef>
                <a:spcPts val="500"/>
              </a:spcBef>
              <a:buClr>
                <a:srgbClr val="BF00FF"/>
              </a:buClr>
              <a:buSzPct val="55000"/>
              <a:buFont typeface="Wingdings" panose="05000000000000000000" pitchFamily="2" charset="2"/>
              <a:buChar char=""/>
            </a:pPr>
            <a:r>
              <a:rPr lang="en-US" altLang="en-US" sz="2000"/>
              <a:t>Commit objects do </a:t>
            </a:r>
            <a:r>
              <a:rPr lang="en-US" altLang="en-US" sz="2000" i="1"/>
              <a:t>not</a:t>
            </a:r>
            <a:r>
              <a:rPr lang="en-US" altLang="en-US" sz="2000"/>
              <a:t> require huge amounts of memory</a:t>
            </a:r>
          </a:p>
          <a:p>
            <a:pPr>
              <a:spcBef>
                <a:spcPts val="600"/>
              </a:spcBef>
              <a:buClr>
                <a:srgbClr val="0073D9"/>
              </a:buClr>
              <a:buSzPct val="60000"/>
              <a:buFont typeface="Wingdings" panose="05000000000000000000" pitchFamily="2" charset="2"/>
              <a:buChar char=""/>
            </a:pPr>
            <a:r>
              <a:rPr lang="en-US" altLang="en-US"/>
              <a:t>You can work as much as you like in your working directory, but the repository isn’t updated until you </a:t>
            </a:r>
            <a:r>
              <a:rPr lang="en-US" altLang="en-US">
                <a:solidFill>
                  <a:srgbClr val="804000"/>
                </a:solidFill>
                <a:latin typeface="Consolas" panose="020B0609020204030204" pitchFamily="49" charset="0"/>
              </a:rPr>
              <a:t>commit</a:t>
            </a:r>
            <a:r>
              <a:rPr lang="en-US" altLang="en-US"/>
              <a:t> something</a:t>
            </a:r>
          </a:p>
        </p:txBody>
      </p:sp>
      <p:sp>
        <p:nvSpPr>
          <p:cNvPr id="15363" name="Text Box 3">
            <a:extLst>
              <a:ext uri="{FF2B5EF4-FFF2-40B4-BE49-F238E27FC236}">
                <a16:creationId xmlns:a16="http://schemas.microsoft.com/office/drawing/2014/main" id="{868E6497-D58A-42FC-BFC3-6116CC54A055}"/>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854CB6B9-D76F-41DA-A808-2C4C35BDC52B}" type="slidenum">
              <a:rPr lang="en-US" altLang="en-US" sz="1400">
                <a:latin typeface="Arial" panose="020B0604020202020204" pitchFamily="34" charset="0"/>
              </a:rPr>
              <a:pPr algn="r" eaLnBrk="1" hangingPunct="1">
                <a:buClrTx/>
                <a:buFontTx/>
                <a:buNone/>
              </a:pPr>
              <a:t>12</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animEffect transition="in" filter="wipe(left)">
                                      <p:cBhvr additive="repl">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5362">
                                            <p:txEl>
                                              <p:pRg st="1" end="1"/>
                                            </p:txEl>
                                          </p:spTgt>
                                        </p:tgtEl>
                                        <p:attrNameLst>
                                          <p:attrName>style.visibility</p:attrName>
                                        </p:attrNameLst>
                                      </p:cBhvr>
                                      <p:to>
                                        <p:strVal val="visible"/>
                                      </p:to>
                                    </p:set>
                                    <p:animEffect transition="in" filter="wipe(left)">
                                      <p:cBhvr additive="repl">
                                        <p:cTn id="12" dur="500"/>
                                        <p:tgtEl>
                                          <p:spTgt spid="153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5362">
                                            <p:txEl>
                                              <p:pRg st="2" end="2"/>
                                            </p:txEl>
                                          </p:spTgt>
                                        </p:tgtEl>
                                        <p:attrNameLst>
                                          <p:attrName>style.visibility</p:attrName>
                                        </p:attrNameLst>
                                      </p:cBhvr>
                                      <p:to>
                                        <p:strVal val="visible"/>
                                      </p:to>
                                    </p:set>
                                    <p:animEffect transition="in" filter="wipe(left)">
                                      <p:cBhvr additive="repl">
                                        <p:cTn id="17" dur="500"/>
                                        <p:tgtEl>
                                          <p:spTgt spid="153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5362">
                                            <p:txEl>
                                              <p:pRg st="3" end="3"/>
                                            </p:txEl>
                                          </p:spTgt>
                                        </p:tgtEl>
                                        <p:attrNameLst>
                                          <p:attrName>style.visibility</p:attrName>
                                        </p:attrNameLst>
                                      </p:cBhvr>
                                      <p:to>
                                        <p:strVal val="visible"/>
                                      </p:to>
                                    </p:set>
                                    <p:animEffect transition="in" filter="wipe(left)">
                                      <p:cBhvr additive="repl">
                                        <p:cTn id="22" dur="500"/>
                                        <p:tgtEl>
                                          <p:spTgt spid="153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5362">
                                            <p:txEl>
                                              <p:pRg st="4" end="4"/>
                                            </p:txEl>
                                          </p:spTgt>
                                        </p:tgtEl>
                                        <p:attrNameLst>
                                          <p:attrName>style.visibility</p:attrName>
                                        </p:attrNameLst>
                                      </p:cBhvr>
                                      <p:to>
                                        <p:strVal val="visible"/>
                                      </p:to>
                                    </p:set>
                                    <p:animEffect transition="in" filter="wipe(left)">
                                      <p:cBhvr additive="repl">
                                        <p:cTn id="27" dur="500"/>
                                        <p:tgtEl>
                                          <p:spTgt spid="153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5362">
                                            <p:txEl>
                                              <p:pRg st="5" end="5"/>
                                            </p:txEl>
                                          </p:spTgt>
                                        </p:tgtEl>
                                        <p:attrNameLst>
                                          <p:attrName>style.visibility</p:attrName>
                                        </p:attrNameLst>
                                      </p:cBhvr>
                                      <p:to>
                                        <p:strVal val="visible"/>
                                      </p:to>
                                    </p:set>
                                    <p:animEffect transition="in" filter="wipe(left)">
                                      <p:cBhvr additive="repl">
                                        <p:cTn id="32" dur="500"/>
                                        <p:tgtEl>
                                          <p:spTgt spid="153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15362">
                                            <p:txEl>
                                              <p:pRg st="6" end="6"/>
                                            </p:txEl>
                                          </p:spTgt>
                                        </p:tgtEl>
                                        <p:attrNameLst>
                                          <p:attrName>style.visibility</p:attrName>
                                        </p:attrNameLst>
                                      </p:cBhvr>
                                      <p:to>
                                        <p:strVal val="visible"/>
                                      </p:to>
                                    </p:set>
                                    <p:animEffect transition="in" filter="wipe(left)">
                                      <p:cBhvr additive="repl">
                                        <p:cTn id="37" dur="500"/>
                                        <p:tgtEl>
                                          <p:spTgt spid="1536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15362">
                                            <p:txEl>
                                              <p:pRg st="7" end="7"/>
                                            </p:txEl>
                                          </p:spTgt>
                                        </p:tgtEl>
                                        <p:attrNameLst>
                                          <p:attrName>style.visibility</p:attrName>
                                        </p:attrNameLst>
                                      </p:cBhvr>
                                      <p:to>
                                        <p:strVal val="visible"/>
                                      </p:to>
                                    </p:set>
                                    <p:animEffect transition="in" filter="wipe(left)">
                                      <p:cBhvr additive="repl">
                                        <p:cTn id="42" dur="500"/>
                                        <p:tgtEl>
                                          <p:spTgt spid="153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E26C21F4-F3DD-40F8-AAAD-CF7F09995C9B}"/>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3300FF"/>
                </a:solidFill>
                <a:latin typeface="Trebuchet MS" panose="020B0603020202020204" pitchFamily="34" charset="0"/>
              </a:rPr>
              <a:t>init</a:t>
            </a:r>
            <a:r>
              <a:rPr lang="en-US" altLang="en-US" sz="4000">
                <a:solidFill>
                  <a:srgbClr val="3300FF"/>
                </a:solidFill>
              </a:rPr>
              <a:t> </a:t>
            </a:r>
            <a:r>
              <a:rPr lang="en-US" altLang="en-US" sz="4000">
                <a:solidFill>
                  <a:srgbClr val="993300"/>
                </a:solidFill>
              </a:rPr>
              <a:t>and the </a:t>
            </a:r>
            <a:r>
              <a:rPr lang="en-US" altLang="en-US" sz="4000">
                <a:solidFill>
                  <a:srgbClr val="3300FF"/>
                </a:solidFill>
                <a:latin typeface="Trebuchet MS" panose="020B0603020202020204" pitchFamily="34" charset="0"/>
              </a:rPr>
              <a:t>.git </a:t>
            </a:r>
            <a:r>
              <a:rPr lang="en-US" altLang="en-US" sz="4000">
                <a:solidFill>
                  <a:srgbClr val="993300"/>
                </a:solidFill>
              </a:rPr>
              <a:t>repository</a:t>
            </a:r>
          </a:p>
        </p:txBody>
      </p:sp>
      <p:sp>
        <p:nvSpPr>
          <p:cNvPr id="16386" name="Text Box 2">
            <a:extLst>
              <a:ext uri="{FF2B5EF4-FFF2-40B4-BE49-F238E27FC236}">
                <a16:creationId xmlns:a16="http://schemas.microsoft.com/office/drawing/2014/main" id="{714F7C1C-C1AE-4AEF-94CF-C01F1D3A0C0F}"/>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700"/>
              </a:spcBef>
              <a:buClr>
                <a:srgbClr val="0073D9"/>
              </a:buClr>
              <a:buSzPct val="60000"/>
              <a:buFont typeface="Wingdings" panose="05000000000000000000" pitchFamily="2" charset="2"/>
              <a:buChar char=""/>
            </a:pPr>
            <a:r>
              <a:rPr lang="en-US" altLang="en-US" sz="2800"/>
              <a:t>When you said </a:t>
            </a:r>
            <a:r>
              <a:rPr lang="en-US" altLang="en-US" sz="2800">
                <a:solidFill>
                  <a:srgbClr val="804000"/>
                </a:solidFill>
                <a:latin typeface="Consolas" panose="020B0609020204030204" pitchFamily="49" charset="0"/>
              </a:rPr>
              <a:t>git init</a:t>
            </a:r>
            <a:r>
              <a:rPr lang="en-US" altLang="en-US" sz="2800"/>
              <a:t> in your project directory, or when you cloned an existing project, you created a repository</a:t>
            </a:r>
          </a:p>
          <a:p>
            <a:pPr lvl="1">
              <a:spcBef>
                <a:spcPts val="600"/>
              </a:spcBef>
              <a:buClr>
                <a:srgbClr val="BF00FF"/>
              </a:buClr>
              <a:buSzPct val="55000"/>
              <a:buFont typeface="Wingdings" panose="05000000000000000000" pitchFamily="2" charset="2"/>
              <a:buChar char=""/>
            </a:pPr>
            <a:r>
              <a:rPr lang="en-US" altLang="en-US"/>
              <a:t>The repository is a subdirectory named </a:t>
            </a:r>
            <a:r>
              <a:rPr lang="en-US" altLang="en-US">
                <a:solidFill>
                  <a:srgbClr val="3300FF"/>
                </a:solidFill>
                <a:latin typeface="Trebuchet MS" panose="020B0603020202020204" pitchFamily="34" charset="0"/>
              </a:rPr>
              <a:t>.git </a:t>
            </a:r>
            <a:r>
              <a:rPr lang="en-US" altLang="en-US"/>
              <a:t>containing various files</a:t>
            </a:r>
          </a:p>
          <a:p>
            <a:pPr lvl="1">
              <a:spcBef>
                <a:spcPts val="600"/>
              </a:spcBef>
              <a:buClr>
                <a:srgbClr val="BF00FF"/>
              </a:buClr>
              <a:buSzPct val="55000"/>
              <a:buFont typeface="Wingdings" panose="05000000000000000000" pitchFamily="2" charset="2"/>
              <a:buChar char=""/>
            </a:pPr>
            <a:r>
              <a:rPr lang="en-US" altLang="en-US"/>
              <a:t>The dot indicates a “hidden” directory</a:t>
            </a:r>
          </a:p>
          <a:p>
            <a:pPr lvl="1">
              <a:spcBef>
                <a:spcPts val="600"/>
              </a:spcBef>
              <a:buClr>
                <a:srgbClr val="BF00FF"/>
              </a:buClr>
              <a:buSzPct val="55000"/>
              <a:buFont typeface="Wingdings" panose="05000000000000000000" pitchFamily="2" charset="2"/>
              <a:buChar char=""/>
            </a:pPr>
            <a:r>
              <a:rPr lang="en-US" altLang="en-US"/>
              <a:t>You do </a:t>
            </a:r>
            <a:r>
              <a:rPr lang="en-US" altLang="en-US" i="1"/>
              <a:t>not</a:t>
            </a:r>
            <a:r>
              <a:rPr lang="en-US" altLang="en-US"/>
              <a:t> work directly with the contents of that directory; various git commands do that for you</a:t>
            </a:r>
          </a:p>
          <a:p>
            <a:pPr lvl="1">
              <a:spcBef>
                <a:spcPts val="600"/>
              </a:spcBef>
              <a:buClr>
                <a:srgbClr val="BF00FF"/>
              </a:buClr>
              <a:buSzPct val="55000"/>
              <a:buFont typeface="Wingdings" panose="05000000000000000000" pitchFamily="2" charset="2"/>
              <a:buChar char=""/>
            </a:pPr>
            <a:r>
              <a:rPr lang="en-US" altLang="en-US"/>
              <a:t>You </a:t>
            </a:r>
            <a:r>
              <a:rPr lang="en-US" altLang="en-US" i="1"/>
              <a:t>do</a:t>
            </a:r>
            <a:r>
              <a:rPr lang="en-US" altLang="en-US"/>
              <a:t> need a basic understanding of what is in the repository</a:t>
            </a:r>
          </a:p>
        </p:txBody>
      </p:sp>
      <p:sp>
        <p:nvSpPr>
          <p:cNvPr id="16387" name="Text Box 3">
            <a:extLst>
              <a:ext uri="{FF2B5EF4-FFF2-40B4-BE49-F238E27FC236}">
                <a16:creationId xmlns:a16="http://schemas.microsoft.com/office/drawing/2014/main" id="{FF639807-322D-443C-A8CE-F70DDCCD5715}"/>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71782FD1-2FC3-45D4-8645-223D59164CE1}" type="slidenum">
              <a:rPr lang="en-US" altLang="en-US" sz="1400">
                <a:latin typeface="Arial" panose="020B0604020202020204" pitchFamily="34" charset="0"/>
              </a:rPr>
              <a:pPr algn="r" eaLnBrk="1" hangingPunct="1">
                <a:buClrTx/>
                <a:buFontTx/>
                <a:buNone/>
              </a:pPr>
              <a:t>13</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6386">
                                            <p:txEl>
                                              <p:pRg st="0" end="0"/>
                                            </p:txEl>
                                          </p:spTgt>
                                        </p:tgtEl>
                                        <p:attrNameLst>
                                          <p:attrName>style.visibility</p:attrName>
                                        </p:attrNameLst>
                                      </p:cBhvr>
                                      <p:to>
                                        <p:strVal val="visible"/>
                                      </p:to>
                                    </p:set>
                                    <p:animEffect transition="in" filter="wipe(left)">
                                      <p:cBhvr additive="repl">
                                        <p:cTn id="7" dur="500"/>
                                        <p:tgtEl>
                                          <p:spTgt spid="1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6386">
                                            <p:txEl>
                                              <p:pRg st="1" end="1"/>
                                            </p:txEl>
                                          </p:spTgt>
                                        </p:tgtEl>
                                        <p:attrNameLst>
                                          <p:attrName>style.visibility</p:attrName>
                                        </p:attrNameLst>
                                      </p:cBhvr>
                                      <p:to>
                                        <p:strVal val="visible"/>
                                      </p:to>
                                    </p:set>
                                    <p:animEffect transition="in" filter="wipe(left)">
                                      <p:cBhvr additive="repl">
                                        <p:cTn id="12" dur="500"/>
                                        <p:tgtEl>
                                          <p:spTgt spid="16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6386">
                                            <p:txEl>
                                              <p:pRg st="2" end="2"/>
                                            </p:txEl>
                                          </p:spTgt>
                                        </p:tgtEl>
                                        <p:attrNameLst>
                                          <p:attrName>style.visibility</p:attrName>
                                        </p:attrNameLst>
                                      </p:cBhvr>
                                      <p:to>
                                        <p:strVal val="visible"/>
                                      </p:to>
                                    </p:set>
                                    <p:animEffect transition="in" filter="wipe(left)">
                                      <p:cBhvr additive="repl">
                                        <p:cTn id="17" dur="500"/>
                                        <p:tgtEl>
                                          <p:spTgt spid="16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6386">
                                            <p:txEl>
                                              <p:pRg st="3" end="3"/>
                                            </p:txEl>
                                          </p:spTgt>
                                        </p:tgtEl>
                                        <p:attrNameLst>
                                          <p:attrName>style.visibility</p:attrName>
                                        </p:attrNameLst>
                                      </p:cBhvr>
                                      <p:to>
                                        <p:strVal val="visible"/>
                                      </p:to>
                                    </p:set>
                                    <p:animEffect transition="in" filter="wipe(left)">
                                      <p:cBhvr additive="repl">
                                        <p:cTn id="22" dur="500"/>
                                        <p:tgtEl>
                                          <p:spTgt spid="163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6386">
                                            <p:txEl>
                                              <p:pRg st="4" end="4"/>
                                            </p:txEl>
                                          </p:spTgt>
                                        </p:tgtEl>
                                        <p:attrNameLst>
                                          <p:attrName>style.visibility</p:attrName>
                                        </p:attrNameLst>
                                      </p:cBhvr>
                                      <p:to>
                                        <p:strVal val="visible"/>
                                      </p:to>
                                    </p:set>
                                    <p:animEffect transition="in" filter="wipe(left)">
                                      <p:cBhvr additive="repl">
                                        <p:cTn id="27" dur="500"/>
                                        <p:tgtEl>
                                          <p:spTgt spid="163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F698776A-7628-4233-B47F-1B7BF24A78FE}"/>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Making commits</a:t>
            </a:r>
          </a:p>
        </p:txBody>
      </p:sp>
      <p:sp>
        <p:nvSpPr>
          <p:cNvPr id="17410" name="Text Box 2">
            <a:extLst>
              <a:ext uri="{FF2B5EF4-FFF2-40B4-BE49-F238E27FC236}">
                <a16:creationId xmlns:a16="http://schemas.microsoft.com/office/drawing/2014/main" id="{A998F193-3112-4FB9-B1A3-3EEAE0BB4740}"/>
              </a:ext>
            </a:extLst>
          </p:cNvPr>
          <p:cNvSpPr txBox="1">
            <a:spLocks noChangeArrowheads="1"/>
          </p:cNvSpPr>
          <p:nvPr/>
        </p:nvSpPr>
        <p:spPr bwMode="auto">
          <a:xfrm>
            <a:off x="381000" y="1371600"/>
            <a:ext cx="857408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500"/>
              </a:spcBef>
              <a:buClr>
                <a:srgbClr val="0073D9"/>
              </a:buClr>
              <a:buSzPct val="60000"/>
              <a:buFont typeface="Wingdings" panose="05000000000000000000" pitchFamily="2" charset="2"/>
              <a:buChar char=""/>
            </a:pPr>
            <a:r>
              <a:rPr lang="en-US" altLang="en-US" sz="2000"/>
              <a:t>You do your work in your project directory, as usual</a:t>
            </a:r>
          </a:p>
          <a:p>
            <a:pPr>
              <a:spcBef>
                <a:spcPts val="500"/>
              </a:spcBef>
              <a:buClr>
                <a:srgbClr val="0073D9"/>
              </a:buClr>
              <a:buSzPct val="60000"/>
              <a:buFont typeface="Wingdings" panose="05000000000000000000" pitchFamily="2" charset="2"/>
              <a:buChar char=""/>
            </a:pPr>
            <a:r>
              <a:rPr lang="en-US" altLang="en-US" sz="2000"/>
              <a:t>If you create new files and/or folders, they are </a:t>
            </a:r>
            <a:r>
              <a:rPr lang="en-US" altLang="en-US" sz="2000" i="1"/>
              <a:t>not tracked</a:t>
            </a:r>
            <a:r>
              <a:rPr lang="en-US" altLang="en-US" sz="2000"/>
              <a:t> by Git unless you ask it to do so</a:t>
            </a:r>
          </a:p>
          <a:p>
            <a:pPr lvl="1">
              <a:spcBef>
                <a:spcPts val="450"/>
              </a:spcBef>
              <a:buClr>
                <a:srgbClr val="BF00FF"/>
              </a:buClr>
              <a:buSzPct val="55000"/>
              <a:buFont typeface="Wingdings" panose="05000000000000000000" pitchFamily="2" charset="2"/>
              <a:buChar char=""/>
            </a:pPr>
            <a:r>
              <a:rPr lang="en-US" altLang="en-US" sz="1800">
                <a:solidFill>
                  <a:srgbClr val="804000"/>
                </a:solidFill>
                <a:latin typeface="Consolas" panose="020B0609020204030204" pitchFamily="49" charset="0"/>
              </a:rPr>
              <a:t>git add </a:t>
            </a:r>
            <a:r>
              <a:rPr lang="en-US" altLang="en-US" sz="1800" i="1">
                <a:solidFill>
                  <a:srgbClr val="804000"/>
                </a:solidFill>
                <a:latin typeface="Consolas" panose="020B0609020204030204" pitchFamily="49" charset="0"/>
              </a:rPr>
              <a:t>newFile1 newFolder1 newFolder2 newFile2</a:t>
            </a:r>
          </a:p>
          <a:p>
            <a:pPr>
              <a:spcBef>
                <a:spcPts val="500"/>
              </a:spcBef>
              <a:buClr>
                <a:srgbClr val="0073D9"/>
              </a:buClr>
              <a:buSzPct val="60000"/>
              <a:buFont typeface="Wingdings" panose="05000000000000000000" pitchFamily="2" charset="2"/>
              <a:buChar char=""/>
            </a:pPr>
            <a:r>
              <a:rPr lang="en-US" altLang="en-US" sz="2000"/>
              <a:t>Committing makes a “snapshot” of everything being tracked into your repository</a:t>
            </a:r>
          </a:p>
          <a:p>
            <a:pPr lvl="1">
              <a:spcBef>
                <a:spcPts val="450"/>
              </a:spcBef>
              <a:buClr>
                <a:srgbClr val="BF00FF"/>
              </a:buClr>
              <a:buSzPct val="55000"/>
              <a:buFont typeface="Wingdings" panose="05000000000000000000" pitchFamily="2" charset="2"/>
              <a:buChar char=""/>
            </a:pPr>
            <a:r>
              <a:rPr lang="en-US" altLang="en-US" sz="1800"/>
              <a:t>A message telling what you have done is required</a:t>
            </a:r>
          </a:p>
          <a:p>
            <a:pPr lvl="1">
              <a:spcBef>
                <a:spcPts val="450"/>
              </a:spcBef>
              <a:buClr>
                <a:srgbClr val="BF00FF"/>
              </a:buClr>
              <a:buSzPct val="55000"/>
              <a:buFont typeface="Wingdings" panose="05000000000000000000" pitchFamily="2" charset="2"/>
              <a:buChar char=""/>
            </a:pPr>
            <a:r>
              <a:rPr lang="en-US" altLang="en-US" sz="1800">
                <a:solidFill>
                  <a:srgbClr val="804000"/>
                </a:solidFill>
                <a:latin typeface="Consolas" panose="020B0609020204030204" pitchFamily="49" charset="0"/>
              </a:rPr>
              <a:t>git commit –m “Uncrevulated the conundrum bar”</a:t>
            </a:r>
          </a:p>
          <a:p>
            <a:pPr lvl="1">
              <a:spcBef>
                <a:spcPts val="450"/>
              </a:spcBef>
              <a:buClr>
                <a:srgbClr val="BF00FF"/>
              </a:buClr>
              <a:buSzPct val="55000"/>
              <a:buFont typeface="Wingdings" panose="05000000000000000000" pitchFamily="2" charset="2"/>
              <a:buChar char=""/>
            </a:pPr>
            <a:r>
              <a:rPr lang="en-US" altLang="en-US" sz="1800">
                <a:solidFill>
                  <a:srgbClr val="804000"/>
                </a:solidFill>
                <a:latin typeface="Consolas" panose="020B0609020204030204" pitchFamily="49" charset="0"/>
              </a:rPr>
              <a:t>git commit</a:t>
            </a:r>
          </a:p>
          <a:p>
            <a:pPr lvl="2">
              <a:spcBef>
                <a:spcPts val="450"/>
              </a:spcBef>
              <a:buClr>
                <a:srgbClr val="0073D9"/>
              </a:buClr>
              <a:buSzPct val="50000"/>
              <a:buFont typeface="Wingdings" panose="05000000000000000000" pitchFamily="2" charset="2"/>
              <a:buChar char=""/>
            </a:pPr>
            <a:r>
              <a:rPr lang="en-US" altLang="en-US" sz="1800"/>
              <a:t>This version opens an editor for you the enter the message</a:t>
            </a:r>
          </a:p>
          <a:p>
            <a:pPr lvl="2">
              <a:spcBef>
                <a:spcPts val="450"/>
              </a:spcBef>
              <a:buClr>
                <a:srgbClr val="0073D9"/>
              </a:buClr>
              <a:buSzPct val="50000"/>
              <a:buFont typeface="Wingdings" panose="05000000000000000000" pitchFamily="2" charset="2"/>
              <a:buChar char=""/>
            </a:pPr>
            <a:r>
              <a:rPr lang="en-US" altLang="en-US" sz="1800"/>
              <a:t>To finish, save and quit the editor</a:t>
            </a:r>
          </a:p>
          <a:p>
            <a:pPr>
              <a:spcBef>
                <a:spcPts val="600"/>
              </a:spcBef>
              <a:buClr>
                <a:srgbClr val="0073D9"/>
              </a:buClr>
              <a:buSzPct val="60000"/>
              <a:buFont typeface="Wingdings" panose="05000000000000000000" pitchFamily="2" charset="2"/>
              <a:buChar char=""/>
            </a:pPr>
            <a:r>
              <a:rPr lang="en-US" altLang="en-US"/>
              <a:t>Format of the commit message</a:t>
            </a:r>
          </a:p>
          <a:p>
            <a:pPr lvl="1">
              <a:spcBef>
                <a:spcPts val="450"/>
              </a:spcBef>
              <a:buClr>
                <a:srgbClr val="BF00FF"/>
              </a:buClr>
              <a:buSzPct val="55000"/>
              <a:buFont typeface="Wingdings" panose="05000000000000000000" pitchFamily="2" charset="2"/>
              <a:buChar char=""/>
            </a:pPr>
            <a:r>
              <a:rPr lang="en-US" altLang="en-US" sz="1800"/>
              <a:t>One line containing the complete summary</a:t>
            </a:r>
          </a:p>
          <a:p>
            <a:pPr lvl="1">
              <a:spcBef>
                <a:spcPts val="450"/>
              </a:spcBef>
              <a:buClr>
                <a:srgbClr val="BF00FF"/>
              </a:buClr>
              <a:buSzPct val="55000"/>
              <a:buFont typeface="Wingdings" panose="05000000000000000000" pitchFamily="2" charset="2"/>
              <a:buChar char=""/>
            </a:pPr>
            <a:r>
              <a:rPr lang="en-US" altLang="en-US" sz="1800"/>
              <a:t>If more than one line, the second line must be blank</a:t>
            </a:r>
          </a:p>
        </p:txBody>
      </p:sp>
      <p:sp>
        <p:nvSpPr>
          <p:cNvPr id="17411" name="Text Box 3">
            <a:extLst>
              <a:ext uri="{FF2B5EF4-FFF2-40B4-BE49-F238E27FC236}">
                <a16:creationId xmlns:a16="http://schemas.microsoft.com/office/drawing/2014/main" id="{D9BC1E90-05B7-44E6-B8A3-58DCF189BB01}"/>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248FAC37-A246-4732-BBB8-ED1E97F20FE6}" type="slidenum">
              <a:rPr lang="en-US" altLang="en-US" sz="1400">
                <a:latin typeface="Arial" panose="020B0604020202020204" pitchFamily="34" charset="0"/>
              </a:rPr>
              <a:pPr algn="r" eaLnBrk="1" hangingPunct="1">
                <a:buClrTx/>
                <a:buFontTx/>
                <a:buNone/>
              </a:pPr>
              <a:t>14</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7410">
                                            <p:txEl>
                                              <p:pRg st="0" end="0"/>
                                            </p:txEl>
                                          </p:spTgt>
                                        </p:tgtEl>
                                        <p:attrNameLst>
                                          <p:attrName>style.visibility</p:attrName>
                                        </p:attrNameLst>
                                      </p:cBhvr>
                                      <p:to>
                                        <p:strVal val="visible"/>
                                      </p:to>
                                    </p:set>
                                    <p:animEffect transition="in" filter="wipe(left)">
                                      <p:cBhvr additive="repl">
                                        <p:cTn id="7" dur="500"/>
                                        <p:tgtEl>
                                          <p:spTgt spid="174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7410">
                                            <p:txEl>
                                              <p:pRg st="1" end="1"/>
                                            </p:txEl>
                                          </p:spTgt>
                                        </p:tgtEl>
                                        <p:attrNameLst>
                                          <p:attrName>style.visibility</p:attrName>
                                        </p:attrNameLst>
                                      </p:cBhvr>
                                      <p:to>
                                        <p:strVal val="visible"/>
                                      </p:to>
                                    </p:set>
                                    <p:animEffect transition="in" filter="wipe(left)">
                                      <p:cBhvr additive="repl">
                                        <p:cTn id="12" dur="500"/>
                                        <p:tgtEl>
                                          <p:spTgt spid="174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7410">
                                            <p:txEl>
                                              <p:pRg st="2" end="2"/>
                                            </p:txEl>
                                          </p:spTgt>
                                        </p:tgtEl>
                                        <p:attrNameLst>
                                          <p:attrName>style.visibility</p:attrName>
                                        </p:attrNameLst>
                                      </p:cBhvr>
                                      <p:to>
                                        <p:strVal val="visible"/>
                                      </p:to>
                                    </p:set>
                                    <p:animEffect transition="in" filter="wipe(left)">
                                      <p:cBhvr additive="repl">
                                        <p:cTn id="17" dur="500"/>
                                        <p:tgtEl>
                                          <p:spTgt spid="174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7410">
                                            <p:txEl>
                                              <p:pRg st="3" end="3"/>
                                            </p:txEl>
                                          </p:spTgt>
                                        </p:tgtEl>
                                        <p:attrNameLst>
                                          <p:attrName>style.visibility</p:attrName>
                                        </p:attrNameLst>
                                      </p:cBhvr>
                                      <p:to>
                                        <p:strVal val="visible"/>
                                      </p:to>
                                    </p:set>
                                    <p:animEffect transition="in" filter="wipe(left)">
                                      <p:cBhvr additive="repl">
                                        <p:cTn id="22" dur="500"/>
                                        <p:tgtEl>
                                          <p:spTgt spid="174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7410">
                                            <p:txEl>
                                              <p:pRg st="4" end="4"/>
                                            </p:txEl>
                                          </p:spTgt>
                                        </p:tgtEl>
                                        <p:attrNameLst>
                                          <p:attrName>style.visibility</p:attrName>
                                        </p:attrNameLst>
                                      </p:cBhvr>
                                      <p:to>
                                        <p:strVal val="visible"/>
                                      </p:to>
                                    </p:set>
                                    <p:animEffect transition="in" filter="wipe(left)">
                                      <p:cBhvr additive="repl">
                                        <p:cTn id="27" dur="500"/>
                                        <p:tgtEl>
                                          <p:spTgt spid="174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7410">
                                            <p:txEl>
                                              <p:pRg st="5" end="5"/>
                                            </p:txEl>
                                          </p:spTgt>
                                        </p:tgtEl>
                                        <p:attrNameLst>
                                          <p:attrName>style.visibility</p:attrName>
                                        </p:attrNameLst>
                                      </p:cBhvr>
                                      <p:to>
                                        <p:strVal val="visible"/>
                                      </p:to>
                                    </p:set>
                                    <p:animEffect transition="in" filter="wipe(left)">
                                      <p:cBhvr additive="repl">
                                        <p:cTn id="32" dur="500"/>
                                        <p:tgtEl>
                                          <p:spTgt spid="1741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17410">
                                            <p:txEl>
                                              <p:pRg st="6" end="6"/>
                                            </p:txEl>
                                          </p:spTgt>
                                        </p:tgtEl>
                                        <p:attrNameLst>
                                          <p:attrName>style.visibility</p:attrName>
                                        </p:attrNameLst>
                                      </p:cBhvr>
                                      <p:to>
                                        <p:strVal val="visible"/>
                                      </p:to>
                                    </p:set>
                                    <p:animEffect transition="in" filter="wipe(left)">
                                      <p:cBhvr additive="repl">
                                        <p:cTn id="37" dur="500"/>
                                        <p:tgtEl>
                                          <p:spTgt spid="1741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17410">
                                            <p:txEl>
                                              <p:pRg st="7" end="7"/>
                                            </p:txEl>
                                          </p:spTgt>
                                        </p:tgtEl>
                                        <p:attrNameLst>
                                          <p:attrName>style.visibility</p:attrName>
                                        </p:attrNameLst>
                                      </p:cBhvr>
                                      <p:to>
                                        <p:strVal val="visible"/>
                                      </p:to>
                                    </p:set>
                                    <p:animEffect transition="in" filter="wipe(left)">
                                      <p:cBhvr additive="repl">
                                        <p:cTn id="42" dur="500"/>
                                        <p:tgtEl>
                                          <p:spTgt spid="1741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17410">
                                            <p:txEl>
                                              <p:pRg st="8" end="8"/>
                                            </p:txEl>
                                          </p:spTgt>
                                        </p:tgtEl>
                                        <p:attrNameLst>
                                          <p:attrName>style.visibility</p:attrName>
                                        </p:attrNameLst>
                                      </p:cBhvr>
                                      <p:to>
                                        <p:strVal val="visible"/>
                                      </p:to>
                                    </p:set>
                                    <p:animEffect transition="in" filter="wipe(left)">
                                      <p:cBhvr additive="repl">
                                        <p:cTn id="47" dur="500"/>
                                        <p:tgtEl>
                                          <p:spTgt spid="1741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additive="repl">
                                        <p:cTn id="51" dur="1" fill="hold">
                                          <p:stCondLst>
                                            <p:cond delay="0"/>
                                          </p:stCondLst>
                                        </p:cTn>
                                        <p:tgtEl>
                                          <p:spTgt spid="17410">
                                            <p:txEl>
                                              <p:pRg st="9" end="9"/>
                                            </p:txEl>
                                          </p:spTgt>
                                        </p:tgtEl>
                                        <p:attrNameLst>
                                          <p:attrName>style.visibility</p:attrName>
                                        </p:attrNameLst>
                                      </p:cBhvr>
                                      <p:to>
                                        <p:strVal val="visible"/>
                                      </p:to>
                                    </p:set>
                                    <p:animEffect transition="in" filter="wipe(left)">
                                      <p:cBhvr additive="repl">
                                        <p:cTn id="52" dur="500"/>
                                        <p:tgtEl>
                                          <p:spTgt spid="1741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additive="repl">
                                        <p:cTn id="56" dur="1" fill="hold">
                                          <p:stCondLst>
                                            <p:cond delay="0"/>
                                          </p:stCondLst>
                                        </p:cTn>
                                        <p:tgtEl>
                                          <p:spTgt spid="17410">
                                            <p:txEl>
                                              <p:pRg st="10" end="10"/>
                                            </p:txEl>
                                          </p:spTgt>
                                        </p:tgtEl>
                                        <p:attrNameLst>
                                          <p:attrName>style.visibility</p:attrName>
                                        </p:attrNameLst>
                                      </p:cBhvr>
                                      <p:to>
                                        <p:strVal val="visible"/>
                                      </p:to>
                                    </p:set>
                                    <p:animEffect transition="in" filter="wipe(left)">
                                      <p:cBhvr additive="repl">
                                        <p:cTn id="57" dur="500"/>
                                        <p:tgtEl>
                                          <p:spTgt spid="1741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additive="repl">
                                        <p:cTn id="61" dur="1" fill="hold">
                                          <p:stCondLst>
                                            <p:cond delay="0"/>
                                          </p:stCondLst>
                                        </p:cTn>
                                        <p:tgtEl>
                                          <p:spTgt spid="17410">
                                            <p:txEl>
                                              <p:pRg st="11" end="11"/>
                                            </p:txEl>
                                          </p:spTgt>
                                        </p:tgtEl>
                                        <p:attrNameLst>
                                          <p:attrName>style.visibility</p:attrName>
                                        </p:attrNameLst>
                                      </p:cBhvr>
                                      <p:to>
                                        <p:strVal val="visible"/>
                                      </p:to>
                                    </p:set>
                                    <p:animEffect transition="in" filter="wipe(left)">
                                      <p:cBhvr additive="repl">
                                        <p:cTn id="62" dur="500"/>
                                        <p:tgtEl>
                                          <p:spTgt spid="174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02DA659A-AD2A-4C2D-A755-E4E91A5ABFC4}"/>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Commits and graphs</a:t>
            </a:r>
          </a:p>
        </p:txBody>
      </p:sp>
      <p:sp>
        <p:nvSpPr>
          <p:cNvPr id="18434" name="Text Box 2">
            <a:extLst>
              <a:ext uri="{FF2B5EF4-FFF2-40B4-BE49-F238E27FC236}">
                <a16:creationId xmlns:a16="http://schemas.microsoft.com/office/drawing/2014/main" id="{FF9E655A-57D9-482A-A03C-A1094C503561}"/>
              </a:ext>
            </a:extLst>
          </p:cNvPr>
          <p:cNvSpPr txBox="1">
            <a:spLocks noChangeArrowheads="1"/>
          </p:cNvSpPr>
          <p:nvPr/>
        </p:nvSpPr>
        <p:spPr bwMode="auto">
          <a:xfrm>
            <a:off x="381000" y="1371600"/>
            <a:ext cx="86106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t>A </a:t>
            </a:r>
            <a:r>
              <a:rPr lang="en-US" altLang="en-US">
                <a:solidFill>
                  <a:srgbClr val="FF0000"/>
                </a:solidFill>
              </a:rPr>
              <a:t>commit</a:t>
            </a:r>
            <a:r>
              <a:rPr lang="en-US" altLang="en-US"/>
              <a:t> is when you tell git that a change (or addition) you have made is ready to be included in the project</a:t>
            </a:r>
          </a:p>
          <a:p>
            <a:pPr>
              <a:spcBef>
                <a:spcPts val="600"/>
              </a:spcBef>
              <a:buClr>
                <a:srgbClr val="0073D9"/>
              </a:buClr>
              <a:buSzPct val="60000"/>
              <a:buFont typeface="Wingdings" panose="05000000000000000000" pitchFamily="2" charset="2"/>
              <a:buChar char=""/>
            </a:pPr>
            <a:r>
              <a:rPr lang="en-US" altLang="en-US"/>
              <a:t>When you commit your change to git, it creates a </a:t>
            </a:r>
            <a:r>
              <a:rPr lang="en-US" altLang="en-US">
                <a:solidFill>
                  <a:srgbClr val="FF0000"/>
                </a:solidFill>
              </a:rPr>
              <a:t>commit object</a:t>
            </a:r>
          </a:p>
          <a:p>
            <a:pPr lvl="1">
              <a:spcBef>
                <a:spcPts val="500"/>
              </a:spcBef>
              <a:buClr>
                <a:srgbClr val="BF00FF"/>
              </a:buClr>
              <a:buSzPct val="55000"/>
              <a:buFont typeface="Wingdings" panose="05000000000000000000" pitchFamily="2" charset="2"/>
              <a:buChar char=""/>
            </a:pPr>
            <a:r>
              <a:rPr lang="en-US" altLang="en-US" sz="2000"/>
              <a:t>A commit object represents the complete state of the project, including all the files in the project</a:t>
            </a:r>
          </a:p>
          <a:p>
            <a:pPr lvl="1">
              <a:spcBef>
                <a:spcPts val="500"/>
              </a:spcBef>
              <a:buClr>
                <a:srgbClr val="BF00FF"/>
              </a:buClr>
              <a:buSzPct val="55000"/>
              <a:buFont typeface="Wingdings" panose="05000000000000000000" pitchFamily="2" charset="2"/>
              <a:buChar char=""/>
            </a:pPr>
            <a:r>
              <a:rPr lang="en-US" altLang="en-US" sz="2000"/>
              <a:t>The </a:t>
            </a:r>
            <a:r>
              <a:rPr lang="en-US" altLang="en-US" sz="2000" i="1"/>
              <a:t>very first </a:t>
            </a:r>
            <a:r>
              <a:rPr lang="en-US" altLang="en-US" sz="2000"/>
              <a:t>commit object has no “parents”</a:t>
            </a:r>
          </a:p>
          <a:p>
            <a:pPr lvl="1">
              <a:spcBef>
                <a:spcPts val="500"/>
              </a:spcBef>
              <a:buClr>
                <a:srgbClr val="BF00FF"/>
              </a:buClr>
              <a:buSzPct val="55000"/>
              <a:buFont typeface="Wingdings" panose="05000000000000000000" pitchFamily="2" charset="2"/>
              <a:buChar char=""/>
            </a:pPr>
            <a:r>
              <a:rPr lang="en-US" altLang="en-US" sz="2000"/>
              <a:t>Usually, you take some commit object, make some changes, and create a new commit object; the original commit object is the parent of the new commit object</a:t>
            </a:r>
          </a:p>
          <a:p>
            <a:pPr lvl="2">
              <a:spcBef>
                <a:spcPts val="450"/>
              </a:spcBef>
              <a:buClr>
                <a:srgbClr val="0073D9"/>
              </a:buClr>
              <a:buSzPct val="50000"/>
              <a:buFont typeface="Wingdings" panose="05000000000000000000" pitchFamily="2" charset="2"/>
              <a:buChar char=""/>
            </a:pPr>
            <a:r>
              <a:rPr lang="en-US" altLang="en-US" sz="1800"/>
              <a:t>Hence, most commit objects have a single parent</a:t>
            </a:r>
          </a:p>
          <a:p>
            <a:pPr lvl="1">
              <a:spcBef>
                <a:spcPts val="500"/>
              </a:spcBef>
              <a:buClr>
                <a:srgbClr val="BF00FF"/>
              </a:buClr>
              <a:buSzPct val="55000"/>
              <a:buFont typeface="Wingdings" panose="05000000000000000000" pitchFamily="2" charset="2"/>
              <a:buChar char=""/>
            </a:pPr>
            <a:r>
              <a:rPr lang="en-US" altLang="en-US" sz="2000"/>
              <a:t>You can also </a:t>
            </a:r>
            <a:r>
              <a:rPr lang="en-US" altLang="en-US" sz="2000">
                <a:solidFill>
                  <a:srgbClr val="FF0000"/>
                </a:solidFill>
              </a:rPr>
              <a:t>merge</a:t>
            </a:r>
            <a:r>
              <a:rPr lang="en-US" altLang="en-US" sz="2000"/>
              <a:t> two commit objects to form a new one</a:t>
            </a:r>
          </a:p>
          <a:p>
            <a:pPr lvl="2">
              <a:spcBef>
                <a:spcPts val="450"/>
              </a:spcBef>
              <a:buClr>
                <a:srgbClr val="0073D9"/>
              </a:buClr>
              <a:buSzPct val="50000"/>
              <a:buFont typeface="Wingdings" panose="05000000000000000000" pitchFamily="2" charset="2"/>
              <a:buChar char=""/>
            </a:pPr>
            <a:r>
              <a:rPr lang="en-US" altLang="en-US" sz="1800"/>
              <a:t>The new commit object has two parents</a:t>
            </a:r>
          </a:p>
          <a:p>
            <a:pPr>
              <a:spcBef>
                <a:spcPts val="650"/>
              </a:spcBef>
              <a:buClr>
                <a:srgbClr val="0073D9"/>
              </a:buClr>
              <a:buSzPct val="60000"/>
              <a:buFont typeface="Wingdings" panose="05000000000000000000" pitchFamily="2" charset="2"/>
              <a:buChar char=""/>
            </a:pPr>
            <a:r>
              <a:rPr lang="en-US" altLang="en-US" sz="2600"/>
              <a:t>Hence, commit objects form a </a:t>
            </a:r>
            <a:r>
              <a:rPr lang="en-US" altLang="en-US" sz="2600" b="1"/>
              <a:t>directed graph</a:t>
            </a:r>
          </a:p>
          <a:p>
            <a:pPr lvl="1">
              <a:spcBef>
                <a:spcPts val="550"/>
              </a:spcBef>
              <a:buClr>
                <a:srgbClr val="BF00FF"/>
              </a:buClr>
              <a:buSzPct val="55000"/>
              <a:buFont typeface="Wingdings" panose="05000000000000000000" pitchFamily="2" charset="2"/>
              <a:buChar char=""/>
            </a:pPr>
            <a:r>
              <a:rPr lang="en-US" altLang="en-US" sz="2200"/>
              <a:t>Git is all about using and manipulating this graph</a:t>
            </a:r>
          </a:p>
          <a:p>
            <a:pPr marL="341313">
              <a:spcBef>
                <a:spcPts val="550"/>
              </a:spcBef>
              <a:buClrTx/>
              <a:buSzPct val="60000"/>
              <a:buFontTx/>
              <a:buNone/>
            </a:pPr>
            <a:endParaRPr lang="en-US" altLang="en-US" sz="2200"/>
          </a:p>
        </p:txBody>
      </p:sp>
      <p:sp>
        <p:nvSpPr>
          <p:cNvPr id="18435" name="Text Box 3">
            <a:extLst>
              <a:ext uri="{FF2B5EF4-FFF2-40B4-BE49-F238E27FC236}">
                <a16:creationId xmlns:a16="http://schemas.microsoft.com/office/drawing/2014/main" id="{EB651576-6BF8-4E52-BE60-7B7FB8E953C0}"/>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D1B4AC2B-8555-4009-84E7-CB4F181050FF}" type="slidenum">
              <a:rPr lang="en-US" altLang="en-US" sz="1400">
                <a:latin typeface="Arial" panose="020B0604020202020204" pitchFamily="34" charset="0"/>
              </a:rPr>
              <a:pPr algn="r" eaLnBrk="1" hangingPunct="1">
                <a:buClrTx/>
                <a:buFontTx/>
                <a:buNone/>
              </a:pPr>
              <a:t>15</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8434">
                                            <p:txEl>
                                              <p:pRg st="0" end="0"/>
                                            </p:txEl>
                                          </p:spTgt>
                                        </p:tgtEl>
                                        <p:attrNameLst>
                                          <p:attrName>style.visibility</p:attrName>
                                        </p:attrNameLst>
                                      </p:cBhvr>
                                      <p:to>
                                        <p:strVal val="visible"/>
                                      </p:to>
                                    </p:set>
                                    <p:animEffect transition="in" filter="wipe(left)">
                                      <p:cBhvr additive="repl">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8434">
                                            <p:txEl>
                                              <p:pRg st="1" end="1"/>
                                            </p:txEl>
                                          </p:spTgt>
                                        </p:tgtEl>
                                        <p:attrNameLst>
                                          <p:attrName>style.visibility</p:attrName>
                                        </p:attrNameLst>
                                      </p:cBhvr>
                                      <p:to>
                                        <p:strVal val="visible"/>
                                      </p:to>
                                    </p:set>
                                    <p:animEffect transition="in" filter="wipe(left)">
                                      <p:cBhvr additive="repl">
                                        <p:cTn id="12" dur="500"/>
                                        <p:tgtEl>
                                          <p:spTgt spid="184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8434">
                                            <p:txEl>
                                              <p:pRg st="2" end="2"/>
                                            </p:txEl>
                                          </p:spTgt>
                                        </p:tgtEl>
                                        <p:attrNameLst>
                                          <p:attrName>style.visibility</p:attrName>
                                        </p:attrNameLst>
                                      </p:cBhvr>
                                      <p:to>
                                        <p:strVal val="visible"/>
                                      </p:to>
                                    </p:set>
                                    <p:animEffect transition="in" filter="wipe(left)">
                                      <p:cBhvr additive="repl">
                                        <p:cTn id="17" dur="500"/>
                                        <p:tgtEl>
                                          <p:spTgt spid="184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8434">
                                            <p:txEl>
                                              <p:pRg st="3" end="3"/>
                                            </p:txEl>
                                          </p:spTgt>
                                        </p:tgtEl>
                                        <p:attrNameLst>
                                          <p:attrName>style.visibility</p:attrName>
                                        </p:attrNameLst>
                                      </p:cBhvr>
                                      <p:to>
                                        <p:strVal val="visible"/>
                                      </p:to>
                                    </p:set>
                                    <p:animEffect transition="in" filter="wipe(left)">
                                      <p:cBhvr additive="repl">
                                        <p:cTn id="22" dur="500"/>
                                        <p:tgtEl>
                                          <p:spTgt spid="184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8434">
                                            <p:txEl>
                                              <p:pRg st="4" end="4"/>
                                            </p:txEl>
                                          </p:spTgt>
                                        </p:tgtEl>
                                        <p:attrNameLst>
                                          <p:attrName>style.visibility</p:attrName>
                                        </p:attrNameLst>
                                      </p:cBhvr>
                                      <p:to>
                                        <p:strVal val="visible"/>
                                      </p:to>
                                    </p:set>
                                    <p:animEffect transition="in" filter="wipe(left)">
                                      <p:cBhvr additive="repl">
                                        <p:cTn id="27" dur="500"/>
                                        <p:tgtEl>
                                          <p:spTgt spid="184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8434">
                                            <p:txEl>
                                              <p:pRg st="5" end="5"/>
                                            </p:txEl>
                                          </p:spTgt>
                                        </p:tgtEl>
                                        <p:attrNameLst>
                                          <p:attrName>style.visibility</p:attrName>
                                        </p:attrNameLst>
                                      </p:cBhvr>
                                      <p:to>
                                        <p:strVal val="visible"/>
                                      </p:to>
                                    </p:set>
                                    <p:animEffect transition="in" filter="wipe(left)">
                                      <p:cBhvr additive="repl">
                                        <p:cTn id="32" dur="500"/>
                                        <p:tgtEl>
                                          <p:spTgt spid="1843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18434">
                                            <p:txEl>
                                              <p:pRg st="6" end="6"/>
                                            </p:txEl>
                                          </p:spTgt>
                                        </p:tgtEl>
                                        <p:attrNameLst>
                                          <p:attrName>style.visibility</p:attrName>
                                        </p:attrNameLst>
                                      </p:cBhvr>
                                      <p:to>
                                        <p:strVal val="visible"/>
                                      </p:to>
                                    </p:set>
                                    <p:animEffect transition="in" filter="wipe(left)">
                                      <p:cBhvr additive="repl">
                                        <p:cTn id="37" dur="500"/>
                                        <p:tgtEl>
                                          <p:spTgt spid="1843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18434">
                                            <p:txEl>
                                              <p:pRg st="7" end="7"/>
                                            </p:txEl>
                                          </p:spTgt>
                                        </p:tgtEl>
                                        <p:attrNameLst>
                                          <p:attrName>style.visibility</p:attrName>
                                        </p:attrNameLst>
                                      </p:cBhvr>
                                      <p:to>
                                        <p:strVal val="visible"/>
                                      </p:to>
                                    </p:set>
                                    <p:animEffect transition="in" filter="wipe(left)">
                                      <p:cBhvr additive="repl">
                                        <p:cTn id="42" dur="500"/>
                                        <p:tgtEl>
                                          <p:spTgt spid="1843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18434">
                                            <p:txEl>
                                              <p:pRg st="8" end="8"/>
                                            </p:txEl>
                                          </p:spTgt>
                                        </p:tgtEl>
                                        <p:attrNameLst>
                                          <p:attrName>style.visibility</p:attrName>
                                        </p:attrNameLst>
                                      </p:cBhvr>
                                      <p:to>
                                        <p:strVal val="visible"/>
                                      </p:to>
                                    </p:set>
                                    <p:animEffect transition="in" filter="wipe(left)">
                                      <p:cBhvr additive="repl">
                                        <p:cTn id="47" dur="500"/>
                                        <p:tgtEl>
                                          <p:spTgt spid="1843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additive="repl">
                                        <p:cTn id="51" dur="1" fill="hold">
                                          <p:stCondLst>
                                            <p:cond delay="0"/>
                                          </p:stCondLst>
                                        </p:cTn>
                                        <p:tgtEl>
                                          <p:spTgt spid="18434">
                                            <p:txEl>
                                              <p:pRg st="9" end="9"/>
                                            </p:txEl>
                                          </p:spTgt>
                                        </p:tgtEl>
                                        <p:attrNameLst>
                                          <p:attrName>style.visibility</p:attrName>
                                        </p:attrNameLst>
                                      </p:cBhvr>
                                      <p:to>
                                        <p:strVal val="visible"/>
                                      </p:to>
                                    </p:set>
                                    <p:animEffect transition="in" filter="wipe(left)">
                                      <p:cBhvr additive="repl">
                                        <p:cTn id="52" dur="500"/>
                                        <p:tgtEl>
                                          <p:spTgt spid="184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075A1F8A-C72C-4EB5-8AF8-E26989812B21}"/>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Working with your own repository</a:t>
            </a:r>
          </a:p>
        </p:txBody>
      </p:sp>
      <p:sp>
        <p:nvSpPr>
          <p:cNvPr id="19458" name="Text Box 2">
            <a:extLst>
              <a:ext uri="{FF2B5EF4-FFF2-40B4-BE49-F238E27FC236}">
                <a16:creationId xmlns:a16="http://schemas.microsoft.com/office/drawing/2014/main" id="{4ED3DB69-17BE-414A-95BD-1A44A97560CB}"/>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t>A </a:t>
            </a:r>
            <a:r>
              <a:rPr lang="en-US" altLang="en-US">
                <a:solidFill>
                  <a:srgbClr val="FF0000"/>
                </a:solidFill>
              </a:rPr>
              <a:t>head</a:t>
            </a:r>
            <a:r>
              <a:rPr lang="en-US" altLang="en-US"/>
              <a:t> is a reference to a commit object</a:t>
            </a:r>
          </a:p>
          <a:p>
            <a:pPr>
              <a:spcBef>
                <a:spcPts val="600"/>
              </a:spcBef>
              <a:buClr>
                <a:srgbClr val="0073D9"/>
              </a:buClr>
              <a:buSzPct val="60000"/>
              <a:buFont typeface="Wingdings" panose="05000000000000000000" pitchFamily="2" charset="2"/>
              <a:buChar char=""/>
            </a:pPr>
            <a:r>
              <a:rPr lang="en-US" altLang="en-US"/>
              <a:t>The “current head” is called </a:t>
            </a:r>
            <a:r>
              <a:rPr lang="en-US" altLang="en-US">
                <a:solidFill>
                  <a:srgbClr val="FF0000"/>
                </a:solidFill>
                <a:latin typeface="Trebuchet MS" panose="020B0603020202020204" pitchFamily="34" charset="0"/>
              </a:rPr>
              <a:t>HEAD</a:t>
            </a:r>
            <a:r>
              <a:rPr lang="en-US" altLang="en-US"/>
              <a:t> (all caps)</a:t>
            </a:r>
          </a:p>
          <a:p>
            <a:pPr>
              <a:spcBef>
                <a:spcPts val="600"/>
              </a:spcBef>
              <a:buClr>
                <a:srgbClr val="0073D9"/>
              </a:buClr>
              <a:buSzPct val="60000"/>
              <a:buFont typeface="Wingdings" panose="05000000000000000000" pitchFamily="2" charset="2"/>
              <a:buChar char=""/>
            </a:pPr>
            <a:r>
              <a:rPr lang="en-US" altLang="en-US"/>
              <a:t>Usually, you will take </a:t>
            </a:r>
            <a:r>
              <a:rPr lang="en-US" altLang="en-US">
                <a:solidFill>
                  <a:srgbClr val="3300FF"/>
                </a:solidFill>
                <a:latin typeface="Trebuchet MS" panose="020B0603020202020204" pitchFamily="34" charset="0"/>
              </a:rPr>
              <a:t>HEAD</a:t>
            </a:r>
            <a:r>
              <a:rPr lang="en-US" altLang="en-US">
                <a:solidFill>
                  <a:srgbClr val="3300FF"/>
                </a:solidFill>
              </a:rPr>
              <a:t> </a:t>
            </a:r>
            <a:r>
              <a:rPr lang="en-US" altLang="en-US"/>
              <a:t>(the current commit object), make some changes to it, and commit the changes, creating a new current commit object</a:t>
            </a:r>
          </a:p>
          <a:p>
            <a:pPr lvl="1">
              <a:spcBef>
                <a:spcPts val="500"/>
              </a:spcBef>
              <a:buClr>
                <a:srgbClr val="BF00FF"/>
              </a:buClr>
              <a:buSzPct val="55000"/>
              <a:buFont typeface="Wingdings" panose="05000000000000000000" pitchFamily="2" charset="2"/>
              <a:buChar char=""/>
            </a:pPr>
            <a:r>
              <a:rPr lang="en-US" altLang="en-US" sz="2000"/>
              <a:t>This results in a linear graph:  </a:t>
            </a:r>
            <a:r>
              <a:rPr lang="en-US" altLang="en-US" sz="2000">
                <a:latin typeface="Trebuchet MS" panose="020B0603020202020204" pitchFamily="34" charset="0"/>
              </a:rPr>
              <a:t>A </a:t>
            </a:r>
            <a:r>
              <a:rPr lang="en-US" altLang="en-US" sz="2000">
                <a:latin typeface="Wingdings" panose="05000000000000000000" pitchFamily="2" charset="2"/>
              </a:rPr>
              <a:t></a:t>
            </a:r>
            <a:r>
              <a:rPr lang="en-US" altLang="en-US" sz="2000">
                <a:latin typeface="Trebuchet MS" panose="020B0603020202020204" pitchFamily="34" charset="0"/>
              </a:rPr>
              <a:t> B </a:t>
            </a:r>
            <a:r>
              <a:rPr lang="en-US" altLang="en-US" sz="2000">
                <a:latin typeface="Wingdings" panose="05000000000000000000" pitchFamily="2" charset="2"/>
              </a:rPr>
              <a:t></a:t>
            </a:r>
            <a:r>
              <a:rPr lang="en-US" altLang="en-US" sz="2000">
                <a:latin typeface="Trebuchet MS" panose="020B0603020202020204" pitchFamily="34" charset="0"/>
              </a:rPr>
              <a:t> C </a:t>
            </a:r>
            <a:r>
              <a:rPr lang="en-US" altLang="en-US" sz="2000">
                <a:latin typeface="Wingdings" panose="05000000000000000000" pitchFamily="2" charset="2"/>
              </a:rPr>
              <a:t></a:t>
            </a:r>
            <a:r>
              <a:rPr lang="en-US" altLang="en-US" sz="2000">
                <a:latin typeface="Trebuchet MS" panose="020B0603020202020204" pitchFamily="34" charset="0"/>
              </a:rPr>
              <a:t> …</a:t>
            </a:r>
            <a:r>
              <a:rPr lang="en-US" altLang="en-US" sz="2000">
                <a:latin typeface="Wingdings" panose="05000000000000000000" pitchFamily="2" charset="2"/>
              </a:rPr>
              <a:t></a:t>
            </a:r>
            <a:r>
              <a:rPr lang="en-US" altLang="en-US" sz="2000">
                <a:latin typeface="Trebuchet MS" panose="020B0603020202020204" pitchFamily="34" charset="0"/>
              </a:rPr>
              <a:t> HEAD</a:t>
            </a:r>
            <a:br>
              <a:rPr lang="en-US" altLang="en-US" sz="2000">
                <a:latin typeface="Trebuchet MS" panose="020B0603020202020204" pitchFamily="34" charset="0"/>
              </a:rPr>
            </a:br>
            <a:endParaRPr lang="en-US" altLang="en-US" sz="2000">
              <a:latin typeface="Trebuchet MS" panose="020B0603020202020204" pitchFamily="34" charset="0"/>
            </a:endParaRPr>
          </a:p>
          <a:p>
            <a:pPr>
              <a:spcBef>
                <a:spcPts val="600"/>
              </a:spcBef>
              <a:buClr>
                <a:srgbClr val="0073D9"/>
              </a:buClr>
              <a:buSzPct val="60000"/>
              <a:buFont typeface="Wingdings" panose="05000000000000000000" pitchFamily="2" charset="2"/>
              <a:buChar char=""/>
            </a:pPr>
            <a:r>
              <a:rPr lang="en-US" altLang="en-US"/>
              <a:t>You can also take any previous commit object, make changes to it, and commit those changes</a:t>
            </a:r>
          </a:p>
          <a:p>
            <a:pPr lvl="1">
              <a:spcBef>
                <a:spcPts val="500"/>
              </a:spcBef>
              <a:buClr>
                <a:srgbClr val="BF00FF"/>
              </a:buClr>
              <a:buSzPct val="55000"/>
              <a:buFont typeface="Wingdings" panose="05000000000000000000" pitchFamily="2" charset="2"/>
              <a:buChar char=""/>
            </a:pPr>
            <a:r>
              <a:rPr lang="en-US" altLang="en-US" sz="2000"/>
              <a:t>This creates a </a:t>
            </a:r>
            <a:r>
              <a:rPr lang="en-US" altLang="en-US" sz="2000">
                <a:solidFill>
                  <a:srgbClr val="FF0000"/>
                </a:solidFill>
              </a:rPr>
              <a:t>branch</a:t>
            </a:r>
            <a:r>
              <a:rPr lang="en-US" altLang="en-US" sz="2000"/>
              <a:t> in the graph of commit objects</a:t>
            </a:r>
          </a:p>
          <a:p>
            <a:pPr>
              <a:spcBef>
                <a:spcPts val="600"/>
              </a:spcBef>
              <a:buClr>
                <a:srgbClr val="0073D9"/>
              </a:buClr>
              <a:buSzPct val="60000"/>
              <a:buFont typeface="Wingdings" panose="05000000000000000000" pitchFamily="2" charset="2"/>
              <a:buChar char=""/>
            </a:pPr>
            <a:r>
              <a:rPr lang="en-US" altLang="en-US"/>
              <a:t>You can </a:t>
            </a:r>
            <a:r>
              <a:rPr lang="en-US" altLang="en-US">
                <a:solidFill>
                  <a:srgbClr val="FF0000"/>
                </a:solidFill>
              </a:rPr>
              <a:t>merge</a:t>
            </a:r>
            <a:r>
              <a:rPr lang="en-US" altLang="en-US"/>
              <a:t> any previous commit objects</a:t>
            </a:r>
          </a:p>
          <a:p>
            <a:pPr lvl="1">
              <a:spcBef>
                <a:spcPts val="500"/>
              </a:spcBef>
              <a:buClr>
                <a:srgbClr val="BF00FF"/>
              </a:buClr>
              <a:buSzPct val="55000"/>
              <a:buFont typeface="Wingdings" panose="05000000000000000000" pitchFamily="2" charset="2"/>
              <a:buChar char=""/>
            </a:pPr>
            <a:r>
              <a:rPr lang="en-US" altLang="en-US" sz="2000"/>
              <a:t>This joins branches in the commit graph</a:t>
            </a:r>
          </a:p>
        </p:txBody>
      </p:sp>
      <p:sp>
        <p:nvSpPr>
          <p:cNvPr id="19459" name="Text Box 3">
            <a:extLst>
              <a:ext uri="{FF2B5EF4-FFF2-40B4-BE49-F238E27FC236}">
                <a16:creationId xmlns:a16="http://schemas.microsoft.com/office/drawing/2014/main" id="{63B14784-5333-46AA-9231-9D821985886A}"/>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8C5E7AA1-1425-40B9-AABE-6A0EA6374211}" type="slidenum">
              <a:rPr lang="en-US" altLang="en-US" sz="1400">
                <a:latin typeface="Arial" panose="020B0604020202020204" pitchFamily="34" charset="0"/>
              </a:rPr>
              <a:pPr algn="r" eaLnBrk="1" hangingPunct="1">
                <a:buClrTx/>
                <a:buFontTx/>
                <a:buNone/>
              </a:pPr>
              <a:t>16</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9458">
                                            <p:txEl>
                                              <p:pRg st="0" end="0"/>
                                            </p:txEl>
                                          </p:spTgt>
                                        </p:tgtEl>
                                        <p:attrNameLst>
                                          <p:attrName>style.visibility</p:attrName>
                                        </p:attrNameLst>
                                      </p:cBhvr>
                                      <p:to>
                                        <p:strVal val="visible"/>
                                      </p:to>
                                    </p:set>
                                    <p:animEffect transition="in" filter="wipe(left)">
                                      <p:cBhvr additive="repl">
                                        <p:cTn id="7" dur="500"/>
                                        <p:tgtEl>
                                          <p:spTgt spid="194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9458">
                                            <p:txEl>
                                              <p:pRg st="1" end="1"/>
                                            </p:txEl>
                                          </p:spTgt>
                                        </p:tgtEl>
                                        <p:attrNameLst>
                                          <p:attrName>style.visibility</p:attrName>
                                        </p:attrNameLst>
                                      </p:cBhvr>
                                      <p:to>
                                        <p:strVal val="visible"/>
                                      </p:to>
                                    </p:set>
                                    <p:animEffect transition="in" filter="wipe(left)">
                                      <p:cBhvr additive="repl">
                                        <p:cTn id="12" dur="500"/>
                                        <p:tgtEl>
                                          <p:spTgt spid="194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9458">
                                            <p:txEl>
                                              <p:pRg st="2" end="2"/>
                                            </p:txEl>
                                          </p:spTgt>
                                        </p:tgtEl>
                                        <p:attrNameLst>
                                          <p:attrName>style.visibility</p:attrName>
                                        </p:attrNameLst>
                                      </p:cBhvr>
                                      <p:to>
                                        <p:strVal val="visible"/>
                                      </p:to>
                                    </p:set>
                                    <p:animEffect transition="in" filter="wipe(left)">
                                      <p:cBhvr additive="repl">
                                        <p:cTn id="17" dur="500"/>
                                        <p:tgtEl>
                                          <p:spTgt spid="194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9458">
                                            <p:txEl>
                                              <p:pRg st="3" end="3"/>
                                            </p:txEl>
                                          </p:spTgt>
                                        </p:tgtEl>
                                        <p:attrNameLst>
                                          <p:attrName>style.visibility</p:attrName>
                                        </p:attrNameLst>
                                      </p:cBhvr>
                                      <p:to>
                                        <p:strVal val="visible"/>
                                      </p:to>
                                    </p:set>
                                    <p:animEffect transition="in" filter="wipe(left)">
                                      <p:cBhvr additive="repl">
                                        <p:cTn id="22" dur="500"/>
                                        <p:tgtEl>
                                          <p:spTgt spid="194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9458">
                                            <p:txEl>
                                              <p:pRg st="4" end="4"/>
                                            </p:txEl>
                                          </p:spTgt>
                                        </p:tgtEl>
                                        <p:attrNameLst>
                                          <p:attrName>style.visibility</p:attrName>
                                        </p:attrNameLst>
                                      </p:cBhvr>
                                      <p:to>
                                        <p:strVal val="visible"/>
                                      </p:to>
                                    </p:set>
                                    <p:animEffect transition="in" filter="wipe(left)">
                                      <p:cBhvr additive="repl">
                                        <p:cTn id="27" dur="500"/>
                                        <p:tgtEl>
                                          <p:spTgt spid="1945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9458">
                                            <p:txEl>
                                              <p:pRg st="5" end="5"/>
                                            </p:txEl>
                                          </p:spTgt>
                                        </p:tgtEl>
                                        <p:attrNameLst>
                                          <p:attrName>style.visibility</p:attrName>
                                        </p:attrNameLst>
                                      </p:cBhvr>
                                      <p:to>
                                        <p:strVal val="visible"/>
                                      </p:to>
                                    </p:set>
                                    <p:animEffect transition="in" filter="wipe(left)">
                                      <p:cBhvr additive="repl">
                                        <p:cTn id="32" dur="500"/>
                                        <p:tgtEl>
                                          <p:spTgt spid="1945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19458">
                                            <p:txEl>
                                              <p:pRg st="6" end="6"/>
                                            </p:txEl>
                                          </p:spTgt>
                                        </p:tgtEl>
                                        <p:attrNameLst>
                                          <p:attrName>style.visibility</p:attrName>
                                        </p:attrNameLst>
                                      </p:cBhvr>
                                      <p:to>
                                        <p:strVal val="visible"/>
                                      </p:to>
                                    </p:set>
                                    <p:animEffect transition="in" filter="wipe(left)">
                                      <p:cBhvr additive="repl">
                                        <p:cTn id="37" dur="500"/>
                                        <p:tgtEl>
                                          <p:spTgt spid="1945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19458">
                                            <p:txEl>
                                              <p:pRg st="7" end="7"/>
                                            </p:txEl>
                                          </p:spTgt>
                                        </p:tgtEl>
                                        <p:attrNameLst>
                                          <p:attrName>style.visibility</p:attrName>
                                        </p:attrNameLst>
                                      </p:cBhvr>
                                      <p:to>
                                        <p:strVal val="visible"/>
                                      </p:to>
                                    </p:set>
                                    <p:animEffect transition="in" filter="wipe(left)">
                                      <p:cBhvr additive="repl">
                                        <p:cTn id="42" dur="500"/>
                                        <p:tgtEl>
                                          <p:spTgt spid="194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Text Box 1">
            <a:extLst>
              <a:ext uri="{FF2B5EF4-FFF2-40B4-BE49-F238E27FC236}">
                <a16:creationId xmlns:a16="http://schemas.microsoft.com/office/drawing/2014/main" id="{48E106CC-9D3D-49AD-B9B1-CA1F54E39B92}"/>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Commit messages</a:t>
            </a:r>
          </a:p>
        </p:txBody>
      </p:sp>
      <p:sp>
        <p:nvSpPr>
          <p:cNvPr id="20482" name="Text Box 2">
            <a:extLst>
              <a:ext uri="{FF2B5EF4-FFF2-40B4-BE49-F238E27FC236}">
                <a16:creationId xmlns:a16="http://schemas.microsoft.com/office/drawing/2014/main" id="{3344ED4B-BC0E-4E4B-A243-96C64E4AE0E1}"/>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700"/>
              </a:spcBef>
              <a:buClr>
                <a:srgbClr val="0073D9"/>
              </a:buClr>
              <a:buSzPct val="60000"/>
              <a:buFont typeface="Wingdings" panose="05000000000000000000" pitchFamily="2" charset="2"/>
              <a:buChar char=""/>
            </a:pPr>
            <a:r>
              <a:rPr lang="en-US" altLang="en-US" sz="2800"/>
              <a:t>In git, “Commits are cheap.” Do them often.</a:t>
            </a:r>
          </a:p>
          <a:p>
            <a:pPr>
              <a:spcBef>
                <a:spcPts val="700"/>
              </a:spcBef>
              <a:buClr>
                <a:srgbClr val="0073D9"/>
              </a:buClr>
              <a:buSzPct val="60000"/>
              <a:buFont typeface="Wingdings" panose="05000000000000000000" pitchFamily="2" charset="2"/>
              <a:buChar char=""/>
            </a:pPr>
            <a:r>
              <a:rPr lang="en-US" altLang="en-US" sz="2800"/>
              <a:t>When you commit, you must provide a one-line message stating what you have done</a:t>
            </a:r>
          </a:p>
          <a:p>
            <a:pPr lvl="1">
              <a:spcBef>
                <a:spcPts val="600"/>
              </a:spcBef>
              <a:buClr>
                <a:srgbClr val="BF00FF"/>
              </a:buClr>
              <a:buSzPct val="55000"/>
              <a:buFont typeface="Wingdings" panose="05000000000000000000" pitchFamily="2" charset="2"/>
              <a:buChar char=""/>
            </a:pPr>
            <a:r>
              <a:rPr lang="en-US" altLang="en-US"/>
              <a:t>Terrible message: “Fixed a bunch of things”</a:t>
            </a:r>
          </a:p>
          <a:p>
            <a:pPr lvl="1">
              <a:spcBef>
                <a:spcPts val="600"/>
              </a:spcBef>
              <a:buClr>
                <a:srgbClr val="BF00FF"/>
              </a:buClr>
              <a:buSzPct val="55000"/>
              <a:buFont typeface="Wingdings" panose="05000000000000000000" pitchFamily="2" charset="2"/>
              <a:buChar char=""/>
            </a:pPr>
            <a:r>
              <a:rPr lang="en-US" altLang="en-US"/>
              <a:t>Better message: “Corrected the calculation of median scores”</a:t>
            </a:r>
          </a:p>
          <a:p>
            <a:pPr>
              <a:spcBef>
                <a:spcPts val="700"/>
              </a:spcBef>
              <a:buClr>
                <a:srgbClr val="0073D9"/>
              </a:buClr>
              <a:buSzPct val="60000"/>
              <a:buFont typeface="Wingdings" panose="05000000000000000000" pitchFamily="2" charset="2"/>
              <a:buChar char=""/>
            </a:pPr>
            <a:r>
              <a:rPr lang="en-US" altLang="en-US" sz="2800"/>
              <a:t>Commit messages can be very helpful, to yourself as well as to your team members</a:t>
            </a:r>
          </a:p>
          <a:p>
            <a:pPr>
              <a:spcBef>
                <a:spcPts val="700"/>
              </a:spcBef>
              <a:buClr>
                <a:srgbClr val="0073D9"/>
              </a:buClr>
              <a:buSzPct val="60000"/>
              <a:buFont typeface="Wingdings" panose="05000000000000000000" pitchFamily="2" charset="2"/>
              <a:buChar char=""/>
            </a:pPr>
            <a:r>
              <a:rPr lang="en-US" altLang="en-US" sz="2800"/>
              <a:t>You can’t say much in one line, so commit often</a:t>
            </a:r>
          </a:p>
        </p:txBody>
      </p:sp>
      <p:sp>
        <p:nvSpPr>
          <p:cNvPr id="20483" name="Text Box 3">
            <a:extLst>
              <a:ext uri="{FF2B5EF4-FFF2-40B4-BE49-F238E27FC236}">
                <a16:creationId xmlns:a16="http://schemas.microsoft.com/office/drawing/2014/main" id="{994C4416-6F4A-4E66-AFEA-B8976769F5B8}"/>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CD1B933E-9E98-41A4-8070-D497AA2ED12C}" type="slidenum">
              <a:rPr lang="en-US" altLang="en-US" sz="1400">
                <a:latin typeface="Arial" panose="020B0604020202020204" pitchFamily="34" charset="0"/>
              </a:rPr>
              <a:pPr algn="r" eaLnBrk="1" hangingPunct="1">
                <a:buClrTx/>
                <a:buFontTx/>
                <a:buNone/>
              </a:pPr>
              <a:t>17</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20482">
                                            <p:txEl>
                                              <p:pRg st="0" end="0"/>
                                            </p:txEl>
                                          </p:spTgt>
                                        </p:tgtEl>
                                        <p:attrNameLst>
                                          <p:attrName>style.visibility</p:attrName>
                                        </p:attrNameLst>
                                      </p:cBhvr>
                                      <p:to>
                                        <p:strVal val="visible"/>
                                      </p:to>
                                    </p:set>
                                    <p:animEffect transition="in" filter="wipe(left)">
                                      <p:cBhvr additive="repl">
                                        <p:cTn id="7" dur="500"/>
                                        <p:tgtEl>
                                          <p:spTgt spid="204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20482">
                                            <p:txEl>
                                              <p:pRg st="1" end="1"/>
                                            </p:txEl>
                                          </p:spTgt>
                                        </p:tgtEl>
                                        <p:attrNameLst>
                                          <p:attrName>style.visibility</p:attrName>
                                        </p:attrNameLst>
                                      </p:cBhvr>
                                      <p:to>
                                        <p:strVal val="visible"/>
                                      </p:to>
                                    </p:set>
                                    <p:animEffect transition="in" filter="wipe(left)">
                                      <p:cBhvr additive="repl">
                                        <p:cTn id="12" dur="500"/>
                                        <p:tgtEl>
                                          <p:spTgt spid="204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20482">
                                            <p:txEl>
                                              <p:pRg st="2" end="2"/>
                                            </p:txEl>
                                          </p:spTgt>
                                        </p:tgtEl>
                                        <p:attrNameLst>
                                          <p:attrName>style.visibility</p:attrName>
                                        </p:attrNameLst>
                                      </p:cBhvr>
                                      <p:to>
                                        <p:strVal val="visible"/>
                                      </p:to>
                                    </p:set>
                                    <p:animEffect transition="in" filter="wipe(left)">
                                      <p:cBhvr additive="repl">
                                        <p:cTn id="17" dur="500"/>
                                        <p:tgtEl>
                                          <p:spTgt spid="204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20482">
                                            <p:txEl>
                                              <p:pRg st="3" end="3"/>
                                            </p:txEl>
                                          </p:spTgt>
                                        </p:tgtEl>
                                        <p:attrNameLst>
                                          <p:attrName>style.visibility</p:attrName>
                                        </p:attrNameLst>
                                      </p:cBhvr>
                                      <p:to>
                                        <p:strVal val="visible"/>
                                      </p:to>
                                    </p:set>
                                    <p:animEffect transition="in" filter="wipe(left)">
                                      <p:cBhvr additive="repl">
                                        <p:cTn id="22" dur="500"/>
                                        <p:tgtEl>
                                          <p:spTgt spid="204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20482">
                                            <p:txEl>
                                              <p:pRg st="4" end="4"/>
                                            </p:txEl>
                                          </p:spTgt>
                                        </p:tgtEl>
                                        <p:attrNameLst>
                                          <p:attrName>style.visibility</p:attrName>
                                        </p:attrNameLst>
                                      </p:cBhvr>
                                      <p:to>
                                        <p:strVal val="visible"/>
                                      </p:to>
                                    </p:set>
                                    <p:animEffect transition="in" filter="wipe(left)">
                                      <p:cBhvr additive="repl">
                                        <p:cTn id="27" dur="500"/>
                                        <p:tgtEl>
                                          <p:spTgt spid="2048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20482">
                                            <p:txEl>
                                              <p:pRg st="5" end="5"/>
                                            </p:txEl>
                                          </p:spTgt>
                                        </p:tgtEl>
                                        <p:attrNameLst>
                                          <p:attrName>style.visibility</p:attrName>
                                        </p:attrNameLst>
                                      </p:cBhvr>
                                      <p:to>
                                        <p:strVal val="visible"/>
                                      </p:to>
                                    </p:set>
                                    <p:animEffect transition="in" filter="wipe(left)">
                                      <p:cBhvr additive="repl">
                                        <p:cTn id="32" dur="500"/>
                                        <p:tgtEl>
                                          <p:spTgt spid="20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B6E17DB6-FE98-4482-9EB7-B47195720DE6}"/>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Choose an editor</a:t>
            </a:r>
          </a:p>
        </p:txBody>
      </p:sp>
      <p:sp>
        <p:nvSpPr>
          <p:cNvPr id="21506" name="Text Box 2">
            <a:extLst>
              <a:ext uri="{FF2B5EF4-FFF2-40B4-BE49-F238E27FC236}">
                <a16:creationId xmlns:a16="http://schemas.microsoft.com/office/drawing/2014/main" id="{2865A8EC-A6CE-4745-A82B-1018FCF48068}"/>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700"/>
              </a:spcBef>
              <a:buClr>
                <a:srgbClr val="0073D9"/>
              </a:buClr>
              <a:buSzPct val="60000"/>
              <a:buFont typeface="Wingdings" panose="05000000000000000000" pitchFamily="2" charset="2"/>
              <a:buChar char=""/>
            </a:pPr>
            <a:r>
              <a:rPr lang="en-US" altLang="en-US" sz="2800"/>
              <a:t>When you “commit,” git will require you to type in a commit message</a:t>
            </a:r>
          </a:p>
          <a:p>
            <a:pPr>
              <a:spcBef>
                <a:spcPts val="700"/>
              </a:spcBef>
              <a:buClr>
                <a:srgbClr val="0073D9"/>
              </a:buClr>
              <a:buSzPct val="60000"/>
              <a:buFont typeface="Wingdings" panose="05000000000000000000" pitchFamily="2" charset="2"/>
              <a:buChar char=""/>
            </a:pPr>
            <a:r>
              <a:rPr lang="en-US" altLang="en-US" sz="2800"/>
              <a:t>For longer commit messages, you will use an editor</a:t>
            </a:r>
          </a:p>
          <a:p>
            <a:pPr>
              <a:spcBef>
                <a:spcPts val="700"/>
              </a:spcBef>
              <a:buClr>
                <a:srgbClr val="0073D9"/>
              </a:buClr>
              <a:buSzPct val="60000"/>
              <a:buFont typeface="Wingdings" panose="05000000000000000000" pitchFamily="2" charset="2"/>
              <a:buChar char=""/>
            </a:pPr>
            <a:r>
              <a:rPr lang="en-US" altLang="en-US" sz="2800"/>
              <a:t>The default editor is probably </a:t>
            </a:r>
            <a:r>
              <a:rPr lang="en-US" altLang="en-US" sz="2800">
                <a:solidFill>
                  <a:srgbClr val="804000"/>
                </a:solidFill>
                <a:latin typeface="Consolas" panose="020B0609020204030204" pitchFamily="49" charset="0"/>
              </a:rPr>
              <a:t>vim</a:t>
            </a:r>
          </a:p>
          <a:p>
            <a:pPr>
              <a:spcBef>
                <a:spcPts val="700"/>
              </a:spcBef>
              <a:buClr>
                <a:srgbClr val="0073D9"/>
              </a:buClr>
              <a:buSzPct val="60000"/>
              <a:buFont typeface="Wingdings" panose="05000000000000000000" pitchFamily="2" charset="2"/>
              <a:buChar char=""/>
            </a:pPr>
            <a:r>
              <a:rPr lang="en-US" altLang="en-US" sz="2800"/>
              <a:t>To change the default editor:</a:t>
            </a:r>
          </a:p>
          <a:p>
            <a:pPr lvl="1">
              <a:spcBef>
                <a:spcPts val="500"/>
              </a:spcBef>
              <a:buClr>
                <a:srgbClr val="BF00FF"/>
              </a:buClr>
              <a:buSzPct val="55000"/>
              <a:buFont typeface="Wingdings" panose="05000000000000000000" pitchFamily="2" charset="2"/>
              <a:buChar char=""/>
            </a:pPr>
            <a:r>
              <a:rPr lang="en-US" altLang="en-US" sz="2000">
                <a:solidFill>
                  <a:srgbClr val="804000"/>
                </a:solidFill>
                <a:latin typeface="Consolas" panose="020B0609020204030204" pitchFamily="49" charset="0"/>
              </a:rPr>
              <a:t>git config --global core.editor /path/to/editor</a:t>
            </a:r>
            <a:br>
              <a:rPr lang="en-US" altLang="en-US" sz="2000">
                <a:solidFill>
                  <a:srgbClr val="804000"/>
                </a:solidFill>
                <a:latin typeface="Consolas" panose="020B0609020204030204" pitchFamily="49" charset="0"/>
              </a:rPr>
            </a:br>
            <a:br>
              <a:rPr lang="en-US" altLang="en-US" sz="2000">
                <a:solidFill>
                  <a:srgbClr val="804000"/>
                </a:solidFill>
                <a:latin typeface="Consolas" panose="020B0609020204030204" pitchFamily="49" charset="0"/>
              </a:rPr>
            </a:br>
            <a:endParaRPr lang="en-US" altLang="en-US" sz="2000">
              <a:solidFill>
                <a:srgbClr val="804000"/>
              </a:solidFill>
              <a:latin typeface="Consolas" panose="020B0609020204030204" pitchFamily="49" charset="0"/>
            </a:endParaRPr>
          </a:p>
          <a:p>
            <a:pPr>
              <a:spcBef>
                <a:spcPts val="700"/>
              </a:spcBef>
              <a:buClr>
                <a:srgbClr val="0073D9"/>
              </a:buClr>
              <a:buSzPct val="60000"/>
              <a:buFont typeface="Wingdings" panose="05000000000000000000" pitchFamily="2" charset="2"/>
              <a:buChar char=""/>
            </a:pPr>
            <a:r>
              <a:rPr lang="en-US" altLang="en-US" sz="2800"/>
              <a:t>You may also want to turn on colors:</a:t>
            </a:r>
          </a:p>
          <a:p>
            <a:pPr lvl="1">
              <a:spcBef>
                <a:spcPts val="500"/>
              </a:spcBef>
              <a:buClr>
                <a:srgbClr val="BF00FF"/>
              </a:buClr>
              <a:buSzPct val="55000"/>
              <a:buFont typeface="Wingdings" panose="05000000000000000000" pitchFamily="2" charset="2"/>
              <a:buChar char=""/>
            </a:pPr>
            <a:r>
              <a:rPr lang="en-US" altLang="en-US" sz="2000">
                <a:solidFill>
                  <a:srgbClr val="804000"/>
                </a:solidFill>
                <a:latin typeface="Consolas" panose="020B0609020204030204" pitchFamily="49" charset="0"/>
              </a:rPr>
              <a:t>git config --global color.ui auto</a:t>
            </a:r>
          </a:p>
        </p:txBody>
      </p:sp>
      <p:sp>
        <p:nvSpPr>
          <p:cNvPr id="21507" name="Text Box 3">
            <a:extLst>
              <a:ext uri="{FF2B5EF4-FFF2-40B4-BE49-F238E27FC236}">
                <a16:creationId xmlns:a16="http://schemas.microsoft.com/office/drawing/2014/main" id="{2AFE7202-A5B1-447A-8326-9236379B2799}"/>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75E83DE2-CD08-4043-8BD0-B2B388552CF0}" type="slidenum">
              <a:rPr lang="en-US" altLang="en-US" sz="1400">
                <a:latin typeface="Arial" panose="020B0604020202020204" pitchFamily="34" charset="0"/>
              </a:rPr>
              <a:pPr algn="r" eaLnBrk="1" hangingPunct="1">
                <a:buClrTx/>
                <a:buFontTx/>
                <a:buNone/>
              </a:pPr>
              <a:t>18</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21506">
                                            <p:txEl>
                                              <p:pRg st="0" end="0"/>
                                            </p:txEl>
                                          </p:spTgt>
                                        </p:tgtEl>
                                        <p:attrNameLst>
                                          <p:attrName>style.visibility</p:attrName>
                                        </p:attrNameLst>
                                      </p:cBhvr>
                                      <p:to>
                                        <p:strVal val="visible"/>
                                      </p:to>
                                    </p:set>
                                    <p:animEffect transition="in" filter="wipe(left)">
                                      <p:cBhvr additive="repl">
                                        <p:cTn id="7" dur="500"/>
                                        <p:tgtEl>
                                          <p:spTgt spid="21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21506">
                                            <p:txEl>
                                              <p:pRg st="1" end="1"/>
                                            </p:txEl>
                                          </p:spTgt>
                                        </p:tgtEl>
                                        <p:attrNameLst>
                                          <p:attrName>style.visibility</p:attrName>
                                        </p:attrNameLst>
                                      </p:cBhvr>
                                      <p:to>
                                        <p:strVal val="visible"/>
                                      </p:to>
                                    </p:set>
                                    <p:animEffect transition="in" filter="wipe(left)">
                                      <p:cBhvr additive="repl">
                                        <p:cTn id="12" dur="500"/>
                                        <p:tgtEl>
                                          <p:spTgt spid="21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21506">
                                            <p:txEl>
                                              <p:pRg st="2" end="2"/>
                                            </p:txEl>
                                          </p:spTgt>
                                        </p:tgtEl>
                                        <p:attrNameLst>
                                          <p:attrName>style.visibility</p:attrName>
                                        </p:attrNameLst>
                                      </p:cBhvr>
                                      <p:to>
                                        <p:strVal val="visible"/>
                                      </p:to>
                                    </p:set>
                                    <p:animEffect transition="in" filter="wipe(left)">
                                      <p:cBhvr additive="repl">
                                        <p:cTn id="17" dur="500"/>
                                        <p:tgtEl>
                                          <p:spTgt spid="215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21506">
                                            <p:txEl>
                                              <p:pRg st="3" end="3"/>
                                            </p:txEl>
                                          </p:spTgt>
                                        </p:tgtEl>
                                        <p:attrNameLst>
                                          <p:attrName>style.visibility</p:attrName>
                                        </p:attrNameLst>
                                      </p:cBhvr>
                                      <p:to>
                                        <p:strVal val="visible"/>
                                      </p:to>
                                    </p:set>
                                    <p:animEffect transition="in" filter="wipe(left)">
                                      <p:cBhvr additive="repl">
                                        <p:cTn id="22" dur="500"/>
                                        <p:tgtEl>
                                          <p:spTgt spid="215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21506">
                                            <p:txEl>
                                              <p:pRg st="4" end="4"/>
                                            </p:txEl>
                                          </p:spTgt>
                                        </p:tgtEl>
                                        <p:attrNameLst>
                                          <p:attrName>style.visibility</p:attrName>
                                        </p:attrNameLst>
                                      </p:cBhvr>
                                      <p:to>
                                        <p:strVal val="visible"/>
                                      </p:to>
                                    </p:set>
                                    <p:animEffect transition="in" filter="wipe(left)">
                                      <p:cBhvr additive="repl">
                                        <p:cTn id="27" dur="500"/>
                                        <p:tgtEl>
                                          <p:spTgt spid="215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21506">
                                            <p:txEl>
                                              <p:pRg st="5" end="5"/>
                                            </p:txEl>
                                          </p:spTgt>
                                        </p:tgtEl>
                                        <p:attrNameLst>
                                          <p:attrName>style.visibility</p:attrName>
                                        </p:attrNameLst>
                                      </p:cBhvr>
                                      <p:to>
                                        <p:strVal val="visible"/>
                                      </p:to>
                                    </p:set>
                                    <p:animEffect transition="in" filter="wipe(left)">
                                      <p:cBhvr additive="repl">
                                        <p:cTn id="32" dur="500"/>
                                        <p:tgtEl>
                                          <p:spTgt spid="2150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21506">
                                            <p:txEl>
                                              <p:pRg st="6" end="6"/>
                                            </p:txEl>
                                          </p:spTgt>
                                        </p:tgtEl>
                                        <p:attrNameLst>
                                          <p:attrName>style.visibility</p:attrName>
                                        </p:attrNameLst>
                                      </p:cBhvr>
                                      <p:to>
                                        <p:strVal val="visible"/>
                                      </p:to>
                                    </p:set>
                                    <p:animEffect transition="in" filter="wipe(left)">
                                      <p:cBhvr additive="repl">
                                        <p:cTn id="37" dur="500"/>
                                        <p:tgtEl>
                                          <p:spTgt spid="215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Text Box 1">
            <a:extLst>
              <a:ext uri="{FF2B5EF4-FFF2-40B4-BE49-F238E27FC236}">
                <a16:creationId xmlns:a16="http://schemas.microsoft.com/office/drawing/2014/main" id="{F979D089-4B42-4B97-93D5-457EFE3A18DD}"/>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Working with others</a:t>
            </a:r>
          </a:p>
        </p:txBody>
      </p:sp>
      <p:sp>
        <p:nvSpPr>
          <p:cNvPr id="22530" name="Text Box 2">
            <a:extLst>
              <a:ext uri="{FF2B5EF4-FFF2-40B4-BE49-F238E27FC236}">
                <a16:creationId xmlns:a16="http://schemas.microsoft.com/office/drawing/2014/main" id="{7D879FFD-58BF-4D54-9DFC-71873334B8C9}"/>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t>All repositories are equal, but it is convenient to have one central repository in the cloud</a:t>
            </a:r>
          </a:p>
          <a:p>
            <a:pPr>
              <a:spcBef>
                <a:spcPts val="600"/>
              </a:spcBef>
              <a:buClr>
                <a:srgbClr val="0073D9"/>
              </a:buClr>
              <a:buSzPct val="60000"/>
              <a:buFont typeface="Wingdings" panose="05000000000000000000" pitchFamily="2" charset="2"/>
              <a:buChar char=""/>
            </a:pPr>
            <a:r>
              <a:rPr lang="en-US" altLang="en-US"/>
              <a:t>Here’s what you normally do:</a:t>
            </a:r>
          </a:p>
          <a:p>
            <a:pPr lvl="1">
              <a:spcBef>
                <a:spcPts val="500"/>
              </a:spcBef>
              <a:buClr>
                <a:srgbClr val="BF00FF"/>
              </a:buClr>
              <a:buSzPct val="55000"/>
              <a:buFont typeface="Wingdings" panose="05000000000000000000" pitchFamily="2" charset="2"/>
              <a:buChar char=""/>
            </a:pPr>
            <a:r>
              <a:rPr lang="en-US" altLang="en-US" sz="2000"/>
              <a:t>Download the current HEAD from the central repository</a:t>
            </a:r>
          </a:p>
          <a:p>
            <a:pPr lvl="1">
              <a:spcBef>
                <a:spcPts val="500"/>
              </a:spcBef>
              <a:buClr>
                <a:srgbClr val="BF00FF"/>
              </a:buClr>
              <a:buSzPct val="55000"/>
              <a:buFont typeface="Wingdings" panose="05000000000000000000" pitchFamily="2" charset="2"/>
              <a:buChar char=""/>
            </a:pPr>
            <a:r>
              <a:rPr lang="en-US" altLang="en-US" sz="2000"/>
              <a:t>Make your changes</a:t>
            </a:r>
          </a:p>
          <a:p>
            <a:pPr lvl="1">
              <a:spcBef>
                <a:spcPts val="500"/>
              </a:spcBef>
              <a:buClr>
                <a:srgbClr val="BF00FF"/>
              </a:buClr>
              <a:buSzPct val="55000"/>
              <a:buFont typeface="Wingdings" panose="05000000000000000000" pitchFamily="2" charset="2"/>
              <a:buChar char=""/>
            </a:pPr>
            <a:r>
              <a:rPr lang="en-US" altLang="en-US" sz="2000"/>
              <a:t>Commit your changes to your local repository</a:t>
            </a:r>
          </a:p>
          <a:p>
            <a:pPr lvl="1">
              <a:spcBef>
                <a:spcPts val="500"/>
              </a:spcBef>
              <a:buClr>
                <a:srgbClr val="BF00FF"/>
              </a:buClr>
              <a:buSzPct val="55000"/>
              <a:buFont typeface="Wingdings" panose="05000000000000000000" pitchFamily="2" charset="2"/>
              <a:buChar char=""/>
            </a:pPr>
            <a:r>
              <a:rPr lang="en-US" altLang="en-US" sz="2000"/>
              <a:t>Check to make sure someone else on your team hasn’t updated the central repository since you got it</a:t>
            </a:r>
          </a:p>
          <a:p>
            <a:pPr lvl="1">
              <a:spcBef>
                <a:spcPts val="500"/>
              </a:spcBef>
              <a:buClr>
                <a:srgbClr val="BF00FF"/>
              </a:buClr>
              <a:buSzPct val="55000"/>
              <a:buFont typeface="Wingdings" panose="05000000000000000000" pitchFamily="2" charset="2"/>
              <a:buChar char=""/>
            </a:pPr>
            <a:r>
              <a:rPr lang="en-US" altLang="en-US" sz="2000"/>
              <a:t>Upload your changes to the central repository</a:t>
            </a:r>
          </a:p>
          <a:p>
            <a:pPr>
              <a:spcBef>
                <a:spcPts val="600"/>
              </a:spcBef>
              <a:buClr>
                <a:srgbClr val="0073D9"/>
              </a:buClr>
              <a:buSzPct val="60000"/>
              <a:buFont typeface="Wingdings" panose="05000000000000000000" pitchFamily="2" charset="2"/>
              <a:buChar char=""/>
            </a:pPr>
            <a:r>
              <a:rPr lang="en-US" altLang="en-US"/>
              <a:t>If the central repository </a:t>
            </a:r>
            <a:r>
              <a:rPr lang="en-US" altLang="en-US" i="1"/>
              <a:t>has</a:t>
            </a:r>
            <a:r>
              <a:rPr lang="en-US" altLang="en-US"/>
              <a:t> changed since you got it:</a:t>
            </a:r>
          </a:p>
          <a:p>
            <a:pPr lvl="1">
              <a:spcBef>
                <a:spcPts val="500"/>
              </a:spcBef>
              <a:buClr>
                <a:srgbClr val="BF00FF"/>
              </a:buClr>
              <a:buSzPct val="55000"/>
              <a:buFont typeface="Wingdings" panose="05000000000000000000" pitchFamily="2" charset="2"/>
              <a:buChar char=""/>
            </a:pPr>
            <a:r>
              <a:rPr lang="en-US" altLang="en-US" sz="2000"/>
              <a:t>It is </a:t>
            </a:r>
            <a:r>
              <a:rPr lang="en-US" altLang="en-US" sz="2000" i="1"/>
              <a:t>your</a:t>
            </a:r>
            <a:r>
              <a:rPr lang="en-US" altLang="en-US" sz="2000"/>
              <a:t> responsibility to </a:t>
            </a:r>
            <a:r>
              <a:rPr lang="en-US" altLang="en-US" sz="2000" b="1"/>
              <a:t>merge your two versions</a:t>
            </a:r>
          </a:p>
          <a:p>
            <a:pPr lvl="2">
              <a:spcBef>
                <a:spcPts val="450"/>
              </a:spcBef>
              <a:buClr>
                <a:srgbClr val="0073D9"/>
              </a:buClr>
              <a:buSzPct val="50000"/>
              <a:buFont typeface="Wingdings" panose="05000000000000000000" pitchFamily="2" charset="2"/>
              <a:buChar char=""/>
            </a:pPr>
            <a:r>
              <a:rPr lang="en-US" altLang="en-US" sz="1800"/>
              <a:t>This is a strong incentive to commit and upload often!</a:t>
            </a:r>
          </a:p>
          <a:p>
            <a:pPr lvl="1">
              <a:spcBef>
                <a:spcPts val="500"/>
              </a:spcBef>
              <a:buClr>
                <a:srgbClr val="BF00FF"/>
              </a:buClr>
              <a:buSzPct val="55000"/>
              <a:buFont typeface="Wingdings" panose="05000000000000000000" pitchFamily="2" charset="2"/>
              <a:buChar char=""/>
            </a:pPr>
            <a:r>
              <a:rPr lang="en-US" altLang="en-US" sz="2000"/>
              <a:t>Git can often do this for you, if there aren’t incompatible changes</a:t>
            </a:r>
          </a:p>
          <a:p>
            <a:pPr marL="741363" lvl="1">
              <a:spcBef>
                <a:spcPts val="500"/>
              </a:spcBef>
              <a:buClrTx/>
              <a:buSzPct val="55000"/>
              <a:buFontTx/>
              <a:buNone/>
            </a:pPr>
            <a:endParaRPr lang="en-US" altLang="en-US" sz="2000"/>
          </a:p>
        </p:txBody>
      </p:sp>
      <p:sp>
        <p:nvSpPr>
          <p:cNvPr id="22531" name="Text Box 3">
            <a:extLst>
              <a:ext uri="{FF2B5EF4-FFF2-40B4-BE49-F238E27FC236}">
                <a16:creationId xmlns:a16="http://schemas.microsoft.com/office/drawing/2014/main" id="{C405C589-5309-46A6-A8CE-6DF3F56D3C7B}"/>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31290D59-4CE0-4BA0-974F-B15C37CEDB84}" type="slidenum">
              <a:rPr lang="en-US" altLang="en-US" sz="1400">
                <a:latin typeface="Arial" panose="020B0604020202020204" pitchFamily="34" charset="0"/>
              </a:rPr>
              <a:pPr algn="r" eaLnBrk="1" hangingPunct="1">
                <a:buClrTx/>
                <a:buFontTx/>
                <a:buNone/>
              </a:pPr>
              <a:t>19</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animEffect transition="in" filter="wipe(left)">
                                      <p:cBhvr additive="repl">
                                        <p:cTn id="7" dur="500"/>
                                        <p:tgtEl>
                                          <p:spTgt spid="2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22530">
                                            <p:txEl>
                                              <p:pRg st="1" end="1"/>
                                            </p:txEl>
                                          </p:spTgt>
                                        </p:tgtEl>
                                        <p:attrNameLst>
                                          <p:attrName>style.visibility</p:attrName>
                                        </p:attrNameLst>
                                      </p:cBhvr>
                                      <p:to>
                                        <p:strVal val="visible"/>
                                      </p:to>
                                    </p:set>
                                    <p:animEffect transition="in" filter="wipe(left)">
                                      <p:cBhvr additive="repl">
                                        <p:cTn id="12" dur="500"/>
                                        <p:tgtEl>
                                          <p:spTgt spid="225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22530">
                                            <p:txEl>
                                              <p:pRg st="2" end="2"/>
                                            </p:txEl>
                                          </p:spTgt>
                                        </p:tgtEl>
                                        <p:attrNameLst>
                                          <p:attrName>style.visibility</p:attrName>
                                        </p:attrNameLst>
                                      </p:cBhvr>
                                      <p:to>
                                        <p:strVal val="visible"/>
                                      </p:to>
                                    </p:set>
                                    <p:animEffect transition="in" filter="wipe(left)">
                                      <p:cBhvr additive="repl">
                                        <p:cTn id="17" dur="500"/>
                                        <p:tgtEl>
                                          <p:spTgt spid="225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22530">
                                            <p:txEl>
                                              <p:pRg st="3" end="3"/>
                                            </p:txEl>
                                          </p:spTgt>
                                        </p:tgtEl>
                                        <p:attrNameLst>
                                          <p:attrName>style.visibility</p:attrName>
                                        </p:attrNameLst>
                                      </p:cBhvr>
                                      <p:to>
                                        <p:strVal val="visible"/>
                                      </p:to>
                                    </p:set>
                                    <p:animEffect transition="in" filter="wipe(left)">
                                      <p:cBhvr additive="repl">
                                        <p:cTn id="22" dur="500"/>
                                        <p:tgtEl>
                                          <p:spTgt spid="225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22530">
                                            <p:txEl>
                                              <p:pRg st="4" end="4"/>
                                            </p:txEl>
                                          </p:spTgt>
                                        </p:tgtEl>
                                        <p:attrNameLst>
                                          <p:attrName>style.visibility</p:attrName>
                                        </p:attrNameLst>
                                      </p:cBhvr>
                                      <p:to>
                                        <p:strVal val="visible"/>
                                      </p:to>
                                    </p:set>
                                    <p:animEffect transition="in" filter="wipe(left)">
                                      <p:cBhvr additive="repl">
                                        <p:cTn id="27" dur="500"/>
                                        <p:tgtEl>
                                          <p:spTgt spid="225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22530">
                                            <p:txEl>
                                              <p:pRg st="5" end="5"/>
                                            </p:txEl>
                                          </p:spTgt>
                                        </p:tgtEl>
                                        <p:attrNameLst>
                                          <p:attrName>style.visibility</p:attrName>
                                        </p:attrNameLst>
                                      </p:cBhvr>
                                      <p:to>
                                        <p:strVal val="visible"/>
                                      </p:to>
                                    </p:set>
                                    <p:animEffect transition="in" filter="wipe(left)">
                                      <p:cBhvr additive="repl">
                                        <p:cTn id="32" dur="500"/>
                                        <p:tgtEl>
                                          <p:spTgt spid="225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22530">
                                            <p:txEl>
                                              <p:pRg st="6" end="6"/>
                                            </p:txEl>
                                          </p:spTgt>
                                        </p:tgtEl>
                                        <p:attrNameLst>
                                          <p:attrName>style.visibility</p:attrName>
                                        </p:attrNameLst>
                                      </p:cBhvr>
                                      <p:to>
                                        <p:strVal val="visible"/>
                                      </p:to>
                                    </p:set>
                                    <p:animEffect transition="in" filter="wipe(left)">
                                      <p:cBhvr additive="repl">
                                        <p:cTn id="37" dur="500"/>
                                        <p:tgtEl>
                                          <p:spTgt spid="2253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22530">
                                            <p:txEl>
                                              <p:pRg st="7" end="7"/>
                                            </p:txEl>
                                          </p:spTgt>
                                        </p:tgtEl>
                                        <p:attrNameLst>
                                          <p:attrName>style.visibility</p:attrName>
                                        </p:attrNameLst>
                                      </p:cBhvr>
                                      <p:to>
                                        <p:strVal val="visible"/>
                                      </p:to>
                                    </p:set>
                                    <p:animEffect transition="in" filter="wipe(left)">
                                      <p:cBhvr additive="repl">
                                        <p:cTn id="42" dur="500"/>
                                        <p:tgtEl>
                                          <p:spTgt spid="2253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22530">
                                            <p:txEl>
                                              <p:pRg st="8" end="8"/>
                                            </p:txEl>
                                          </p:spTgt>
                                        </p:tgtEl>
                                        <p:attrNameLst>
                                          <p:attrName>style.visibility</p:attrName>
                                        </p:attrNameLst>
                                      </p:cBhvr>
                                      <p:to>
                                        <p:strVal val="visible"/>
                                      </p:to>
                                    </p:set>
                                    <p:animEffect transition="in" filter="wipe(left)">
                                      <p:cBhvr additive="repl">
                                        <p:cTn id="47" dur="500"/>
                                        <p:tgtEl>
                                          <p:spTgt spid="2253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additive="repl">
                                        <p:cTn id="51" dur="1" fill="hold">
                                          <p:stCondLst>
                                            <p:cond delay="0"/>
                                          </p:stCondLst>
                                        </p:cTn>
                                        <p:tgtEl>
                                          <p:spTgt spid="22530">
                                            <p:txEl>
                                              <p:pRg st="9" end="9"/>
                                            </p:txEl>
                                          </p:spTgt>
                                        </p:tgtEl>
                                        <p:attrNameLst>
                                          <p:attrName>style.visibility</p:attrName>
                                        </p:attrNameLst>
                                      </p:cBhvr>
                                      <p:to>
                                        <p:strVal val="visible"/>
                                      </p:to>
                                    </p:set>
                                    <p:animEffect transition="in" filter="wipe(left)">
                                      <p:cBhvr additive="repl">
                                        <p:cTn id="52" dur="500"/>
                                        <p:tgtEl>
                                          <p:spTgt spid="2253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additive="repl">
                                        <p:cTn id="56" dur="1" fill="hold">
                                          <p:stCondLst>
                                            <p:cond delay="0"/>
                                          </p:stCondLst>
                                        </p:cTn>
                                        <p:tgtEl>
                                          <p:spTgt spid="22530">
                                            <p:txEl>
                                              <p:pRg st="10" end="10"/>
                                            </p:txEl>
                                          </p:spTgt>
                                        </p:tgtEl>
                                        <p:attrNameLst>
                                          <p:attrName>style.visibility</p:attrName>
                                        </p:attrNameLst>
                                      </p:cBhvr>
                                      <p:to>
                                        <p:strVal val="visible"/>
                                      </p:to>
                                    </p:set>
                                    <p:animEffect transition="in" filter="wipe(left)">
                                      <p:cBhvr additive="repl">
                                        <p:cTn id="57" dur="500"/>
                                        <p:tgtEl>
                                          <p:spTgt spid="225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00FA1814-5596-4235-97DE-58DCF02433C1}"/>
              </a:ext>
            </a:extLst>
          </p:cNvPr>
          <p:cNvSpPr txBox="1">
            <a:spLocks noChangeArrowheads="1"/>
          </p:cNvSpPr>
          <p:nvPr/>
        </p:nvSpPr>
        <p:spPr bwMode="auto">
          <a:xfrm>
            <a:off x="2160588" y="307975"/>
            <a:ext cx="509587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ctr">
              <a:buClrTx/>
              <a:buFontTx/>
              <a:buNone/>
            </a:pPr>
            <a:r>
              <a:rPr lang="en-US" altLang="en-US" sz="4000" b="1">
                <a:solidFill>
                  <a:srgbClr val="993300"/>
                </a:solidFill>
              </a:rPr>
              <a:t>GitHub Workflow</a:t>
            </a:r>
          </a:p>
        </p:txBody>
      </p:sp>
      <p:sp>
        <p:nvSpPr>
          <p:cNvPr id="5122" name="Text Box 2">
            <a:extLst>
              <a:ext uri="{FF2B5EF4-FFF2-40B4-BE49-F238E27FC236}">
                <a16:creationId xmlns:a16="http://schemas.microsoft.com/office/drawing/2014/main" id="{3A4D8CD6-B312-48A9-B2E6-2F58AD1CB4C3}"/>
              </a:ext>
            </a:extLst>
          </p:cNvPr>
          <p:cNvSpPr txBox="1">
            <a:spLocks noChangeArrowheads="1"/>
          </p:cNvSpPr>
          <p:nvPr/>
        </p:nvSpPr>
        <p:spPr bwMode="auto">
          <a:xfrm>
            <a:off x="1152525" y="1008063"/>
            <a:ext cx="7777163" cy="508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solidFill>
                  <a:srgbClr val="FF0000"/>
                </a:solidFill>
              </a:rPr>
              <a:t>Branching</a:t>
            </a:r>
          </a:p>
          <a:p>
            <a:pPr marL="338138">
              <a:spcBef>
                <a:spcPts val="600"/>
              </a:spcBef>
              <a:buClrTx/>
              <a:buSzPct val="60000"/>
              <a:buFontTx/>
              <a:buNone/>
            </a:pPr>
            <a:endParaRPr lang="en-US" altLang="en-US">
              <a:solidFill>
                <a:srgbClr val="FF0000"/>
              </a:solidFill>
            </a:endParaRPr>
          </a:p>
          <a:p>
            <a:pPr>
              <a:spcBef>
                <a:spcPts val="600"/>
              </a:spcBef>
              <a:buClr>
                <a:srgbClr val="0073D9"/>
              </a:buClr>
              <a:buSzPct val="60000"/>
              <a:buFont typeface="Wingdings" panose="05000000000000000000" pitchFamily="2" charset="2"/>
              <a:buChar char=""/>
            </a:pPr>
            <a:r>
              <a:rPr lang="en-US" altLang="en-US">
                <a:solidFill>
                  <a:srgbClr val="FF0000"/>
                </a:solidFill>
              </a:rPr>
              <a:t>Commits</a:t>
            </a:r>
          </a:p>
          <a:p>
            <a:pPr marL="338138">
              <a:spcBef>
                <a:spcPts val="600"/>
              </a:spcBef>
              <a:buClrTx/>
              <a:buSzPct val="60000"/>
              <a:buFontTx/>
              <a:buNone/>
            </a:pPr>
            <a:endParaRPr lang="en-US" altLang="en-US">
              <a:solidFill>
                <a:srgbClr val="FF0000"/>
              </a:solidFill>
            </a:endParaRPr>
          </a:p>
          <a:p>
            <a:pPr>
              <a:spcBef>
                <a:spcPts val="600"/>
              </a:spcBef>
              <a:buClr>
                <a:srgbClr val="0073D9"/>
              </a:buClr>
              <a:buSzPct val="60000"/>
              <a:buFont typeface="Wingdings" panose="05000000000000000000" pitchFamily="2" charset="2"/>
              <a:buChar char=""/>
            </a:pPr>
            <a:r>
              <a:rPr lang="en-US" altLang="en-US">
                <a:solidFill>
                  <a:srgbClr val="FF0000"/>
                </a:solidFill>
              </a:rPr>
              <a:t>Pull Request</a:t>
            </a:r>
          </a:p>
          <a:p>
            <a:pPr marL="338138">
              <a:spcBef>
                <a:spcPts val="600"/>
              </a:spcBef>
              <a:buClrTx/>
              <a:buSzPct val="60000"/>
              <a:buFontTx/>
              <a:buNone/>
            </a:pPr>
            <a:endParaRPr lang="en-US" altLang="en-US">
              <a:solidFill>
                <a:srgbClr val="FF0000"/>
              </a:solidFill>
            </a:endParaRPr>
          </a:p>
          <a:p>
            <a:pPr>
              <a:spcBef>
                <a:spcPts val="600"/>
              </a:spcBef>
              <a:buClr>
                <a:srgbClr val="0073D9"/>
              </a:buClr>
              <a:buSzPct val="60000"/>
              <a:buFont typeface="Wingdings" panose="05000000000000000000" pitchFamily="2" charset="2"/>
              <a:buChar char=""/>
            </a:pPr>
            <a:r>
              <a:rPr lang="en-US" altLang="en-US">
                <a:solidFill>
                  <a:srgbClr val="FF0000"/>
                </a:solidFill>
              </a:rPr>
              <a:t>Collaborate</a:t>
            </a:r>
          </a:p>
          <a:p>
            <a:pPr marL="338138">
              <a:spcBef>
                <a:spcPts val="600"/>
              </a:spcBef>
              <a:buClrTx/>
              <a:buSzPct val="60000"/>
              <a:buFontTx/>
              <a:buNone/>
            </a:pPr>
            <a:endParaRPr lang="en-US" altLang="en-US">
              <a:solidFill>
                <a:srgbClr val="FF0000"/>
              </a:solidFill>
            </a:endParaRPr>
          </a:p>
          <a:p>
            <a:pPr>
              <a:spcBef>
                <a:spcPts val="600"/>
              </a:spcBef>
              <a:buClr>
                <a:srgbClr val="0073D9"/>
              </a:buClr>
              <a:buSzPct val="60000"/>
              <a:buFont typeface="Wingdings" panose="05000000000000000000" pitchFamily="2" charset="2"/>
              <a:buChar char=""/>
            </a:pPr>
            <a:r>
              <a:rPr lang="en-US" altLang="en-US">
                <a:solidFill>
                  <a:srgbClr val="FF0000"/>
                </a:solidFill>
              </a:rPr>
              <a:t>Merge</a:t>
            </a:r>
          </a:p>
          <a:p>
            <a:pPr>
              <a:spcBef>
                <a:spcPts val="500"/>
              </a:spcBef>
              <a:buClrTx/>
              <a:buFontTx/>
              <a:buNone/>
            </a:pPr>
            <a:endParaRPr lang="en-US" altLang="en-US"/>
          </a:p>
          <a:p>
            <a:pPr marL="338138">
              <a:spcBef>
                <a:spcPts val="600"/>
              </a:spcBef>
              <a:buClrTx/>
              <a:buSzPct val="60000"/>
              <a:buFontTx/>
              <a:buNone/>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Text Box 1">
            <a:extLst>
              <a:ext uri="{FF2B5EF4-FFF2-40B4-BE49-F238E27FC236}">
                <a16:creationId xmlns:a16="http://schemas.microsoft.com/office/drawing/2014/main" id="{7CB8072C-D60D-4487-860D-537B09F745ED}"/>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Typical workflow</a:t>
            </a:r>
          </a:p>
        </p:txBody>
      </p:sp>
      <p:sp>
        <p:nvSpPr>
          <p:cNvPr id="23554" name="Text Box 2">
            <a:extLst>
              <a:ext uri="{FF2B5EF4-FFF2-40B4-BE49-F238E27FC236}">
                <a16:creationId xmlns:a16="http://schemas.microsoft.com/office/drawing/2014/main" id="{507D5642-D61F-4825-A109-CBC45A42814B}"/>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700"/>
              </a:spcBef>
              <a:buClr>
                <a:srgbClr val="0073D9"/>
              </a:buClr>
              <a:buSzPct val="60000"/>
              <a:buFont typeface="Wingdings" panose="05000000000000000000" pitchFamily="2" charset="2"/>
              <a:buChar char=""/>
            </a:pPr>
            <a:r>
              <a:rPr lang="en-US" altLang="en-US" sz="2800">
                <a:solidFill>
                  <a:srgbClr val="804000"/>
                </a:solidFill>
                <a:latin typeface="Consolas" panose="020B0609020204030204" pitchFamily="49" charset="0"/>
              </a:rPr>
              <a:t>git pull </a:t>
            </a:r>
            <a:r>
              <a:rPr lang="en-US" altLang="en-US" sz="2800" i="1">
                <a:solidFill>
                  <a:srgbClr val="804000"/>
                </a:solidFill>
                <a:latin typeface="Consolas" panose="020B0609020204030204" pitchFamily="49" charset="0"/>
              </a:rPr>
              <a:t>remote_repository</a:t>
            </a:r>
          </a:p>
          <a:p>
            <a:pPr lvl="1">
              <a:spcBef>
                <a:spcPts val="600"/>
              </a:spcBef>
              <a:buClr>
                <a:srgbClr val="BF00FF"/>
              </a:buClr>
              <a:buSzPct val="55000"/>
              <a:buFont typeface="Wingdings" panose="05000000000000000000" pitchFamily="2" charset="2"/>
              <a:buChar char=""/>
            </a:pPr>
            <a:r>
              <a:rPr lang="en-US" altLang="en-US"/>
              <a:t>Get changes from a remote repository and merge them into your own repository</a:t>
            </a:r>
          </a:p>
          <a:p>
            <a:pPr>
              <a:spcBef>
                <a:spcPts val="700"/>
              </a:spcBef>
              <a:buClr>
                <a:srgbClr val="0073D9"/>
              </a:buClr>
              <a:buSzPct val="60000"/>
              <a:buFont typeface="Wingdings" panose="05000000000000000000" pitchFamily="2" charset="2"/>
              <a:buChar char=""/>
            </a:pPr>
            <a:r>
              <a:rPr lang="en-US" altLang="en-US" sz="2800">
                <a:solidFill>
                  <a:srgbClr val="804000"/>
                </a:solidFill>
                <a:latin typeface="Consolas" panose="020B0609020204030204" pitchFamily="49" charset="0"/>
              </a:rPr>
              <a:t>git status</a:t>
            </a:r>
          </a:p>
          <a:p>
            <a:pPr lvl="1">
              <a:spcBef>
                <a:spcPts val="600"/>
              </a:spcBef>
              <a:buClr>
                <a:srgbClr val="BF00FF"/>
              </a:buClr>
              <a:buSzPct val="55000"/>
              <a:buFont typeface="Wingdings" panose="05000000000000000000" pitchFamily="2" charset="2"/>
              <a:buChar char=""/>
            </a:pPr>
            <a:r>
              <a:rPr lang="en-US" altLang="en-US"/>
              <a:t>See what Git thinks is going on</a:t>
            </a:r>
          </a:p>
          <a:p>
            <a:pPr lvl="1">
              <a:spcBef>
                <a:spcPts val="600"/>
              </a:spcBef>
              <a:buClr>
                <a:srgbClr val="BF00FF"/>
              </a:buClr>
              <a:buSzPct val="55000"/>
              <a:buFont typeface="Wingdings" panose="05000000000000000000" pitchFamily="2" charset="2"/>
              <a:buChar char=""/>
            </a:pPr>
            <a:r>
              <a:rPr lang="en-US" altLang="en-US"/>
              <a:t>Use this frequently!</a:t>
            </a:r>
          </a:p>
          <a:p>
            <a:pPr>
              <a:spcBef>
                <a:spcPts val="700"/>
              </a:spcBef>
              <a:buClr>
                <a:srgbClr val="0073D9"/>
              </a:buClr>
              <a:buSzPct val="60000"/>
              <a:buFont typeface="Wingdings" panose="05000000000000000000" pitchFamily="2" charset="2"/>
              <a:buChar char=""/>
            </a:pPr>
            <a:r>
              <a:rPr lang="en-US" altLang="en-US" sz="2800"/>
              <a:t>Work on your files (remember to </a:t>
            </a:r>
            <a:r>
              <a:rPr lang="en-US" altLang="en-US" sz="2800">
                <a:solidFill>
                  <a:srgbClr val="804000"/>
                </a:solidFill>
                <a:latin typeface="Consolas" panose="020B0609020204030204" pitchFamily="49" charset="0"/>
              </a:rPr>
              <a:t>add</a:t>
            </a:r>
            <a:r>
              <a:rPr lang="en-US" altLang="en-US" sz="2800"/>
              <a:t> any new ones)</a:t>
            </a:r>
          </a:p>
          <a:p>
            <a:pPr>
              <a:spcBef>
                <a:spcPts val="700"/>
              </a:spcBef>
              <a:buClr>
                <a:srgbClr val="0073D9"/>
              </a:buClr>
              <a:buSzPct val="60000"/>
              <a:buFont typeface="Wingdings" panose="05000000000000000000" pitchFamily="2" charset="2"/>
              <a:buChar char=""/>
            </a:pPr>
            <a:r>
              <a:rPr lang="en-US" altLang="en-US" sz="2800">
                <a:solidFill>
                  <a:srgbClr val="804000"/>
                </a:solidFill>
                <a:latin typeface="Consolas" panose="020B0609020204030204" pitchFamily="49" charset="0"/>
              </a:rPr>
              <a:t>git commit –m “</a:t>
            </a:r>
            <a:r>
              <a:rPr lang="en-US" altLang="en-US" sz="2800" i="1">
                <a:solidFill>
                  <a:srgbClr val="804000"/>
                </a:solidFill>
                <a:latin typeface="Consolas" panose="020B0609020204030204" pitchFamily="49" charset="0"/>
              </a:rPr>
              <a:t>What I did</a:t>
            </a:r>
            <a:r>
              <a:rPr lang="en-US" altLang="en-US" sz="2800">
                <a:solidFill>
                  <a:srgbClr val="804000"/>
                </a:solidFill>
                <a:latin typeface="Consolas" panose="020B0609020204030204" pitchFamily="49" charset="0"/>
              </a:rPr>
              <a:t>”</a:t>
            </a:r>
          </a:p>
          <a:p>
            <a:pPr>
              <a:spcBef>
                <a:spcPts val="700"/>
              </a:spcBef>
              <a:buClr>
                <a:srgbClr val="0073D9"/>
              </a:buClr>
              <a:buSzPct val="60000"/>
              <a:buFont typeface="Wingdings" panose="05000000000000000000" pitchFamily="2" charset="2"/>
              <a:buChar char=""/>
            </a:pPr>
            <a:r>
              <a:rPr lang="en-US" altLang="en-US" sz="2800">
                <a:solidFill>
                  <a:srgbClr val="804000"/>
                </a:solidFill>
                <a:latin typeface="Consolas" panose="020B0609020204030204" pitchFamily="49" charset="0"/>
              </a:rPr>
              <a:t>git push</a:t>
            </a:r>
          </a:p>
        </p:txBody>
      </p:sp>
      <p:sp>
        <p:nvSpPr>
          <p:cNvPr id="23555" name="Text Box 3">
            <a:extLst>
              <a:ext uri="{FF2B5EF4-FFF2-40B4-BE49-F238E27FC236}">
                <a16:creationId xmlns:a16="http://schemas.microsoft.com/office/drawing/2014/main" id="{7C38F3F9-3C58-4AF2-A30F-6E00E927C1FA}"/>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B5004D65-0E76-4EA4-A251-5FF102D099FD}" type="slidenum">
              <a:rPr lang="en-US" altLang="en-US" sz="1400">
                <a:latin typeface="Arial" panose="020B0604020202020204" pitchFamily="34" charset="0"/>
              </a:rPr>
              <a:pPr algn="r" eaLnBrk="1" hangingPunct="1">
                <a:buClrTx/>
                <a:buFontTx/>
                <a:buNone/>
              </a:pPr>
              <a:t>20</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23554">
                                            <p:txEl>
                                              <p:pRg st="0" end="0"/>
                                            </p:txEl>
                                          </p:spTgt>
                                        </p:tgtEl>
                                        <p:attrNameLst>
                                          <p:attrName>style.visibility</p:attrName>
                                        </p:attrNameLst>
                                      </p:cBhvr>
                                      <p:to>
                                        <p:strVal val="visible"/>
                                      </p:to>
                                    </p:set>
                                    <p:animEffect transition="in" filter="wipe(left)">
                                      <p:cBhvr additive="repl">
                                        <p:cTn id="7" dur="5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23554">
                                            <p:txEl>
                                              <p:pRg st="1" end="1"/>
                                            </p:txEl>
                                          </p:spTgt>
                                        </p:tgtEl>
                                        <p:attrNameLst>
                                          <p:attrName>style.visibility</p:attrName>
                                        </p:attrNameLst>
                                      </p:cBhvr>
                                      <p:to>
                                        <p:strVal val="visible"/>
                                      </p:to>
                                    </p:set>
                                    <p:animEffect transition="in" filter="wipe(left)">
                                      <p:cBhvr additive="repl">
                                        <p:cTn id="12" dur="500"/>
                                        <p:tgtEl>
                                          <p:spTgt spid="23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23554">
                                            <p:txEl>
                                              <p:pRg st="2" end="2"/>
                                            </p:txEl>
                                          </p:spTgt>
                                        </p:tgtEl>
                                        <p:attrNameLst>
                                          <p:attrName>style.visibility</p:attrName>
                                        </p:attrNameLst>
                                      </p:cBhvr>
                                      <p:to>
                                        <p:strVal val="visible"/>
                                      </p:to>
                                    </p:set>
                                    <p:animEffect transition="in" filter="wipe(left)">
                                      <p:cBhvr additive="repl">
                                        <p:cTn id="17" dur="500"/>
                                        <p:tgtEl>
                                          <p:spTgt spid="23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23554">
                                            <p:txEl>
                                              <p:pRg st="3" end="3"/>
                                            </p:txEl>
                                          </p:spTgt>
                                        </p:tgtEl>
                                        <p:attrNameLst>
                                          <p:attrName>style.visibility</p:attrName>
                                        </p:attrNameLst>
                                      </p:cBhvr>
                                      <p:to>
                                        <p:strVal val="visible"/>
                                      </p:to>
                                    </p:set>
                                    <p:animEffect transition="in" filter="wipe(left)">
                                      <p:cBhvr additive="repl">
                                        <p:cTn id="22" dur="500"/>
                                        <p:tgtEl>
                                          <p:spTgt spid="23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23554">
                                            <p:txEl>
                                              <p:pRg st="4" end="4"/>
                                            </p:txEl>
                                          </p:spTgt>
                                        </p:tgtEl>
                                        <p:attrNameLst>
                                          <p:attrName>style.visibility</p:attrName>
                                        </p:attrNameLst>
                                      </p:cBhvr>
                                      <p:to>
                                        <p:strVal val="visible"/>
                                      </p:to>
                                    </p:set>
                                    <p:animEffect transition="in" filter="wipe(left)">
                                      <p:cBhvr additive="repl">
                                        <p:cTn id="27" dur="500"/>
                                        <p:tgtEl>
                                          <p:spTgt spid="23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23554">
                                            <p:txEl>
                                              <p:pRg st="5" end="5"/>
                                            </p:txEl>
                                          </p:spTgt>
                                        </p:tgtEl>
                                        <p:attrNameLst>
                                          <p:attrName>style.visibility</p:attrName>
                                        </p:attrNameLst>
                                      </p:cBhvr>
                                      <p:to>
                                        <p:strVal val="visible"/>
                                      </p:to>
                                    </p:set>
                                    <p:animEffect transition="in" filter="wipe(left)">
                                      <p:cBhvr additive="repl">
                                        <p:cTn id="32" dur="500"/>
                                        <p:tgtEl>
                                          <p:spTgt spid="2355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23554">
                                            <p:txEl>
                                              <p:pRg st="6" end="6"/>
                                            </p:txEl>
                                          </p:spTgt>
                                        </p:tgtEl>
                                        <p:attrNameLst>
                                          <p:attrName>style.visibility</p:attrName>
                                        </p:attrNameLst>
                                      </p:cBhvr>
                                      <p:to>
                                        <p:strVal val="visible"/>
                                      </p:to>
                                    </p:set>
                                    <p:animEffect transition="in" filter="wipe(left)">
                                      <p:cBhvr additive="repl">
                                        <p:cTn id="37" dur="500"/>
                                        <p:tgtEl>
                                          <p:spTgt spid="2355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23554">
                                            <p:txEl>
                                              <p:pRg st="7" end="7"/>
                                            </p:txEl>
                                          </p:spTgt>
                                        </p:tgtEl>
                                        <p:attrNameLst>
                                          <p:attrName>style.visibility</p:attrName>
                                        </p:attrNameLst>
                                      </p:cBhvr>
                                      <p:to>
                                        <p:strVal val="visible"/>
                                      </p:to>
                                    </p:set>
                                    <p:animEffect transition="in" filter="wipe(left)">
                                      <p:cBhvr additive="repl">
                                        <p:cTn id="42" dur="500"/>
                                        <p:tgtEl>
                                          <p:spTgt spid="235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0DECA8E2-1B96-4E51-8CB0-476A2A69BA66}"/>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Multiple versions</a:t>
            </a:r>
          </a:p>
        </p:txBody>
      </p:sp>
      <p:sp>
        <p:nvSpPr>
          <p:cNvPr id="24578" name="Text Box 2">
            <a:extLst>
              <a:ext uri="{FF2B5EF4-FFF2-40B4-BE49-F238E27FC236}">
                <a16:creationId xmlns:a16="http://schemas.microsoft.com/office/drawing/2014/main" id="{EE0005CD-D3ED-46AB-ABEF-5A8835C4D731}"/>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7865143F-59C3-47DE-AE39-07EA38BE9554}" type="slidenum">
              <a:rPr lang="en-US" altLang="en-US" sz="1400">
                <a:latin typeface="Arial" panose="020B0604020202020204" pitchFamily="34" charset="0"/>
              </a:rPr>
              <a:pPr algn="r" eaLnBrk="1" hangingPunct="1">
                <a:buClrTx/>
                <a:buFontTx/>
                <a:buNone/>
              </a:pPr>
              <a:t>21</a:t>
            </a:fld>
            <a:endParaRPr lang="en-US" altLang="en-US" sz="1400">
              <a:latin typeface="Arial" panose="020B0604020202020204" pitchFamily="34" charset="0"/>
            </a:endParaRPr>
          </a:p>
        </p:txBody>
      </p:sp>
      <p:sp>
        <p:nvSpPr>
          <p:cNvPr id="24579" name="Oval 3">
            <a:extLst>
              <a:ext uri="{FF2B5EF4-FFF2-40B4-BE49-F238E27FC236}">
                <a16:creationId xmlns:a16="http://schemas.microsoft.com/office/drawing/2014/main" id="{3594C83B-533A-4068-95BF-EA7328627E51}"/>
              </a:ext>
            </a:extLst>
          </p:cNvPr>
          <p:cNvSpPr>
            <a:spLocks noChangeArrowheads="1"/>
          </p:cNvSpPr>
          <p:nvPr/>
        </p:nvSpPr>
        <p:spPr bwMode="auto">
          <a:xfrm>
            <a:off x="3886200" y="1600200"/>
            <a:ext cx="457200" cy="457200"/>
          </a:xfrm>
          <a:prstGeom prst="ellipse">
            <a:avLst/>
          </a:prstGeom>
          <a:solidFill>
            <a:srgbClr val="D6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80" name="Text Box 4">
            <a:extLst>
              <a:ext uri="{FF2B5EF4-FFF2-40B4-BE49-F238E27FC236}">
                <a16:creationId xmlns:a16="http://schemas.microsoft.com/office/drawing/2014/main" id="{22DD73ED-97EB-42ED-8503-3172C8CF8351}"/>
              </a:ext>
            </a:extLst>
          </p:cNvPr>
          <p:cNvSpPr txBox="1">
            <a:spLocks noChangeArrowheads="1"/>
          </p:cNvSpPr>
          <p:nvPr/>
        </p:nvSpPr>
        <p:spPr bwMode="auto">
          <a:xfrm>
            <a:off x="1066800" y="1524000"/>
            <a:ext cx="2133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a:t>Initial commit</a:t>
            </a:r>
          </a:p>
        </p:txBody>
      </p:sp>
      <p:cxnSp>
        <p:nvCxnSpPr>
          <p:cNvPr id="24581" name="AutoShape 5">
            <a:extLst>
              <a:ext uri="{FF2B5EF4-FFF2-40B4-BE49-F238E27FC236}">
                <a16:creationId xmlns:a16="http://schemas.microsoft.com/office/drawing/2014/main" id="{D74893AB-9F57-4851-94A6-460929B4C27E}"/>
              </a:ext>
            </a:extLst>
          </p:cNvPr>
          <p:cNvCxnSpPr>
            <a:cxnSpLocks noChangeShapeType="1"/>
            <a:stCxn id="24580" idx="3"/>
          </p:cNvCxnSpPr>
          <p:nvPr/>
        </p:nvCxnSpPr>
        <p:spPr bwMode="auto">
          <a:xfrm flipV="1">
            <a:off x="3200400" y="1751013"/>
            <a:ext cx="534988" cy="3175"/>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82" name="Oval 6">
            <a:extLst>
              <a:ext uri="{FF2B5EF4-FFF2-40B4-BE49-F238E27FC236}">
                <a16:creationId xmlns:a16="http://schemas.microsoft.com/office/drawing/2014/main" id="{7A07708F-466C-45B1-989A-DB28EB83E9E4}"/>
              </a:ext>
            </a:extLst>
          </p:cNvPr>
          <p:cNvSpPr>
            <a:spLocks noChangeArrowheads="1"/>
          </p:cNvSpPr>
          <p:nvPr/>
        </p:nvSpPr>
        <p:spPr bwMode="auto">
          <a:xfrm>
            <a:off x="3886200" y="2514600"/>
            <a:ext cx="457200" cy="457200"/>
          </a:xfrm>
          <a:prstGeom prst="ellipse">
            <a:avLst/>
          </a:prstGeom>
          <a:solidFill>
            <a:srgbClr val="D6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4583" name="AutoShape 7">
            <a:extLst>
              <a:ext uri="{FF2B5EF4-FFF2-40B4-BE49-F238E27FC236}">
                <a16:creationId xmlns:a16="http://schemas.microsoft.com/office/drawing/2014/main" id="{71F5C28E-66CD-4DDE-B4CB-6080AC7392BA}"/>
              </a:ext>
            </a:extLst>
          </p:cNvPr>
          <p:cNvCxnSpPr>
            <a:cxnSpLocks noChangeShapeType="1"/>
            <a:stCxn id="24582" idx="0"/>
            <a:endCxn id="24579" idx="4"/>
          </p:cNvCxnSpPr>
          <p:nvPr/>
        </p:nvCxnSpPr>
        <p:spPr bwMode="auto">
          <a:xfrm flipV="1">
            <a:off x="4114800" y="2057400"/>
            <a:ext cx="1588" cy="457200"/>
          </a:xfrm>
          <a:prstGeom prst="straightConnector1">
            <a:avLst/>
          </a:prstGeom>
          <a:noFill/>
          <a:ln w="38160" cap="sq">
            <a:solidFill>
              <a:srgbClr val="000000"/>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84" name="Text Box 8">
            <a:extLst>
              <a:ext uri="{FF2B5EF4-FFF2-40B4-BE49-F238E27FC236}">
                <a16:creationId xmlns:a16="http://schemas.microsoft.com/office/drawing/2014/main" id="{106EFE43-9E61-4A5B-8B12-0577B31894A1}"/>
              </a:ext>
            </a:extLst>
          </p:cNvPr>
          <p:cNvSpPr txBox="1">
            <a:spLocks noChangeArrowheads="1"/>
          </p:cNvSpPr>
          <p:nvPr/>
        </p:nvSpPr>
        <p:spPr bwMode="auto">
          <a:xfrm>
            <a:off x="1066800" y="2433638"/>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a:t>Second commit</a:t>
            </a:r>
          </a:p>
        </p:txBody>
      </p:sp>
      <p:cxnSp>
        <p:nvCxnSpPr>
          <p:cNvPr id="24585" name="AutoShape 9">
            <a:extLst>
              <a:ext uri="{FF2B5EF4-FFF2-40B4-BE49-F238E27FC236}">
                <a16:creationId xmlns:a16="http://schemas.microsoft.com/office/drawing/2014/main" id="{0A4DC881-274A-444F-BB49-CA8A4F892A67}"/>
              </a:ext>
            </a:extLst>
          </p:cNvPr>
          <p:cNvCxnSpPr>
            <a:cxnSpLocks noChangeShapeType="1"/>
            <a:stCxn id="24584" idx="3"/>
          </p:cNvCxnSpPr>
          <p:nvPr/>
        </p:nvCxnSpPr>
        <p:spPr bwMode="auto">
          <a:xfrm flipV="1">
            <a:off x="3276600" y="2662238"/>
            <a:ext cx="533400" cy="1587"/>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86" name="Oval 10">
            <a:extLst>
              <a:ext uri="{FF2B5EF4-FFF2-40B4-BE49-F238E27FC236}">
                <a16:creationId xmlns:a16="http://schemas.microsoft.com/office/drawing/2014/main" id="{C7BC4B69-7782-406B-80B5-6C814189704E}"/>
              </a:ext>
            </a:extLst>
          </p:cNvPr>
          <p:cNvSpPr>
            <a:spLocks noChangeArrowheads="1"/>
          </p:cNvSpPr>
          <p:nvPr/>
        </p:nvSpPr>
        <p:spPr bwMode="auto">
          <a:xfrm>
            <a:off x="3886200" y="3429000"/>
            <a:ext cx="457200" cy="457200"/>
          </a:xfrm>
          <a:prstGeom prst="ellipse">
            <a:avLst/>
          </a:prstGeom>
          <a:solidFill>
            <a:srgbClr val="D6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4587" name="AutoShape 11">
            <a:extLst>
              <a:ext uri="{FF2B5EF4-FFF2-40B4-BE49-F238E27FC236}">
                <a16:creationId xmlns:a16="http://schemas.microsoft.com/office/drawing/2014/main" id="{2890B8A1-003C-4ABF-BD2D-12DDA675D134}"/>
              </a:ext>
            </a:extLst>
          </p:cNvPr>
          <p:cNvCxnSpPr>
            <a:cxnSpLocks noChangeShapeType="1"/>
            <a:stCxn id="24586" idx="0"/>
          </p:cNvCxnSpPr>
          <p:nvPr/>
        </p:nvCxnSpPr>
        <p:spPr bwMode="auto">
          <a:xfrm flipV="1">
            <a:off x="4114800" y="2971800"/>
            <a:ext cx="1588" cy="457200"/>
          </a:xfrm>
          <a:prstGeom prst="straightConnector1">
            <a:avLst/>
          </a:prstGeom>
          <a:noFill/>
          <a:ln w="38160" cap="sq">
            <a:solidFill>
              <a:srgbClr val="000000"/>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88" name="Text Box 12">
            <a:extLst>
              <a:ext uri="{FF2B5EF4-FFF2-40B4-BE49-F238E27FC236}">
                <a16:creationId xmlns:a16="http://schemas.microsoft.com/office/drawing/2014/main" id="{3366512D-9C0B-4110-802C-405559F30B00}"/>
              </a:ext>
            </a:extLst>
          </p:cNvPr>
          <p:cNvSpPr txBox="1">
            <a:spLocks noChangeArrowheads="1"/>
          </p:cNvSpPr>
          <p:nvPr/>
        </p:nvSpPr>
        <p:spPr bwMode="auto">
          <a:xfrm>
            <a:off x="1066800" y="3348038"/>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a:t>Third commit</a:t>
            </a:r>
          </a:p>
        </p:txBody>
      </p:sp>
      <p:cxnSp>
        <p:nvCxnSpPr>
          <p:cNvPr id="24589" name="AutoShape 13">
            <a:extLst>
              <a:ext uri="{FF2B5EF4-FFF2-40B4-BE49-F238E27FC236}">
                <a16:creationId xmlns:a16="http://schemas.microsoft.com/office/drawing/2014/main" id="{4FBF5402-DCFA-4521-A879-C9A4890D1539}"/>
              </a:ext>
            </a:extLst>
          </p:cNvPr>
          <p:cNvCxnSpPr>
            <a:cxnSpLocks noChangeShapeType="1"/>
            <a:stCxn id="24588" idx="3"/>
          </p:cNvCxnSpPr>
          <p:nvPr/>
        </p:nvCxnSpPr>
        <p:spPr bwMode="auto">
          <a:xfrm flipV="1">
            <a:off x="3276600" y="3576638"/>
            <a:ext cx="533400" cy="1587"/>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90" name="Oval 14">
            <a:extLst>
              <a:ext uri="{FF2B5EF4-FFF2-40B4-BE49-F238E27FC236}">
                <a16:creationId xmlns:a16="http://schemas.microsoft.com/office/drawing/2014/main" id="{CAC8846F-0570-4F4E-94A0-76E524D31BE7}"/>
              </a:ext>
            </a:extLst>
          </p:cNvPr>
          <p:cNvSpPr>
            <a:spLocks noChangeArrowheads="1"/>
          </p:cNvSpPr>
          <p:nvPr/>
        </p:nvSpPr>
        <p:spPr bwMode="auto">
          <a:xfrm>
            <a:off x="5181600" y="3962400"/>
            <a:ext cx="457200" cy="457200"/>
          </a:xfrm>
          <a:prstGeom prst="ellipse">
            <a:avLst/>
          </a:prstGeom>
          <a:solidFill>
            <a:srgbClr val="D6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591" name="Text Box 15">
            <a:extLst>
              <a:ext uri="{FF2B5EF4-FFF2-40B4-BE49-F238E27FC236}">
                <a16:creationId xmlns:a16="http://schemas.microsoft.com/office/drawing/2014/main" id="{8E773C8D-6264-4916-A9DC-2A3649A482C2}"/>
              </a:ext>
            </a:extLst>
          </p:cNvPr>
          <p:cNvSpPr txBox="1">
            <a:spLocks noChangeArrowheads="1"/>
          </p:cNvSpPr>
          <p:nvPr/>
        </p:nvSpPr>
        <p:spPr bwMode="auto">
          <a:xfrm>
            <a:off x="6259513" y="3886200"/>
            <a:ext cx="213836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a:t>Bob gets a copy</a:t>
            </a:r>
          </a:p>
        </p:txBody>
      </p:sp>
      <p:cxnSp>
        <p:nvCxnSpPr>
          <p:cNvPr id="24592" name="AutoShape 16">
            <a:extLst>
              <a:ext uri="{FF2B5EF4-FFF2-40B4-BE49-F238E27FC236}">
                <a16:creationId xmlns:a16="http://schemas.microsoft.com/office/drawing/2014/main" id="{CF893800-E80D-4461-9C0C-2983D5DFAA74}"/>
              </a:ext>
            </a:extLst>
          </p:cNvPr>
          <p:cNvCxnSpPr>
            <a:cxnSpLocks noChangeShapeType="1"/>
          </p:cNvCxnSpPr>
          <p:nvPr/>
        </p:nvCxnSpPr>
        <p:spPr bwMode="auto">
          <a:xfrm flipH="1">
            <a:off x="5791200" y="4114800"/>
            <a:ext cx="304800" cy="1588"/>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593" name="AutoShape 17">
            <a:extLst>
              <a:ext uri="{FF2B5EF4-FFF2-40B4-BE49-F238E27FC236}">
                <a16:creationId xmlns:a16="http://schemas.microsoft.com/office/drawing/2014/main" id="{55FDECEE-E5D2-422E-BDCD-45CB68AFA829}"/>
              </a:ext>
            </a:extLst>
          </p:cNvPr>
          <p:cNvCxnSpPr>
            <a:cxnSpLocks noChangeShapeType="1"/>
            <a:endCxn id="24586" idx="6"/>
          </p:cNvCxnSpPr>
          <p:nvPr/>
        </p:nvCxnSpPr>
        <p:spPr bwMode="auto">
          <a:xfrm flipH="1" flipV="1">
            <a:off x="4343400" y="3657600"/>
            <a:ext cx="838200" cy="457200"/>
          </a:xfrm>
          <a:prstGeom prst="straightConnector1">
            <a:avLst/>
          </a:prstGeom>
          <a:noFill/>
          <a:ln w="38160" cap="sq">
            <a:solidFill>
              <a:srgbClr val="000000"/>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94" name="Oval 18">
            <a:extLst>
              <a:ext uri="{FF2B5EF4-FFF2-40B4-BE49-F238E27FC236}">
                <a16:creationId xmlns:a16="http://schemas.microsoft.com/office/drawing/2014/main" id="{A67D5AB4-A7DB-4C40-AEC0-C94FAC6E31CD}"/>
              </a:ext>
            </a:extLst>
          </p:cNvPr>
          <p:cNvSpPr>
            <a:spLocks noChangeArrowheads="1"/>
          </p:cNvSpPr>
          <p:nvPr/>
        </p:nvSpPr>
        <p:spPr bwMode="auto">
          <a:xfrm>
            <a:off x="3886200" y="4343400"/>
            <a:ext cx="457200" cy="457200"/>
          </a:xfrm>
          <a:prstGeom prst="ellipse">
            <a:avLst/>
          </a:prstGeom>
          <a:solidFill>
            <a:srgbClr val="D6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4595" name="AutoShape 19">
            <a:extLst>
              <a:ext uri="{FF2B5EF4-FFF2-40B4-BE49-F238E27FC236}">
                <a16:creationId xmlns:a16="http://schemas.microsoft.com/office/drawing/2014/main" id="{F1185E85-6237-43CF-B02A-06FEE2D8B58F}"/>
              </a:ext>
            </a:extLst>
          </p:cNvPr>
          <p:cNvCxnSpPr>
            <a:cxnSpLocks noChangeShapeType="1"/>
            <a:stCxn id="24594" idx="0"/>
          </p:cNvCxnSpPr>
          <p:nvPr/>
        </p:nvCxnSpPr>
        <p:spPr bwMode="auto">
          <a:xfrm flipV="1">
            <a:off x="4114800" y="3886200"/>
            <a:ext cx="1588" cy="457200"/>
          </a:xfrm>
          <a:prstGeom prst="straightConnector1">
            <a:avLst/>
          </a:prstGeom>
          <a:noFill/>
          <a:ln w="38160" cap="sq">
            <a:solidFill>
              <a:srgbClr val="000000"/>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96" name="Text Box 20">
            <a:extLst>
              <a:ext uri="{FF2B5EF4-FFF2-40B4-BE49-F238E27FC236}">
                <a16:creationId xmlns:a16="http://schemas.microsoft.com/office/drawing/2014/main" id="{573C3360-41CD-48E4-86DB-4063785A6C24}"/>
              </a:ext>
            </a:extLst>
          </p:cNvPr>
          <p:cNvSpPr txBox="1">
            <a:spLocks noChangeArrowheads="1"/>
          </p:cNvSpPr>
          <p:nvPr/>
        </p:nvSpPr>
        <p:spPr bwMode="auto">
          <a:xfrm>
            <a:off x="1066800" y="4262438"/>
            <a:ext cx="2209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a:t>Fourth commit</a:t>
            </a:r>
          </a:p>
        </p:txBody>
      </p:sp>
      <p:cxnSp>
        <p:nvCxnSpPr>
          <p:cNvPr id="24597" name="AutoShape 21">
            <a:extLst>
              <a:ext uri="{FF2B5EF4-FFF2-40B4-BE49-F238E27FC236}">
                <a16:creationId xmlns:a16="http://schemas.microsoft.com/office/drawing/2014/main" id="{DA1EE3A4-4A7B-48B0-9AE9-78C25ECADED8}"/>
              </a:ext>
            </a:extLst>
          </p:cNvPr>
          <p:cNvCxnSpPr>
            <a:cxnSpLocks noChangeShapeType="1"/>
            <a:stCxn id="24596" idx="3"/>
          </p:cNvCxnSpPr>
          <p:nvPr/>
        </p:nvCxnSpPr>
        <p:spPr bwMode="auto">
          <a:xfrm flipV="1">
            <a:off x="3276600" y="4491038"/>
            <a:ext cx="533400" cy="1587"/>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98" name="Oval 22">
            <a:extLst>
              <a:ext uri="{FF2B5EF4-FFF2-40B4-BE49-F238E27FC236}">
                <a16:creationId xmlns:a16="http://schemas.microsoft.com/office/drawing/2014/main" id="{7B074CEB-451B-4D77-9C62-67B221E0EAC3}"/>
              </a:ext>
            </a:extLst>
          </p:cNvPr>
          <p:cNvSpPr>
            <a:spLocks noChangeArrowheads="1"/>
          </p:cNvSpPr>
          <p:nvPr/>
        </p:nvSpPr>
        <p:spPr bwMode="auto">
          <a:xfrm>
            <a:off x="5181600" y="4876800"/>
            <a:ext cx="457200" cy="457200"/>
          </a:xfrm>
          <a:prstGeom prst="ellipse">
            <a:avLst/>
          </a:prstGeom>
          <a:solidFill>
            <a:srgbClr val="D6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4599" name="AutoShape 23">
            <a:extLst>
              <a:ext uri="{FF2B5EF4-FFF2-40B4-BE49-F238E27FC236}">
                <a16:creationId xmlns:a16="http://schemas.microsoft.com/office/drawing/2014/main" id="{64D223A4-0E5A-4F95-AE99-E32615906DE8}"/>
              </a:ext>
            </a:extLst>
          </p:cNvPr>
          <p:cNvCxnSpPr>
            <a:cxnSpLocks noChangeShapeType="1"/>
            <a:stCxn id="24598" idx="0"/>
          </p:cNvCxnSpPr>
          <p:nvPr/>
        </p:nvCxnSpPr>
        <p:spPr bwMode="auto">
          <a:xfrm flipV="1">
            <a:off x="5410200" y="4419600"/>
            <a:ext cx="1588" cy="457200"/>
          </a:xfrm>
          <a:prstGeom prst="straightConnector1">
            <a:avLst/>
          </a:prstGeom>
          <a:noFill/>
          <a:ln w="38160" cap="sq">
            <a:solidFill>
              <a:srgbClr val="000000"/>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0" name="Oval 24">
            <a:extLst>
              <a:ext uri="{FF2B5EF4-FFF2-40B4-BE49-F238E27FC236}">
                <a16:creationId xmlns:a16="http://schemas.microsoft.com/office/drawing/2014/main" id="{03F5C288-A475-44C1-924C-5C240EC7B461}"/>
              </a:ext>
            </a:extLst>
          </p:cNvPr>
          <p:cNvSpPr>
            <a:spLocks noChangeArrowheads="1"/>
          </p:cNvSpPr>
          <p:nvPr/>
        </p:nvSpPr>
        <p:spPr bwMode="auto">
          <a:xfrm>
            <a:off x="3886200" y="5251450"/>
            <a:ext cx="457200" cy="457200"/>
          </a:xfrm>
          <a:prstGeom prst="ellipse">
            <a:avLst/>
          </a:prstGeom>
          <a:solidFill>
            <a:srgbClr val="D6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24601" name="AutoShape 25">
            <a:extLst>
              <a:ext uri="{FF2B5EF4-FFF2-40B4-BE49-F238E27FC236}">
                <a16:creationId xmlns:a16="http://schemas.microsoft.com/office/drawing/2014/main" id="{24396FAE-ECA7-4CFD-A19F-6002CF7433D9}"/>
              </a:ext>
            </a:extLst>
          </p:cNvPr>
          <p:cNvCxnSpPr>
            <a:cxnSpLocks noChangeShapeType="1"/>
            <a:stCxn id="24600" idx="0"/>
          </p:cNvCxnSpPr>
          <p:nvPr/>
        </p:nvCxnSpPr>
        <p:spPr bwMode="auto">
          <a:xfrm flipV="1">
            <a:off x="4114800" y="4794250"/>
            <a:ext cx="1588" cy="457200"/>
          </a:xfrm>
          <a:prstGeom prst="straightConnector1">
            <a:avLst/>
          </a:prstGeom>
          <a:noFill/>
          <a:ln w="38160" cap="sq">
            <a:solidFill>
              <a:srgbClr val="000000"/>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602" name="AutoShape 26">
            <a:extLst>
              <a:ext uri="{FF2B5EF4-FFF2-40B4-BE49-F238E27FC236}">
                <a16:creationId xmlns:a16="http://schemas.microsoft.com/office/drawing/2014/main" id="{D266D5E5-21FA-4B88-A9ED-C1DD7C2A4815}"/>
              </a:ext>
            </a:extLst>
          </p:cNvPr>
          <p:cNvCxnSpPr>
            <a:cxnSpLocks noChangeShapeType="1"/>
            <a:stCxn id="24600" idx="6"/>
            <a:endCxn id="24598" idx="2"/>
          </p:cNvCxnSpPr>
          <p:nvPr/>
        </p:nvCxnSpPr>
        <p:spPr bwMode="auto">
          <a:xfrm flipV="1">
            <a:off x="4343400" y="5105400"/>
            <a:ext cx="838200" cy="374650"/>
          </a:xfrm>
          <a:prstGeom prst="straightConnector1">
            <a:avLst/>
          </a:prstGeom>
          <a:noFill/>
          <a:ln w="38160" cap="sq">
            <a:solidFill>
              <a:srgbClr val="000000"/>
            </a:solidFill>
            <a:miter lim="800000"/>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3" name="Text Box 27">
            <a:extLst>
              <a:ext uri="{FF2B5EF4-FFF2-40B4-BE49-F238E27FC236}">
                <a16:creationId xmlns:a16="http://schemas.microsoft.com/office/drawing/2014/main" id="{848AF2D4-C009-45D5-93A8-66C1FD7241C9}"/>
              </a:ext>
            </a:extLst>
          </p:cNvPr>
          <p:cNvSpPr txBox="1">
            <a:spLocks noChangeArrowheads="1"/>
          </p:cNvSpPr>
          <p:nvPr/>
        </p:nvSpPr>
        <p:spPr bwMode="auto">
          <a:xfrm>
            <a:off x="2209800" y="5257800"/>
            <a:ext cx="1066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a:t>Merge</a:t>
            </a:r>
          </a:p>
        </p:txBody>
      </p:sp>
      <p:cxnSp>
        <p:nvCxnSpPr>
          <p:cNvPr id="24604" name="AutoShape 28">
            <a:extLst>
              <a:ext uri="{FF2B5EF4-FFF2-40B4-BE49-F238E27FC236}">
                <a16:creationId xmlns:a16="http://schemas.microsoft.com/office/drawing/2014/main" id="{19B4ECE4-8E82-4971-B328-FA27A28935B6}"/>
              </a:ext>
            </a:extLst>
          </p:cNvPr>
          <p:cNvCxnSpPr>
            <a:cxnSpLocks noChangeShapeType="1"/>
            <a:stCxn id="24603" idx="3"/>
          </p:cNvCxnSpPr>
          <p:nvPr/>
        </p:nvCxnSpPr>
        <p:spPr bwMode="auto">
          <a:xfrm flipV="1">
            <a:off x="3276600" y="5486400"/>
            <a:ext cx="533400" cy="1588"/>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605" name="Text Box 29">
            <a:extLst>
              <a:ext uri="{FF2B5EF4-FFF2-40B4-BE49-F238E27FC236}">
                <a16:creationId xmlns:a16="http://schemas.microsoft.com/office/drawing/2014/main" id="{B5CB066F-465D-4356-8A9E-A6C005D54767}"/>
              </a:ext>
            </a:extLst>
          </p:cNvPr>
          <p:cNvSpPr txBox="1">
            <a:spLocks noChangeArrowheads="1"/>
          </p:cNvSpPr>
          <p:nvPr/>
        </p:nvSpPr>
        <p:spPr bwMode="auto">
          <a:xfrm>
            <a:off x="6248400" y="4872038"/>
            <a:ext cx="19192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a:t>Bob’s commit</a:t>
            </a:r>
          </a:p>
        </p:txBody>
      </p:sp>
      <p:cxnSp>
        <p:nvCxnSpPr>
          <p:cNvPr id="24606" name="AutoShape 30">
            <a:extLst>
              <a:ext uri="{FF2B5EF4-FFF2-40B4-BE49-F238E27FC236}">
                <a16:creationId xmlns:a16="http://schemas.microsoft.com/office/drawing/2014/main" id="{05DA6464-57AA-4EC4-9CA2-A0755D028132}"/>
              </a:ext>
            </a:extLst>
          </p:cNvPr>
          <p:cNvCxnSpPr>
            <a:cxnSpLocks noChangeShapeType="1"/>
          </p:cNvCxnSpPr>
          <p:nvPr/>
        </p:nvCxnSpPr>
        <p:spPr bwMode="auto">
          <a:xfrm flipH="1">
            <a:off x="5791200" y="5100638"/>
            <a:ext cx="304800" cy="3175"/>
          </a:xfrm>
          <a:prstGeom prst="straightConnector1">
            <a:avLst/>
          </a:prstGeom>
          <a:noFill/>
          <a:ln w="936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Text Box 1">
            <a:extLst>
              <a:ext uri="{FF2B5EF4-FFF2-40B4-BE49-F238E27FC236}">
                <a16:creationId xmlns:a16="http://schemas.microsoft.com/office/drawing/2014/main" id="{0DCC9343-23D0-4841-BE9E-1911DC897B72}"/>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Keeping it simple</a:t>
            </a:r>
          </a:p>
        </p:txBody>
      </p:sp>
      <p:sp>
        <p:nvSpPr>
          <p:cNvPr id="25602" name="Text Box 2">
            <a:extLst>
              <a:ext uri="{FF2B5EF4-FFF2-40B4-BE49-F238E27FC236}">
                <a16:creationId xmlns:a16="http://schemas.microsoft.com/office/drawing/2014/main" id="{26523EBA-A33A-4E9B-AEFC-3FE925B7457C}"/>
              </a:ext>
            </a:extLst>
          </p:cNvPr>
          <p:cNvSpPr txBox="1">
            <a:spLocks noChangeArrowheads="1"/>
          </p:cNvSpPr>
          <p:nvPr/>
        </p:nvSpPr>
        <p:spPr bwMode="auto">
          <a:xfrm>
            <a:off x="381000" y="1371600"/>
            <a:ext cx="85344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t>If you:</a:t>
            </a:r>
          </a:p>
          <a:p>
            <a:pPr lvl="1">
              <a:spcBef>
                <a:spcPts val="500"/>
              </a:spcBef>
              <a:buClr>
                <a:srgbClr val="BF00FF"/>
              </a:buClr>
              <a:buSzPct val="55000"/>
              <a:buFont typeface="Wingdings" panose="05000000000000000000" pitchFamily="2" charset="2"/>
              <a:buChar char=""/>
            </a:pPr>
            <a:r>
              <a:rPr lang="en-US" altLang="en-US" sz="2000"/>
              <a:t>Make sure you are current with the central repository</a:t>
            </a:r>
          </a:p>
          <a:p>
            <a:pPr lvl="1">
              <a:spcBef>
                <a:spcPts val="500"/>
              </a:spcBef>
              <a:buClr>
                <a:srgbClr val="BF00FF"/>
              </a:buClr>
              <a:buSzPct val="55000"/>
              <a:buFont typeface="Wingdings" panose="05000000000000000000" pitchFamily="2" charset="2"/>
              <a:buChar char=""/>
            </a:pPr>
            <a:r>
              <a:rPr lang="en-US" altLang="en-US" sz="2000"/>
              <a:t>Make some improvements to your code</a:t>
            </a:r>
          </a:p>
          <a:p>
            <a:pPr lvl="1">
              <a:spcBef>
                <a:spcPts val="500"/>
              </a:spcBef>
              <a:buClr>
                <a:srgbClr val="BF00FF"/>
              </a:buClr>
              <a:buSzPct val="55000"/>
              <a:buFont typeface="Wingdings" panose="05000000000000000000" pitchFamily="2" charset="2"/>
              <a:buChar char=""/>
            </a:pPr>
            <a:r>
              <a:rPr lang="en-US" altLang="en-US" sz="2000"/>
              <a:t>Update the central repository before anyone else does</a:t>
            </a:r>
          </a:p>
          <a:p>
            <a:pPr>
              <a:spcBef>
                <a:spcPts val="600"/>
              </a:spcBef>
              <a:buClr>
                <a:srgbClr val="0073D9"/>
              </a:buClr>
              <a:buSzPct val="60000"/>
              <a:buFont typeface="Wingdings" panose="05000000000000000000" pitchFamily="2" charset="2"/>
              <a:buChar char=""/>
            </a:pPr>
            <a:r>
              <a:rPr lang="en-US" altLang="en-US"/>
              <a:t>Then you don’t have to worry about resolving conflicts or working with multiple branches</a:t>
            </a:r>
          </a:p>
          <a:p>
            <a:pPr lvl="1">
              <a:spcBef>
                <a:spcPts val="500"/>
              </a:spcBef>
              <a:buClr>
                <a:srgbClr val="BF00FF"/>
              </a:buClr>
              <a:buSzPct val="55000"/>
              <a:buFont typeface="Wingdings" panose="05000000000000000000" pitchFamily="2" charset="2"/>
              <a:buChar char=""/>
            </a:pPr>
            <a:r>
              <a:rPr lang="en-US" altLang="en-US" sz="2000"/>
              <a:t>All the complexity in git comes from dealing with these</a:t>
            </a:r>
            <a:br>
              <a:rPr lang="en-US" altLang="en-US" sz="2000"/>
            </a:br>
            <a:endParaRPr lang="en-US" altLang="en-US" sz="2000"/>
          </a:p>
          <a:p>
            <a:pPr>
              <a:spcBef>
                <a:spcPts val="600"/>
              </a:spcBef>
              <a:buClr>
                <a:srgbClr val="0073D9"/>
              </a:buClr>
              <a:buSzPct val="60000"/>
              <a:buFont typeface="Wingdings" panose="05000000000000000000" pitchFamily="2" charset="2"/>
              <a:buChar char=""/>
            </a:pPr>
            <a:r>
              <a:rPr lang="en-US" altLang="en-US"/>
              <a:t>Therefore:</a:t>
            </a:r>
          </a:p>
          <a:p>
            <a:pPr lvl="1">
              <a:spcBef>
                <a:spcPts val="500"/>
              </a:spcBef>
              <a:buClr>
                <a:srgbClr val="BF00FF"/>
              </a:buClr>
              <a:buSzPct val="55000"/>
              <a:buFont typeface="Wingdings" panose="05000000000000000000" pitchFamily="2" charset="2"/>
              <a:buChar char=""/>
            </a:pPr>
            <a:r>
              <a:rPr lang="en-US" altLang="en-US" sz="2000"/>
              <a:t>Make sure you are up-to-date before starting to work</a:t>
            </a:r>
          </a:p>
          <a:p>
            <a:pPr lvl="1">
              <a:spcBef>
                <a:spcPts val="500"/>
              </a:spcBef>
              <a:buClr>
                <a:srgbClr val="BF00FF"/>
              </a:buClr>
              <a:buSzPct val="55000"/>
              <a:buFont typeface="Wingdings" panose="05000000000000000000" pitchFamily="2" charset="2"/>
              <a:buChar char=""/>
            </a:pPr>
            <a:r>
              <a:rPr lang="en-US" altLang="en-US" sz="2000"/>
              <a:t>Commit and update the central repository frequently</a:t>
            </a:r>
            <a:br>
              <a:rPr lang="en-US" altLang="en-US" sz="2000"/>
            </a:br>
            <a:endParaRPr lang="en-US" altLang="en-US" sz="2000"/>
          </a:p>
          <a:p>
            <a:pPr>
              <a:spcBef>
                <a:spcPts val="600"/>
              </a:spcBef>
              <a:buClr>
                <a:srgbClr val="0073D9"/>
              </a:buClr>
              <a:buSzPct val="60000"/>
              <a:buFont typeface="Wingdings" panose="05000000000000000000" pitchFamily="2" charset="2"/>
              <a:buChar char=""/>
            </a:pPr>
            <a:r>
              <a:rPr lang="en-US" altLang="en-US"/>
              <a:t>If you need help: https://help.github.com/ </a:t>
            </a:r>
          </a:p>
        </p:txBody>
      </p:sp>
      <p:sp>
        <p:nvSpPr>
          <p:cNvPr id="25603" name="Text Box 3">
            <a:extLst>
              <a:ext uri="{FF2B5EF4-FFF2-40B4-BE49-F238E27FC236}">
                <a16:creationId xmlns:a16="http://schemas.microsoft.com/office/drawing/2014/main" id="{3013BCA8-CB7C-4F3A-889F-10279FBE1E54}"/>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4ED4C53C-C841-4C4A-98EE-D5E25899A826}" type="slidenum">
              <a:rPr lang="en-US" altLang="en-US" sz="1400">
                <a:latin typeface="Arial" panose="020B0604020202020204" pitchFamily="34" charset="0"/>
              </a:rPr>
              <a:pPr algn="r" eaLnBrk="1" hangingPunct="1">
                <a:buClrTx/>
                <a:buFontTx/>
                <a:buNone/>
              </a:pPr>
              <a:t>22</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25602">
                                            <p:txEl>
                                              <p:pRg st="0" end="0"/>
                                            </p:txEl>
                                          </p:spTgt>
                                        </p:tgtEl>
                                        <p:attrNameLst>
                                          <p:attrName>style.visibility</p:attrName>
                                        </p:attrNameLst>
                                      </p:cBhvr>
                                      <p:to>
                                        <p:strVal val="visible"/>
                                      </p:to>
                                    </p:set>
                                    <p:animEffect transition="in" filter="wipe(left)">
                                      <p:cBhvr additive="repl">
                                        <p:cTn id="7" dur="500"/>
                                        <p:tgtEl>
                                          <p:spTgt spid="256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25602">
                                            <p:txEl>
                                              <p:pRg st="1" end="1"/>
                                            </p:txEl>
                                          </p:spTgt>
                                        </p:tgtEl>
                                        <p:attrNameLst>
                                          <p:attrName>style.visibility</p:attrName>
                                        </p:attrNameLst>
                                      </p:cBhvr>
                                      <p:to>
                                        <p:strVal val="visible"/>
                                      </p:to>
                                    </p:set>
                                    <p:animEffect transition="in" filter="wipe(left)">
                                      <p:cBhvr additive="repl">
                                        <p:cTn id="12" dur="500"/>
                                        <p:tgtEl>
                                          <p:spTgt spid="256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25602">
                                            <p:txEl>
                                              <p:pRg st="2" end="2"/>
                                            </p:txEl>
                                          </p:spTgt>
                                        </p:tgtEl>
                                        <p:attrNameLst>
                                          <p:attrName>style.visibility</p:attrName>
                                        </p:attrNameLst>
                                      </p:cBhvr>
                                      <p:to>
                                        <p:strVal val="visible"/>
                                      </p:to>
                                    </p:set>
                                    <p:animEffect transition="in" filter="wipe(left)">
                                      <p:cBhvr additive="repl">
                                        <p:cTn id="17" dur="500"/>
                                        <p:tgtEl>
                                          <p:spTgt spid="256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25602">
                                            <p:txEl>
                                              <p:pRg st="3" end="3"/>
                                            </p:txEl>
                                          </p:spTgt>
                                        </p:tgtEl>
                                        <p:attrNameLst>
                                          <p:attrName>style.visibility</p:attrName>
                                        </p:attrNameLst>
                                      </p:cBhvr>
                                      <p:to>
                                        <p:strVal val="visible"/>
                                      </p:to>
                                    </p:set>
                                    <p:animEffect transition="in" filter="wipe(left)">
                                      <p:cBhvr additive="repl">
                                        <p:cTn id="22" dur="500"/>
                                        <p:tgtEl>
                                          <p:spTgt spid="256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25602">
                                            <p:txEl>
                                              <p:pRg st="4" end="4"/>
                                            </p:txEl>
                                          </p:spTgt>
                                        </p:tgtEl>
                                        <p:attrNameLst>
                                          <p:attrName>style.visibility</p:attrName>
                                        </p:attrNameLst>
                                      </p:cBhvr>
                                      <p:to>
                                        <p:strVal val="visible"/>
                                      </p:to>
                                    </p:set>
                                    <p:animEffect transition="in" filter="wipe(left)">
                                      <p:cBhvr additive="repl">
                                        <p:cTn id="27" dur="500"/>
                                        <p:tgtEl>
                                          <p:spTgt spid="256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25602">
                                            <p:txEl>
                                              <p:pRg st="5" end="5"/>
                                            </p:txEl>
                                          </p:spTgt>
                                        </p:tgtEl>
                                        <p:attrNameLst>
                                          <p:attrName>style.visibility</p:attrName>
                                        </p:attrNameLst>
                                      </p:cBhvr>
                                      <p:to>
                                        <p:strVal val="visible"/>
                                      </p:to>
                                    </p:set>
                                    <p:animEffect transition="in" filter="wipe(left)">
                                      <p:cBhvr additive="repl">
                                        <p:cTn id="32" dur="500"/>
                                        <p:tgtEl>
                                          <p:spTgt spid="2560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25602">
                                            <p:txEl>
                                              <p:pRg st="6" end="6"/>
                                            </p:txEl>
                                          </p:spTgt>
                                        </p:tgtEl>
                                        <p:attrNameLst>
                                          <p:attrName>style.visibility</p:attrName>
                                        </p:attrNameLst>
                                      </p:cBhvr>
                                      <p:to>
                                        <p:strVal val="visible"/>
                                      </p:to>
                                    </p:set>
                                    <p:animEffect transition="in" filter="wipe(left)">
                                      <p:cBhvr additive="repl">
                                        <p:cTn id="37" dur="500"/>
                                        <p:tgtEl>
                                          <p:spTgt spid="2560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25602">
                                            <p:txEl>
                                              <p:pRg st="7" end="7"/>
                                            </p:txEl>
                                          </p:spTgt>
                                        </p:tgtEl>
                                        <p:attrNameLst>
                                          <p:attrName>style.visibility</p:attrName>
                                        </p:attrNameLst>
                                      </p:cBhvr>
                                      <p:to>
                                        <p:strVal val="visible"/>
                                      </p:to>
                                    </p:set>
                                    <p:animEffect transition="in" filter="wipe(left)">
                                      <p:cBhvr additive="repl">
                                        <p:cTn id="42" dur="500"/>
                                        <p:tgtEl>
                                          <p:spTgt spid="2560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25602">
                                            <p:txEl>
                                              <p:pRg st="8" end="8"/>
                                            </p:txEl>
                                          </p:spTgt>
                                        </p:tgtEl>
                                        <p:attrNameLst>
                                          <p:attrName>style.visibility</p:attrName>
                                        </p:attrNameLst>
                                      </p:cBhvr>
                                      <p:to>
                                        <p:strVal val="visible"/>
                                      </p:to>
                                    </p:set>
                                    <p:animEffect transition="in" filter="wipe(left)">
                                      <p:cBhvr additive="repl">
                                        <p:cTn id="47" dur="500"/>
                                        <p:tgtEl>
                                          <p:spTgt spid="2560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additive="repl">
                                        <p:cTn id="51" dur="1" fill="hold">
                                          <p:stCondLst>
                                            <p:cond delay="0"/>
                                          </p:stCondLst>
                                        </p:cTn>
                                        <p:tgtEl>
                                          <p:spTgt spid="25602">
                                            <p:txEl>
                                              <p:pRg st="9" end="9"/>
                                            </p:txEl>
                                          </p:spTgt>
                                        </p:tgtEl>
                                        <p:attrNameLst>
                                          <p:attrName>style.visibility</p:attrName>
                                        </p:attrNameLst>
                                      </p:cBhvr>
                                      <p:to>
                                        <p:strVal val="visible"/>
                                      </p:to>
                                    </p:set>
                                    <p:animEffect transition="in" filter="wipe(left)">
                                      <p:cBhvr additive="repl">
                                        <p:cTn id="52" dur="500"/>
                                        <p:tgtEl>
                                          <p:spTgt spid="256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E066DD33-6108-42CB-AA49-C2A1DA300007}"/>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eaLnBrk="1" hangingPunct="1">
              <a:buClrTx/>
              <a:buFontTx/>
              <a:buNone/>
            </a:pPr>
            <a:r>
              <a:rPr lang="en-US" altLang="en-US" sz="4000">
                <a:solidFill>
                  <a:srgbClr val="993300"/>
                </a:solidFill>
              </a:rPr>
              <a:t>The End</a:t>
            </a:r>
          </a:p>
        </p:txBody>
      </p:sp>
      <p:sp>
        <p:nvSpPr>
          <p:cNvPr id="26626" name="Text Box 2">
            <a:extLst>
              <a:ext uri="{FF2B5EF4-FFF2-40B4-BE49-F238E27FC236}">
                <a16:creationId xmlns:a16="http://schemas.microsoft.com/office/drawing/2014/main" id="{B060CB34-7E5E-433D-9A62-E1C2EBFD40ED}"/>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8CC3B32B-EA14-4AE7-A93F-0C2F48621467}" type="slidenum">
              <a:rPr lang="en-US" altLang="en-US" sz="1400">
                <a:latin typeface="Arial" panose="020B0604020202020204" pitchFamily="34" charset="0"/>
              </a:rPr>
              <a:pPr algn="r" eaLnBrk="1" hangingPunct="1">
                <a:buClrTx/>
                <a:buFontTx/>
                <a:buNone/>
              </a:pPr>
              <a:t>23</a:t>
            </a:fld>
            <a:endParaRPr lang="en-US" altLang="en-US" sz="1400">
              <a:latin typeface="Arial" panose="020B0604020202020204" pitchFamily="34" charset="0"/>
            </a:endParaRPr>
          </a:p>
        </p:txBody>
      </p:sp>
      <p:sp>
        <p:nvSpPr>
          <p:cNvPr id="26627" name="Text Box 3">
            <a:extLst>
              <a:ext uri="{FF2B5EF4-FFF2-40B4-BE49-F238E27FC236}">
                <a16:creationId xmlns:a16="http://schemas.microsoft.com/office/drawing/2014/main" id="{4EBFF9D9-BDC3-4A9B-AA74-C6432EB42FAD}"/>
              </a:ext>
            </a:extLst>
          </p:cNvPr>
          <p:cNvSpPr txBox="1">
            <a:spLocks noChangeArrowheads="1"/>
          </p:cNvSpPr>
          <p:nvPr/>
        </p:nvSpPr>
        <p:spPr bwMode="auto">
          <a:xfrm>
            <a:off x="762000" y="1447800"/>
            <a:ext cx="7696200" cy="466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2800"/>
              <a:t>When I say I hate CVS with a passion, I have to also say that if there are any SVN [Subversion] users in the audience, you might want to leave. Because my hatred of CVS has meant that I see Subversion as being the most pointless project ever started. The slogan of Subversion for a while was "CVS done right", or something like that, and if you start with that kind of slogan, there's nowhere you can go. There is no way to do CVS right.</a:t>
            </a:r>
          </a:p>
          <a:p>
            <a:pPr>
              <a:buClrTx/>
              <a:buFontTx/>
              <a:buNone/>
            </a:pPr>
            <a:endParaRPr lang="en-US" altLang="en-US"/>
          </a:p>
          <a:p>
            <a:pPr>
              <a:buClrTx/>
              <a:buFontTx/>
              <a:buNone/>
            </a:pPr>
            <a:r>
              <a:rPr lang="en-US" altLang="en-US"/>
              <a:t>                          --Linus Torvalds, as quoted in Wikipedia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Text Box 1">
            <a:extLst>
              <a:ext uri="{FF2B5EF4-FFF2-40B4-BE49-F238E27FC236}">
                <a16:creationId xmlns:a16="http://schemas.microsoft.com/office/drawing/2014/main" id="{9397AC44-EBB5-4787-8819-A3FF03383D74}"/>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GitHub Workflow For Open Source</a:t>
            </a:r>
          </a:p>
        </p:txBody>
      </p:sp>
      <p:sp>
        <p:nvSpPr>
          <p:cNvPr id="6146" name="Text Box 2">
            <a:extLst>
              <a:ext uri="{FF2B5EF4-FFF2-40B4-BE49-F238E27FC236}">
                <a16:creationId xmlns:a16="http://schemas.microsoft.com/office/drawing/2014/main" id="{5F0B789C-8C48-4C3A-A071-C1116959FD52}"/>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t>Fork: Exact Copy of Repository Under Your Acc</a:t>
            </a:r>
          </a:p>
          <a:p>
            <a:pPr marL="338138">
              <a:spcBef>
                <a:spcPts val="600"/>
              </a:spcBef>
              <a:buClrTx/>
              <a:buSzPct val="60000"/>
              <a:buFontTx/>
              <a:buNone/>
            </a:pPr>
            <a:endParaRPr lang="en-US" altLang="en-US"/>
          </a:p>
          <a:p>
            <a:pPr>
              <a:spcBef>
                <a:spcPts val="600"/>
              </a:spcBef>
              <a:buClr>
                <a:srgbClr val="0073D9"/>
              </a:buClr>
              <a:buSzPct val="60000"/>
              <a:buFont typeface="Wingdings" panose="05000000000000000000" pitchFamily="2" charset="2"/>
              <a:buChar char=""/>
            </a:pPr>
            <a:r>
              <a:rPr lang="en-US" altLang="en-US"/>
              <a:t>Why?: Permission Access</a:t>
            </a:r>
          </a:p>
          <a:p>
            <a:pPr marL="338138">
              <a:spcBef>
                <a:spcPts val="600"/>
              </a:spcBef>
              <a:buClrTx/>
              <a:buSzPct val="60000"/>
              <a:buFontTx/>
              <a:buNone/>
            </a:pPr>
            <a:endParaRPr lang="en-US" altLang="en-US"/>
          </a:p>
          <a:p>
            <a:pPr>
              <a:spcBef>
                <a:spcPts val="600"/>
              </a:spcBef>
              <a:buClr>
                <a:srgbClr val="0073D9"/>
              </a:buClr>
              <a:buSzPct val="60000"/>
              <a:buFont typeface="Wingdings" panose="05000000000000000000" pitchFamily="2" charset="2"/>
              <a:buChar char=""/>
            </a:pPr>
            <a:r>
              <a:rPr lang="en-US" altLang="en-US"/>
              <a:t>How: Create Fork</a:t>
            </a:r>
          </a:p>
          <a:p>
            <a:pPr lvl="2">
              <a:spcBef>
                <a:spcPts val="600"/>
              </a:spcBef>
              <a:buFont typeface="Times New Roman" panose="02020603050405020304" pitchFamily="18" charset="0"/>
              <a:buChar char="•"/>
            </a:pPr>
            <a:r>
              <a:rPr lang="en-US" altLang="en-US"/>
              <a:t>GitHub Workflow </a:t>
            </a:r>
          </a:p>
          <a:p>
            <a:pPr lvl="2">
              <a:spcBef>
                <a:spcPts val="600"/>
              </a:spcBef>
              <a:buFont typeface="Times New Roman" panose="02020603050405020304" pitchFamily="18" charset="0"/>
              <a:buChar char="•"/>
            </a:pPr>
            <a:r>
              <a:rPr lang="en-US" altLang="en-US"/>
              <a:t>Open Pull Request</a:t>
            </a:r>
          </a:p>
          <a:p>
            <a:pPr lvl="2" indent="-227013">
              <a:spcBef>
                <a:spcPts val="600"/>
              </a:spcBef>
              <a:buClrTx/>
              <a:buFontTx/>
              <a:buNone/>
            </a:pPr>
            <a:endParaRPr lang="en-US" altLang="en-US"/>
          </a:p>
        </p:txBody>
      </p:sp>
      <p:sp>
        <p:nvSpPr>
          <p:cNvPr id="6147" name="Text Box 3">
            <a:extLst>
              <a:ext uri="{FF2B5EF4-FFF2-40B4-BE49-F238E27FC236}">
                <a16:creationId xmlns:a16="http://schemas.microsoft.com/office/drawing/2014/main" id="{F7F0CFF2-6CDB-4ED6-888A-76D50B325470}"/>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CADA5A48-85A4-4881-87F2-53510AEB31D7}" type="slidenum">
              <a:rPr lang="en-US" altLang="en-US" sz="1400">
                <a:latin typeface="Arial" panose="020B0604020202020204" pitchFamily="34" charset="0"/>
              </a:rPr>
              <a:pPr algn="r" eaLnBrk="1" hangingPunct="1">
                <a:buClrTx/>
                <a:buFontTx/>
                <a:buNone/>
              </a:pPr>
              <a:t>3</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animEffect transition="in" filter="wipe(left)">
                                      <p:cBhvr additive="repl">
                                        <p:cTn id="7" dur="500"/>
                                        <p:tgtEl>
                                          <p:spTgt spid="61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95067ABF-15A1-429F-86F8-AA2920C127C0}"/>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Git Commands(Command Line)</a:t>
            </a:r>
          </a:p>
        </p:txBody>
      </p:sp>
      <p:sp>
        <p:nvSpPr>
          <p:cNvPr id="7170" name="Text Box 2">
            <a:extLst>
              <a:ext uri="{FF2B5EF4-FFF2-40B4-BE49-F238E27FC236}">
                <a16:creationId xmlns:a16="http://schemas.microsoft.com/office/drawing/2014/main" id="{39897ABF-748F-4A12-B6A8-76222A2505FA}"/>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pPr>
            <a:r>
              <a:rPr lang="en-US" altLang="en-US"/>
              <a:t>1. git clone URL_repository</a:t>
            </a:r>
          </a:p>
          <a:p>
            <a:pPr>
              <a:spcBef>
                <a:spcPts val="600"/>
              </a:spcBef>
            </a:pPr>
            <a:r>
              <a:rPr lang="en-US" altLang="en-US"/>
              <a:t>2. git pull</a:t>
            </a:r>
          </a:p>
          <a:p>
            <a:pPr>
              <a:spcBef>
                <a:spcPts val="600"/>
              </a:spcBef>
            </a:pPr>
            <a:r>
              <a:rPr lang="en-US" altLang="en-US"/>
              <a:t>3. git branch</a:t>
            </a:r>
          </a:p>
          <a:p>
            <a:pPr>
              <a:spcBef>
                <a:spcPts val="600"/>
              </a:spcBef>
            </a:pPr>
            <a:r>
              <a:rPr lang="en-US" altLang="en-US"/>
              <a:t>4. git checkout feature_branch</a:t>
            </a:r>
          </a:p>
          <a:p>
            <a:pPr>
              <a:spcBef>
                <a:spcPts val="600"/>
              </a:spcBef>
            </a:pPr>
            <a:r>
              <a:rPr lang="en-US" altLang="en-US"/>
              <a:t>5. git status</a:t>
            </a:r>
          </a:p>
          <a:p>
            <a:pPr>
              <a:spcBef>
                <a:spcPts val="600"/>
              </a:spcBef>
            </a:pPr>
            <a:r>
              <a:rPr lang="en-US" altLang="en-US"/>
              <a:t>6. git add index.html</a:t>
            </a:r>
          </a:p>
          <a:p>
            <a:pPr>
              <a:spcBef>
                <a:spcPts val="600"/>
              </a:spcBef>
            </a:pPr>
            <a:r>
              <a:rPr lang="en-US" altLang="en-US"/>
              <a:t>7. git status</a:t>
            </a:r>
          </a:p>
          <a:p>
            <a:pPr>
              <a:spcBef>
                <a:spcPts val="600"/>
              </a:spcBef>
            </a:pPr>
            <a:r>
              <a:rPr lang="en-US" altLang="en-US"/>
              <a:t>8. git commit </a:t>
            </a:r>
          </a:p>
          <a:p>
            <a:pPr>
              <a:spcBef>
                <a:spcPts val="600"/>
              </a:spcBef>
            </a:pPr>
            <a:r>
              <a:rPr lang="en-US" altLang="en-US"/>
              <a:t>9. git push</a:t>
            </a:r>
          </a:p>
          <a:p>
            <a:pPr>
              <a:spcBef>
                <a:spcPts val="600"/>
              </a:spcBef>
            </a:pPr>
            <a:endParaRPr lang="en-US" altLang="en-US"/>
          </a:p>
          <a:p>
            <a:pPr marL="1143000" indent="-227013">
              <a:spcBef>
                <a:spcPts val="600"/>
              </a:spcBef>
            </a:pPr>
            <a:endParaRPr lang="en-US" altLang="en-US"/>
          </a:p>
        </p:txBody>
      </p:sp>
      <p:sp>
        <p:nvSpPr>
          <p:cNvPr id="7171" name="Text Box 3">
            <a:extLst>
              <a:ext uri="{FF2B5EF4-FFF2-40B4-BE49-F238E27FC236}">
                <a16:creationId xmlns:a16="http://schemas.microsoft.com/office/drawing/2014/main" id="{C2E51686-35EE-47BA-81A6-A18A393BD559}"/>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58CF335F-0D49-4748-853B-3877D9F2C474}" type="slidenum">
              <a:rPr lang="en-US" altLang="en-US" sz="1400">
                <a:latin typeface="Arial" panose="020B0604020202020204" pitchFamily="34" charset="0"/>
              </a:rPr>
              <a:pPr algn="r" eaLnBrk="1" hangingPunct="1">
                <a:buClrTx/>
                <a:buFontTx/>
                <a:buNone/>
              </a:pPr>
              <a:t>4</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7170">
                                            <p:txEl>
                                              <p:pRg st="0" end="0"/>
                                            </p:txEl>
                                          </p:spTgt>
                                        </p:tgtEl>
                                        <p:attrNameLst>
                                          <p:attrName>style.visibility</p:attrName>
                                        </p:attrNameLst>
                                      </p:cBhvr>
                                      <p:to>
                                        <p:strVal val="visible"/>
                                      </p:to>
                                    </p:set>
                                    <p:animEffect transition="in" filter="wipe(left)">
                                      <p:cBhvr additive="repl">
                                        <p:cTn id="7" dur="500"/>
                                        <p:tgtEl>
                                          <p:spTgt spid="71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7A5399BA-EE7B-410A-A9FA-B58FB63D72DB}"/>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dirty="0">
                <a:solidFill>
                  <a:srgbClr val="993300"/>
                </a:solidFill>
                <a:latin typeface="Times New Roman"/>
                <a:ea typeface="MS PGothic"/>
                <a:cs typeface="Times New Roman"/>
              </a:rPr>
              <a:t>Git Merge </a:t>
            </a:r>
          </a:p>
        </p:txBody>
      </p:sp>
      <p:sp>
        <p:nvSpPr>
          <p:cNvPr id="8195" name="Text Box 3">
            <a:extLst>
              <a:ext uri="{FF2B5EF4-FFF2-40B4-BE49-F238E27FC236}">
                <a16:creationId xmlns:a16="http://schemas.microsoft.com/office/drawing/2014/main" id="{F7B64791-512C-4301-9428-B30E48C959B7}"/>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64E533ED-146D-430A-8271-566E7DE847AD}" type="slidenum">
              <a:rPr lang="en-US" altLang="en-US" sz="1400">
                <a:latin typeface="Arial" panose="020B0604020202020204" pitchFamily="34" charset="0"/>
              </a:rPr>
              <a:pPr algn="r" eaLnBrk="1" hangingPunct="1">
                <a:buClrTx/>
                <a:buFontTx/>
                <a:buNone/>
              </a:pPr>
              <a:t>5</a:t>
            </a:fld>
            <a:endParaRPr lang="en-US" altLang="en-US" sz="1400">
              <a:latin typeface="Arial" panose="020B0604020202020204" pitchFamily="34" charset="0"/>
            </a:endParaRPr>
          </a:p>
        </p:txBody>
      </p:sp>
      <p:sp>
        <p:nvSpPr>
          <p:cNvPr id="2" name="TextBox 1">
            <a:extLst>
              <a:ext uri="{FF2B5EF4-FFF2-40B4-BE49-F238E27FC236}">
                <a16:creationId xmlns:a16="http://schemas.microsoft.com/office/drawing/2014/main" id="{C53C74F7-8F49-4B63-BE59-BFB612063B80}"/>
              </a:ext>
            </a:extLst>
          </p:cNvPr>
          <p:cNvSpPr txBox="1"/>
          <p:nvPr/>
        </p:nvSpPr>
        <p:spPr>
          <a:xfrm>
            <a:off x="655608" y="1604514"/>
            <a:ext cx="807719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panose="02020603050405020304" pitchFamily="18" charset="0"/>
              <a:buChar char="•"/>
            </a:pPr>
            <a:r>
              <a:rPr lang="en-US" b="1" dirty="0">
                <a:solidFill>
                  <a:srgbClr val="FF0000"/>
                </a:solidFill>
                <a:latin typeface="Times New Roman"/>
                <a:ea typeface="MS PGothic"/>
                <a:cs typeface="Times New Roman"/>
              </a:rPr>
              <a:t>Remote Version:</a:t>
            </a:r>
            <a:endParaRPr lang="en-US" dirty="0">
              <a:latin typeface="Times New Roman"/>
              <a:ea typeface="MS PGothic"/>
              <a:cs typeface="Times New Roman"/>
            </a:endParaRPr>
          </a:p>
          <a:p>
            <a:pPr marL="1085850" lvl="1" indent="-342900">
              <a:buFont typeface="Arial,Sans-Serif" panose="02020603050405020304" pitchFamily="18" charset="0"/>
              <a:buChar char="•"/>
            </a:pPr>
            <a:r>
              <a:rPr lang="en-US" dirty="0">
                <a:solidFill>
                  <a:schemeClr val="tx1"/>
                </a:solidFill>
                <a:latin typeface="Times New Roman"/>
                <a:ea typeface="MS PGothic"/>
                <a:cs typeface="Times New Roman"/>
              </a:rPr>
              <a:t>You can directly merge it with the help of GitHub.</a:t>
            </a:r>
          </a:p>
          <a:p>
            <a:pPr marL="1085850" lvl="1" indent="-342900">
              <a:buFont typeface="Arial,Sans-Serif" panose="02020603050405020304" pitchFamily="18" charset="0"/>
              <a:buChar char="•"/>
            </a:pPr>
            <a:endParaRPr lang="en-US" dirty="0">
              <a:latin typeface="Times New Roman"/>
              <a:ea typeface="MS PGothic"/>
              <a:cs typeface="Times New Roman"/>
            </a:endParaRPr>
          </a:p>
          <a:p>
            <a:pPr marL="342900" indent="-342900">
              <a:buFont typeface="Arial,Sans-Serif" panose="02020603050405020304" pitchFamily="18" charset="0"/>
              <a:buChar char="•"/>
            </a:pPr>
            <a:r>
              <a:rPr lang="en-US" b="1" dirty="0">
                <a:solidFill>
                  <a:srgbClr val="FF0000"/>
                </a:solidFill>
                <a:latin typeface="Times New Roman"/>
                <a:ea typeface="MS PGothic"/>
                <a:cs typeface="Times New Roman"/>
              </a:rPr>
              <a:t>Locally:</a:t>
            </a:r>
            <a:endParaRPr lang="en-US" dirty="0">
              <a:latin typeface="Times New Roman"/>
              <a:ea typeface="MS PGothic"/>
              <a:cs typeface="Times New Roman"/>
            </a:endParaRPr>
          </a:p>
          <a:p>
            <a:pPr marL="1085850" lvl="1" indent="-342900">
              <a:buFont typeface="Arial,Sans-Serif" panose="02020603050405020304" pitchFamily="18" charset="0"/>
              <a:buChar char="•"/>
            </a:pPr>
            <a:r>
              <a:rPr lang="en-US" dirty="0">
                <a:solidFill>
                  <a:schemeClr val="tx1"/>
                </a:solidFill>
                <a:latin typeface="Times New Roman"/>
                <a:ea typeface="MS PGothic"/>
                <a:cs typeface="Times New Roman"/>
              </a:rPr>
              <a:t>Through </a:t>
            </a:r>
            <a:r>
              <a:rPr lang="en-US" b="1" dirty="0">
                <a:solidFill>
                  <a:schemeClr val="tx1"/>
                </a:solidFill>
                <a:latin typeface="Times New Roman"/>
                <a:ea typeface="MS PGothic"/>
                <a:cs typeface="Times New Roman"/>
              </a:rPr>
              <a:t>git merge </a:t>
            </a:r>
            <a:r>
              <a:rPr lang="en-US" dirty="0">
                <a:solidFill>
                  <a:schemeClr val="tx1"/>
                </a:solidFill>
                <a:latin typeface="Times New Roman"/>
                <a:ea typeface="MS PGothic"/>
                <a:cs typeface="Times New Roman"/>
              </a:rPr>
              <a:t>commands you can directly do it.</a:t>
            </a:r>
          </a:p>
          <a:p>
            <a:pPr marL="1085850" lvl="1" indent="-342900">
              <a:buFont typeface="Arial,Sans-Serif" panose="02020603050405020304" pitchFamily="18" charset="0"/>
              <a:buChar char="•"/>
            </a:pPr>
            <a:endParaRPr lang="en-US" dirty="0">
              <a:solidFill>
                <a:schemeClr val="tx1"/>
              </a:solidFill>
              <a:latin typeface="Times New Roman"/>
              <a:ea typeface="MS PGothic"/>
              <a:cs typeface="Times New Roman"/>
            </a:endParaRPr>
          </a:p>
          <a:p>
            <a:pPr marL="1085850" lvl="1" indent="-342900">
              <a:buFont typeface="Arial,Sans-Serif" panose="02020603050405020304" pitchFamily="18" charset="0"/>
              <a:buChar char="•"/>
            </a:pPr>
            <a:endParaRPr lang="en-US" dirty="0">
              <a:latin typeface="Times New Roman"/>
              <a:ea typeface="MS PGothic"/>
              <a:cs typeface="Times New Roman"/>
            </a:endParaRPr>
          </a:p>
          <a:p>
            <a:pPr marL="1085850" lvl="1" indent="-342900">
              <a:buFont typeface="Arial,Sans-Serif" panose="02020603050405020304" pitchFamily="18" charset="0"/>
              <a:buChar char="•"/>
            </a:pPr>
            <a:endParaRPr lang="en-US" dirty="0">
              <a:latin typeface="Times New Roman"/>
              <a:ea typeface="MS PGothic"/>
              <a:cs typeface="Times New Roman"/>
            </a:endParaRPr>
          </a:p>
          <a:p>
            <a:pPr marL="1085850" lvl="1" indent="-342900">
              <a:buFont typeface="Arial,Sans-Serif" panose="02020603050405020304" pitchFamily="18" charset="0"/>
              <a:buChar char="•"/>
            </a:pPr>
            <a:endParaRPr lang="en-US" dirty="0">
              <a:latin typeface="Times New Roman"/>
              <a:ea typeface="MS PGothic"/>
              <a:cs typeface="Times New Roman"/>
            </a:endParaRPr>
          </a:p>
          <a:p>
            <a:pPr marL="342900" indent="-342900">
              <a:buFont typeface="Arial,Sans-Serif" panose="02020603050405020304" pitchFamily="18" charset="0"/>
              <a:buChar char="•"/>
            </a:pPr>
            <a:endParaRPr lang="en-US" dirty="0">
              <a:latin typeface="Times New Roman"/>
              <a:ea typeface="MS PGothic"/>
              <a:cs typeface="Times New Roman"/>
            </a:endParaRPr>
          </a:p>
          <a:p>
            <a:pPr marL="1085850" lvl="1" indent="-342900">
              <a:buFont typeface="Arial,Sans-Serif" panose="02020603050405020304" pitchFamily="18" charset="0"/>
              <a:buChar char="•"/>
            </a:pPr>
            <a:endParaRPr lang="en-US" dirty="0">
              <a:latin typeface="Times New Roman"/>
              <a:ea typeface="MS PGothic"/>
              <a:cs typeface="Times New Roman"/>
            </a:endParaRPr>
          </a:p>
          <a:p>
            <a:pPr marL="1085850" lvl="1" indent="-342900">
              <a:buFont typeface="Arial,Sans-Serif" panose="02020603050405020304" pitchFamily="18" charset="0"/>
              <a:buChar char="•"/>
            </a:pPr>
            <a:endParaRPr lang="en-US" dirty="0">
              <a:latin typeface="Times New Roman"/>
              <a:ea typeface="MS PGothic"/>
              <a:cs typeface="Times New Roman"/>
            </a:endParaRPr>
          </a:p>
          <a:p>
            <a:pPr marL="1085850" lvl="1" indent="-342900">
              <a:buFont typeface="Arial,Sans-Serif" panose="02020603050405020304" pitchFamily="18" charset="0"/>
              <a:buChar char="•"/>
            </a:pPr>
            <a:endParaRPr lang="en-US" dirty="0">
              <a:latin typeface="Times New Roman"/>
              <a:ea typeface="MS PGothic"/>
              <a:cs typeface="Times New Roman"/>
            </a:endParaRPr>
          </a:p>
          <a:p>
            <a:pPr marL="1085850" lvl="1" indent="-342900">
              <a:buFont typeface="Arial,Sans-Serif" panose="02020603050405020304" pitchFamily="18" charset="0"/>
              <a:buChar char="•"/>
            </a:pPr>
            <a:endParaRPr lang="en-US" dirty="0">
              <a:latin typeface="Times New Roman"/>
              <a:ea typeface="MS PGothic"/>
              <a:cs typeface="Times New Roman"/>
            </a:endParaRPr>
          </a:p>
          <a:p>
            <a:pPr marL="342900" indent="-342900">
              <a:buFont typeface="Arial,Sans-Serif" panose="02020603050405020304" pitchFamily="18" charset="0"/>
              <a:buChar char="•"/>
            </a:pPr>
            <a:endParaRPr lang="en-US" dirty="0">
              <a:solidFill>
                <a:srgbClr val="FFFFFF"/>
              </a:solidFill>
              <a:latin typeface="Times New Roman"/>
              <a:ea typeface="MS PGothic"/>
              <a:cs typeface="Times New Roman"/>
            </a:endParaRPr>
          </a:p>
          <a:p>
            <a:pPr marL="342900" indent="-342900">
              <a:buFont typeface="Arial" panose="02020603050405020304" pitchFamily="18" charset="0"/>
              <a:buChar char="•"/>
            </a:pPr>
            <a:endParaRPr lang="en-US" b="1" dirty="0">
              <a:solidFill>
                <a:srgbClr val="FF0000"/>
              </a:solidFill>
              <a:latin typeface="Times New Roman"/>
              <a:ea typeface="MS PGothic"/>
              <a:cs typeface="Times New Roman"/>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91DA7207-110B-4B5D-9590-3EAA6A311460}"/>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Why version control?</a:t>
            </a:r>
          </a:p>
        </p:txBody>
      </p:sp>
      <p:sp>
        <p:nvSpPr>
          <p:cNvPr id="9218" name="Text Box 2">
            <a:extLst>
              <a:ext uri="{FF2B5EF4-FFF2-40B4-BE49-F238E27FC236}">
                <a16:creationId xmlns:a16="http://schemas.microsoft.com/office/drawing/2014/main" id="{F7859160-0296-4AA6-A9B0-9C9FD40B504D}"/>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700"/>
              </a:spcBef>
              <a:buClr>
                <a:srgbClr val="0073D9"/>
              </a:buClr>
              <a:buSzPct val="60000"/>
              <a:buFont typeface="Wingdings" panose="05000000000000000000" pitchFamily="2" charset="2"/>
              <a:buChar char=""/>
            </a:pPr>
            <a:r>
              <a:rPr lang="en-US" altLang="en-US" sz="2800"/>
              <a:t>For working by yourself:</a:t>
            </a:r>
          </a:p>
          <a:p>
            <a:pPr lvl="1">
              <a:spcBef>
                <a:spcPts val="600"/>
              </a:spcBef>
              <a:buClr>
                <a:srgbClr val="BF00FF"/>
              </a:buClr>
              <a:buSzPct val="55000"/>
              <a:buFont typeface="Wingdings" panose="05000000000000000000" pitchFamily="2" charset="2"/>
              <a:buChar char=""/>
            </a:pPr>
            <a:r>
              <a:rPr lang="en-US" altLang="en-US"/>
              <a:t>Gives you a “time machine” for going back to earlier versions</a:t>
            </a:r>
          </a:p>
          <a:p>
            <a:pPr lvl="1">
              <a:spcBef>
                <a:spcPts val="600"/>
              </a:spcBef>
              <a:buClr>
                <a:srgbClr val="BF00FF"/>
              </a:buClr>
              <a:buSzPct val="55000"/>
              <a:buFont typeface="Wingdings" panose="05000000000000000000" pitchFamily="2" charset="2"/>
              <a:buChar char=""/>
            </a:pPr>
            <a:r>
              <a:rPr lang="en-US" altLang="en-US"/>
              <a:t>Gives you great support for different versions (standalone, web app, etc.) of the same basic project</a:t>
            </a:r>
          </a:p>
          <a:p>
            <a:pPr>
              <a:spcBef>
                <a:spcPts val="700"/>
              </a:spcBef>
              <a:buClr>
                <a:srgbClr val="0073D9"/>
              </a:buClr>
              <a:buSzPct val="60000"/>
              <a:buFont typeface="Wingdings" panose="05000000000000000000" pitchFamily="2" charset="2"/>
              <a:buChar char=""/>
            </a:pPr>
            <a:r>
              <a:rPr lang="en-US" altLang="en-US" sz="2800"/>
              <a:t>For working with others:</a:t>
            </a:r>
          </a:p>
          <a:p>
            <a:pPr lvl="1">
              <a:spcBef>
                <a:spcPts val="600"/>
              </a:spcBef>
              <a:buClr>
                <a:srgbClr val="BF00FF"/>
              </a:buClr>
              <a:buSzPct val="55000"/>
              <a:buFont typeface="Wingdings" panose="05000000000000000000" pitchFamily="2" charset="2"/>
              <a:buChar char=""/>
            </a:pPr>
            <a:r>
              <a:rPr lang="en-US" altLang="en-US"/>
              <a:t>Greatly simplifies concurrent work, merging changes</a:t>
            </a:r>
          </a:p>
          <a:p>
            <a:pPr>
              <a:spcBef>
                <a:spcPts val="700"/>
              </a:spcBef>
              <a:buClr>
                <a:srgbClr val="0073D9"/>
              </a:buClr>
              <a:buSzPct val="60000"/>
              <a:buFont typeface="Wingdings" panose="05000000000000000000" pitchFamily="2" charset="2"/>
              <a:buChar char=""/>
            </a:pPr>
            <a:r>
              <a:rPr lang="en-US" altLang="en-US" sz="2800"/>
              <a:t>For getting an internship or job:</a:t>
            </a:r>
          </a:p>
          <a:p>
            <a:pPr lvl="1">
              <a:spcBef>
                <a:spcPts val="600"/>
              </a:spcBef>
              <a:buClr>
                <a:srgbClr val="BF00FF"/>
              </a:buClr>
              <a:buSzPct val="55000"/>
              <a:buFont typeface="Wingdings" panose="05000000000000000000" pitchFamily="2" charset="2"/>
              <a:buChar char=""/>
            </a:pPr>
            <a:r>
              <a:rPr lang="en-US" altLang="en-US"/>
              <a:t>Any company with a clue uses some kind of version control</a:t>
            </a:r>
          </a:p>
          <a:p>
            <a:pPr lvl="1">
              <a:spcBef>
                <a:spcPts val="600"/>
              </a:spcBef>
              <a:buClr>
                <a:srgbClr val="BF00FF"/>
              </a:buClr>
              <a:buSzPct val="55000"/>
              <a:buFont typeface="Wingdings" panose="05000000000000000000" pitchFamily="2" charset="2"/>
              <a:buChar char=""/>
            </a:pPr>
            <a:r>
              <a:rPr lang="en-US" altLang="en-US"/>
              <a:t>Companies without a clue are bad places to work</a:t>
            </a:r>
          </a:p>
        </p:txBody>
      </p:sp>
      <p:sp>
        <p:nvSpPr>
          <p:cNvPr id="9219" name="Text Box 3">
            <a:extLst>
              <a:ext uri="{FF2B5EF4-FFF2-40B4-BE49-F238E27FC236}">
                <a16:creationId xmlns:a16="http://schemas.microsoft.com/office/drawing/2014/main" id="{FCE57ACE-C19C-4C35-BE2F-014C4506DDD9}"/>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A2203506-B73F-4DB3-BDA0-EADE8BEBF9A3}" type="slidenum">
              <a:rPr lang="en-US" altLang="en-US" sz="1400">
                <a:latin typeface="Arial" panose="020B0604020202020204" pitchFamily="34" charset="0"/>
              </a:rPr>
              <a:pPr algn="r" eaLnBrk="1" hangingPunct="1">
                <a:buClrTx/>
                <a:buFontTx/>
                <a:buNone/>
              </a:pPr>
              <a:t>6</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9218">
                                            <p:txEl>
                                              <p:pRg st="0" end="0"/>
                                            </p:txEl>
                                          </p:spTgt>
                                        </p:tgtEl>
                                        <p:attrNameLst>
                                          <p:attrName>style.visibility</p:attrName>
                                        </p:attrNameLst>
                                      </p:cBhvr>
                                      <p:to>
                                        <p:strVal val="visible"/>
                                      </p:to>
                                    </p:set>
                                    <p:animEffect transition="in" filter="wipe(left)">
                                      <p:cBhvr additive="repl">
                                        <p:cTn id="7" dur="500"/>
                                        <p:tgtEl>
                                          <p:spTgt spid="9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9218">
                                            <p:txEl>
                                              <p:pRg st="1" end="1"/>
                                            </p:txEl>
                                          </p:spTgt>
                                        </p:tgtEl>
                                        <p:attrNameLst>
                                          <p:attrName>style.visibility</p:attrName>
                                        </p:attrNameLst>
                                      </p:cBhvr>
                                      <p:to>
                                        <p:strVal val="visible"/>
                                      </p:to>
                                    </p:set>
                                    <p:animEffect transition="in" filter="wipe(left)">
                                      <p:cBhvr additive="repl">
                                        <p:cTn id="12" dur="500"/>
                                        <p:tgtEl>
                                          <p:spTgt spid="92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9218">
                                            <p:txEl>
                                              <p:pRg st="2" end="2"/>
                                            </p:txEl>
                                          </p:spTgt>
                                        </p:tgtEl>
                                        <p:attrNameLst>
                                          <p:attrName>style.visibility</p:attrName>
                                        </p:attrNameLst>
                                      </p:cBhvr>
                                      <p:to>
                                        <p:strVal val="visible"/>
                                      </p:to>
                                    </p:set>
                                    <p:animEffect transition="in" filter="wipe(left)">
                                      <p:cBhvr additive="repl">
                                        <p:cTn id="17" dur="500"/>
                                        <p:tgtEl>
                                          <p:spTgt spid="92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9218">
                                            <p:txEl>
                                              <p:pRg st="3" end="3"/>
                                            </p:txEl>
                                          </p:spTgt>
                                        </p:tgtEl>
                                        <p:attrNameLst>
                                          <p:attrName>style.visibility</p:attrName>
                                        </p:attrNameLst>
                                      </p:cBhvr>
                                      <p:to>
                                        <p:strVal val="visible"/>
                                      </p:to>
                                    </p:set>
                                    <p:animEffect transition="in" filter="wipe(left)">
                                      <p:cBhvr additive="repl">
                                        <p:cTn id="22" dur="500"/>
                                        <p:tgtEl>
                                          <p:spTgt spid="92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9218">
                                            <p:txEl>
                                              <p:pRg st="4" end="4"/>
                                            </p:txEl>
                                          </p:spTgt>
                                        </p:tgtEl>
                                        <p:attrNameLst>
                                          <p:attrName>style.visibility</p:attrName>
                                        </p:attrNameLst>
                                      </p:cBhvr>
                                      <p:to>
                                        <p:strVal val="visible"/>
                                      </p:to>
                                    </p:set>
                                    <p:animEffect transition="in" filter="wipe(left)">
                                      <p:cBhvr additive="repl">
                                        <p:cTn id="27" dur="500"/>
                                        <p:tgtEl>
                                          <p:spTgt spid="92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9218">
                                            <p:txEl>
                                              <p:pRg st="5" end="5"/>
                                            </p:txEl>
                                          </p:spTgt>
                                        </p:tgtEl>
                                        <p:attrNameLst>
                                          <p:attrName>style.visibility</p:attrName>
                                        </p:attrNameLst>
                                      </p:cBhvr>
                                      <p:to>
                                        <p:strVal val="visible"/>
                                      </p:to>
                                    </p:set>
                                    <p:animEffect transition="in" filter="wipe(left)">
                                      <p:cBhvr additive="repl">
                                        <p:cTn id="32" dur="500"/>
                                        <p:tgtEl>
                                          <p:spTgt spid="92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9218">
                                            <p:txEl>
                                              <p:pRg st="6" end="6"/>
                                            </p:txEl>
                                          </p:spTgt>
                                        </p:tgtEl>
                                        <p:attrNameLst>
                                          <p:attrName>style.visibility</p:attrName>
                                        </p:attrNameLst>
                                      </p:cBhvr>
                                      <p:to>
                                        <p:strVal val="visible"/>
                                      </p:to>
                                    </p:set>
                                    <p:animEffect transition="in" filter="wipe(left)">
                                      <p:cBhvr additive="repl">
                                        <p:cTn id="37" dur="500"/>
                                        <p:tgtEl>
                                          <p:spTgt spid="92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9218">
                                            <p:txEl>
                                              <p:pRg st="7" end="7"/>
                                            </p:txEl>
                                          </p:spTgt>
                                        </p:tgtEl>
                                        <p:attrNameLst>
                                          <p:attrName>style.visibility</p:attrName>
                                        </p:attrNameLst>
                                      </p:cBhvr>
                                      <p:to>
                                        <p:strVal val="visible"/>
                                      </p:to>
                                    </p:set>
                                    <p:animEffect transition="in" filter="wipe(left)">
                                      <p:cBhvr additive="repl">
                                        <p:cTn id="42" dur="500"/>
                                        <p:tgtEl>
                                          <p:spTgt spid="92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AE98B886-A17F-4A49-85D0-8516B0E5EB1A}"/>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Why Git?</a:t>
            </a:r>
          </a:p>
        </p:txBody>
      </p:sp>
      <p:sp>
        <p:nvSpPr>
          <p:cNvPr id="10242" name="Text Box 2">
            <a:extLst>
              <a:ext uri="{FF2B5EF4-FFF2-40B4-BE49-F238E27FC236}">
                <a16:creationId xmlns:a16="http://schemas.microsoft.com/office/drawing/2014/main" id="{688C5419-26FD-4E06-989A-6FEE63DAADA3}"/>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700"/>
              </a:spcBef>
              <a:buClr>
                <a:srgbClr val="0073D9"/>
              </a:buClr>
              <a:buSzPct val="60000"/>
              <a:buFont typeface="Wingdings" panose="05000000000000000000" pitchFamily="2" charset="2"/>
              <a:buChar char=""/>
            </a:pPr>
            <a:r>
              <a:rPr lang="en-US" altLang="en-US" sz="2800"/>
              <a:t>Git has many advantages over earlier systems such as CVS and Subversion</a:t>
            </a:r>
          </a:p>
          <a:p>
            <a:pPr lvl="1">
              <a:spcBef>
                <a:spcPts val="600"/>
              </a:spcBef>
              <a:buClr>
                <a:srgbClr val="BF00FF"/>
              </a:buClr>
              <a:buSzPct val="55000"/>
              <a:buFont typeface="Wingdings" panose="05000000000000000000" pitchFamily="2" charset="2"/>
              <a:buChar char=""/>
            </a:pPr>
            <a:r>
              <a:rPr lang="en-US" altLang="en-US"/>
              <a:t>More efficient, better workflow, etc.</a:t>
            </a:r>
          </a:p>
          <a:p>
            <a:pPr lvl="1">
              <a:spcBef>
                <a:spcPts val="600"/>
              </a:spcBef>
              <a:buClr>
                <a:srgbClr val="BF00FF"/>
              </a:buClr>
              <a:buSzPct val="55000"/>
              <a:buFont typeface="Wingdings" panose="05000000000000000000" pitchFamily="2" charset="2"/>
              <a:buChar char=""/>
            </a:pPr>
            <a:r>
              <a:rPr lang="en-US" altLang="en-US"/>
              <a:t>See the literature for an extensive list of reasons</a:t>
            </a:r>
          </a:p>
          <a:p>
            <a:pPr lvl="1">
              <a:spcBef>
                <a:spcPts val="600"/>
              </a:spcBef>
              <a:buClr>
                <a:srgbClr val="BF00FF"/>
              </a:buClr>
              <a:buSzPct val="55000"/>
              <a:buFont typeface="Wingdings" panose="05000000000000000000" pitchFamily="2" charset="2"/>
              <a:buChar char=""/>
            </a:pPr>
            <a:r>
              <a:rPr lang="en-US" altLang="en-US"/>
              <a:t>Of course, there are always those who disagree</a:t>
            </a:r>
          </a:p>
          <a:p>
            <a:pPr>
              <a:spcBef>
                <a:spcPts val="700"/>
              </a:spcBef>
              <a:buClr>
                <a:srgbClr val="0073D9"/>
              </a:buClr>
              <a:buSzPct val="60000"/>
              <a:buFont typeface="Wingdings" panose="05000000000000000000" pitchFamily="2" charset="2"/>
              <a:buChar char=""/>
            </a:pPr>
            <a:r>
              <a:rPr lang="en-US" altLang="en-US" sz="2800"/>
              <a:t>Best competitor: Mercurial</a:t>
            </a:r>
          </a:p>
          <a:p>
            <a:pPr lvl="1">
              <a:spcBef>
                <a:spcPts val="600"/>
              </a:spcBef>
              <a:buClr>
                <a:srgbClr val="BF00FF"/>
              </a:buClr>
              <a:buSzPct val="55000"/>
              <a:buFont typeface="Wingdings" panose="05000000000000000000" pitchFamily="2" charset="2"/>
              <a:buChar char=""/>
            </a:pPr>
            <a:r>
              <a:rPr lang="en-US" altLang="en-US"/>
              <a:t>I like Mercurial better</a:t>
            </a:r>
          </a:p>
          <a:p>
            <a:pPr lvl="1">
              <a:spcBef>
                <a:spcPts val="600"/>
              </a:spcBef>
              <a:buClr>
                <a:srgbClr val="BF00FF"/>
              </a:buClr>
              <a:buSzPct val="55000"/>
              <a:buFont typeface="Wingdings" panose="05000000000000000000" pitchFamily="2" charset="2"/>
              <a:buChar char=""/>
            </a:pPr>
            <a:r>
              <a:rPr lang="en-US" altLang="en-US"/>
              <a:t>Same concepts, slightly simpler to use</a:t>
            </a:r>
          </a:p>
          <a:p>
            <a:pPr lvl="1">
              <a:spcBef>
                <a:spcPts val="600"/>
              </a:spcBef>
              <a:buClr>
                <a:srgbClr val="BF00FF"/>
              </a:buClr>
              <a:buSzPct val="55000"/>
              <a:buFont typeface="Wingdings" panose="05000000000000000000" pitchFamily="2" charset="2"/>
              <a:buChar char=""/>
            </a:pPr>
            <a:r>
              <a:rPr lang="en-US" altLang="en-US"/>
              <a:t>In my (very limited) experience, the Eclipse plugin is easier to install and use</a:t>
            </a:r>
          </a:p>
          <a:p>
            <a:pPr lvl="1">
              <a:spcBef>
                <a:spcPts val="600"/>
              </a:spcBef>
              <a:buClr>
                <a:srgbClr val="BF00FF"/>
              </a:buClr>
              <a:buSzPct val="55000"/>
              <a:buFont typeface="Wingdings" panose="05000000000000000000" pitchFamily="2" charset="2"/>
              <a:buChar char=""/>
            </a:pPr>
            <a:r>
              <a:rPr lang="en-US" altLang="en-US"/>
              <a:t>Much less popular than Git</a:t>
            </a:r>
          </a:p>
        </p:txBody>
      </p:sp>
      <p:sp>
        <p:nvSpPr>
          <p:cNvPr id="10243" name="Text Box 3">
            <a:extLst>
              <a:ext uri="{FF2B5EF4-FFF2-40B4-BE49-F238E27FC236}">
                <a16:creationId xmlns:a16="http://schemas.microsoft.com/office/drawing/2014/main" id="{086C8595-D3F8-4AB2-BDD2-7A2651EA1C00}"/>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126A3D3C-2422-4708-A805-C0B0853F0AA9}" type="slidenum">
              <a:rPr lang="en-US" altLang="en-US" sz="1400">
                <a:latin typeface="Arial" panose="020B0604020202020204" pitchFamily="34" charset="0"/>
              </a:rPr>
              <a:pPr algn="r" eaLnBrk="1" hangingPunct="1">
                <a:buClrTx/>
                <a:buFontTx/>
                <a:buNone/>
              </a:pPr>
              <a:t>7</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0242">
                                            <p:txEl>
                                              <p:pRg st="0" end="0"/>
                                            </p:txEl>
                                          </p:spTgt>
                                        </p:tgtEl>
                                        <p:attrNameLst>
                                          <p:attrName>style.visibility</p:attrName>
                                        </p:attrNameLst>
                                      </p:cBhvr>
                                      <p:to>
                                        <p:strVal val="visible"/>
                                      </p:to>
                                    </p:set>
                                    <p:animEffect transition="in" filter="wipe(left)">
                                      <p:cBhvr additive="repl">
                                        <p:cTn id="7" dur="500"/>
                                        <p:tgtEl>
                                          <p:spTgt spid="10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0242">
                                            <p:txEl>
                                              <p:pRg st="1" end="1"/>
                                            </p:txEl>
                                          </p:spTgt>
                                        </p:tgtEl>
                                        <p:attrNameLst>
                                          <p:attrName>style.visibility</p:attrName>
                                        </p:attrNameLst>
                                      </p:cBhvr>
                                      <p:to>
                                        <p:strVal val="visible"/>
                                      </p:to>
                                    </p:set>
                                    <p:animEffect transition="in" filter="wipe(left)">
                                      <p:cBhvr additive="repl">
                                        <p:cTn id="12" dur="500"/>
                                        <p:tgtEl>
                                          <p:spTgt spid="102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0242">
                                            <p:txEl>
                                              <p:pRg st="2" end="2"/>
                                            </p:txEl>
                                          </p:spTgt>
                                        </p:tgtEl>
                                        <p:attrNameLst>
                                          <p:attrName>style.visibility</p:attrName>
                                        </p:attrNameLst>
                                      </p:cBhvr>
                                      <p:to>
                                        <p:strVal val="visible"/>
                                      </p:to>
                                    </p:set>
                                    <p:animEffect transition="in" filter="wipe(left)">
                                      <p:cBhvr additive="repl">
                                        <p:cTn id="17" dur="500"/>
                                        <p:tgtEl>
                                          <p:spTgt spid="102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0242">
                                            <p:txEl>
                                              <p:pRg st="3" end="3"/>
                                            </p:txEl>
                                          </p:spTgt>
                                        </p:tgtEl>
                                        <p:attrNameLst>
                                          <p:attrName>style.visibility</p:attrName>
                                        </p:attrNameLst>
                                      </p:cBhvr>
                                      <p:to>
                                        <p:strVal val="visible"/>
                                      </p:to>
                                    </p:set>
                                    <p:animEffect transition="in" filter="wipe(left)">
                                      <p:cBhvr additive="repl">
                                        <p:cTn id="22" dur="500"/>
                                        <p:tgtEl>
                                          <p:spTgt spid="102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0242">
                                            <p:txEl>
                                              <p:pRg st="4" end="4"/>
                                            </p:txEl>
                                          </p:spTgt>
                                        </p:tgtEl>
                                        <p:attrNameLst>
                                          <p:attrName>style.visibility</p:attrName>
                                        </p:attrNameLst>
                                      </p:cBhvr>
                                      <p:to>
                                        <p:strVal val="visible"/>
                                      </p:to>
                                    </p:set>
                                    <p:animEffect transition="in" filter="wipe(left)">
                                      <p:cBhvr additive="repl">
                                        <p:cTn id="27" dur="500"/>
                                        <p:tgtEl>
                                          <p:spTgt spid="102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0242">
                                            <p:txEl>
                                              <p:pRg st="5" end="5"/>
                                            </p:txEl>
                                          </p:spTgt>
                                        </p:tgtEl>
                                        <p:attrNameLst>
                                          <p:attrName>style.visibility</p:attrName>
                                        </p:attrNameLst>
                                      </p:cBhvr>
                                      <p:to>
                                        <p:strVal val="visible"/>
                                      </p:to>
                                    </p:set>
                                    <p:animEffect transition="in" filter="wipe(left)">
                                      <p:cBhvr additive="repl">
                                        <p:cTn id="32" dur="500"/>
                                        <p:tgtEl>
                                          <p:spTgt spid="102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10242">
                                            <p:txEl>
                                              <p:pRg st="6" end="6"/>
                                            </p:txEl>
                                          </p:spTgt>
                                        </p:tgtEl>
                                        <p:attrNameLst>
                                          <p:attrName>style.visibility</p:attrName>
                                        </p:attrNameLst>
                                      </p:cBhvr>
                                      <p:to>
                                        <p:strVal val="visible"/>
                                      </p:to>
                                    </p:set>
                                    <p:animEffect transition="in" filter="wipe(left)">
                                      <p:cBhvr additive="repl">
                                        <p:cTn id="37" dur="500"/>
                                        <p:tgtEl>
                                          <p:spTgt spid="1024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10242">
                                            <p:txEl>
                                              <p:pRg st="7" end="7"/>
                                            </p:txEl>
                                          </p:spTgt>
                                        </p:tgtEl>
                                        <p:attrNameLst>
                                          <p:attrName>style.visibility</p:attrName>
                                        </p:attrNameLst>
                                      </p:cBhvr>
                                      <p:to>
                                        <p:strVal val="visible"/>
                                      </p:to>
                                    </p:set>
                                    <p:animEffect transition="in" filter="wipe(left)">
                                      <p:cBhvr additive="repl">
                                        <p:cTn id="42" dur="500"/>
                                        <p:tgtEl>
                                          <p:spTgt spid="1024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additive="repl">
                                        <p:cTn id="46" dur="1" fill="hold">
                                          <p:stCondLst>
                                            <p:cond delay="0"/>
                                          </p:stCondLst>
                                        </p:cTn>
                                        <p:tgtEl>
                                          <p:spTgt spid="10242">
                                            <p:txEl>
                                              <p:pRg st="8" end="8"/>
                                            </p:txEl>
                                          </p:spTgt>
                                        </p:tgtEl>
                                        <p:attrNameLst>
                                          <p:attrName>style.visibility</p:attrName>
                                        </p:attrNameLst>
                                      </p:cBhvr>
                                      <p:to>
                                        <p:strVal val="visible"/>
                                      </p:to>
                                    </p:set>
                                    <p:animEffect transition="in" filter="wipe(left)">
                                      <p:cBhvr additive="repl">
                                        <p:cTn id="47" dur="500"/>
                                        <p:tgtEl>
                                          <p:spTgt spid="1024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2E9AFB76-89EC-4B54-82C2-ED5553B52672}"/>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Download and install Git</a:t>
            </a:r>
          </a:p>
        </p:txBody>
      </p:sp>
      <p:sp>
        <p:nvSpPr>
          <p:cNvPr id="11266" name="Text Box 2">
            <a:extLst>
              <a:ext uri="{FF2B5EF4-FFF2-40B4-BE49-F238E27FC236}">
                <a16:creationId xmlns:a16="http://schemas.microsoft.com/office/drawing/2014/main" id="{1C0749D7-EA30-46F1-8B66-DF9F010C7BF0}"/>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600"/>
              </a:spcBef>
              <a:buClr>
                <a:srgbClr val="0073D9"/>
              </a:buClr>
              <a:buSzPct val="60000"/>
              <a:buFont typeface="Wingdings" panose="05000000000000000000" pitchFamily="2" charset="2"/>
              <a:buChar char=""/>
            </a:pPr>
            <a:r>
              <a:rPr lang="en-US" altLang="en-US"/>
              <a:t>There are online materials that are better than any that I could provide</a:t>
            </a:r>
          </a:p>
          <a:p>
            <a:pPr>
              <a:spcBef>
                <a:spcPts val="600"/>
              </a:spcBef>
              <a:buClr>
                <a:srgbClr val="0073D9"/>
              </a:buClr>
              <a:buSzPct val="60000"/>
              <a:buFont typeface="Wingdings" panose="05000000000000000000" pitchFamily="2" charset="2"/>
              <a:buChar char=""/>
            </a:pPr>
            <a:r>
              <a:rPr lang="en-US" altLang="en-US"/>
              <a:t>Here’s the standard one:</a:t>
            </a:r>
            <a:br>
              <a:rPr lang="en-US" altLang="en-US"/>
            </a:br>
            <a:r>
              <a:rPr lang="en-US" altLang="en-US"/>
              <a:t>http://git-scm.com/downloads</a:t>
            </a:r>
          </a:p>
          <a:p>
            <a:pPr>
              <a:spcBef>
                <a:spcPts val="600"/>
              </a:spcBef>
              <a:buClr>
                <a:srgbClr val="0073D9"/>
              </a:buClr>
              <a:buSzPct val="60000"/>
              <a:buFont typeface="Wingdings" panose="05000000000000000000" pitchFamily="2" charset="2"/>
              <a:buChar char=""/>
            </a:pPr>
            <a:r>
              <a:rPr lang="en-US" altLang="en-US"/>
              <a:t>Here’s one from StackExchange:</a:t>
            </a:r>
            <a:br>
              <a:rPr lang="en-US" altLang="en-US"/>
            </a:br>
            <a:r>
              <a:rPr lang="en-US" altLang="en-US"/>
              <a:t>http://stackoverflow.com/questions/315911/git-for-beginners-the-definitive-practical-guide#323764</a:t>
            </a:r>
            <a:br>
              <a:rPr lang="en-US" altLang="en-US"/>
            </a:br>
            <a:endParaRPr lang="en-US" altLang="en-US"/>
          </a:p>
          <a:p>
            <a:pPr>
              <a:spcBef>
                <a:spcPts val="600"/>
              </a:spcBef>
              <a:buClr>
                <a:srgbClr val="0073D9"/>
              </a:buClr>
              <a:buSzPct val="60000"/>
              <a:buFont typeface="Wingdings" panose="05000000000000000000" pitchFamily="2" charset="2"/>
              <a:buChar char=""/>
            </a:pPr>
            <a:r>
              <a:rPr lang="en-US" altLang="en-US"/>
              <a:t>Note: Git is primarily a command-line tool</a:t>
            </a:r>
          </a:p>
          <a:p>
            <a:pPr>
              <a:spcBef>
                <a:spcPts val="600"/>
              </a:spcBef>
              <a:buClr>
                <a:srgbClr val="0073D9"/>
              </a:buClr>
              <a:buSzPct val="60000"/>
              <a:buFont typeface="Wingdings" panose="05000000000000000000" pitchFamily="2" charset="2"/>
              <a:buChar char=""/>
            </a:pPr>
            <a:r>
              <a:rPr lang="en-US" altLang="en-US"/>
              <a:t>I prefer GUIs over command-line tools, but…</a:t>
            </a:r>
          </a:p>
          <a:p>
            <a:pPr>
              <a:spcBef>
                <a:spcPts val="600"/>
              </a:spcBef>
              <a:buClr>
                <a:srgbClr val="0073D9"/>
              </a:buClr>
              <a:buSzPct val="60000"/>
              <a:buFont typeface="Wingdings" panose="05000000000000000000" pitchFamily="2" charset="2"/>
              <a:buChar char=""/>
            </a:pPr>
            <a:r>
              <a:rPr lang="en-US" altLang="en-US"/>
              <a:t>The GIT GUIs are more trouble than they are worth (YMMV)</a:t>
            </a:r>
          </a:p>
          <a:p>
            <a:pPr marL="341313">
              <a:spcBef>
                <a:spcPts val="600"/>
              </a:spcBef>
              <a:buClrTx/>
              <a:buSzPct val="60000"/>
              <a:buFontTx/>
              <a:buNone/>
            </a:pPr>
            <a:endParaRPr lang="en-US" altLang="en-US"/>
          </a:p>
        </p:txBody>
      </p:sp>
      <p:sp>
        <p:nvSpPr>
          <p:cNvPr id="11267" name="Text Box 3">
            <a:extLst>
              <a:ext uri="{FF2B5EF4-FFF2-40B4-BE49-F238E27FC236}">
                <a16:creationId xmlns:a16="http://schemas.microsoft.com/office/drawing/2014/main" id="{7BE36BF4-AE41-4F5B-9248-BCE0843FB164}"/>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0AABBB47-F4FC-4F87-97AD-148837AC3B98}" type="slidenum">
              <a:rPr lang="en-US" altLang="en-US" sz="1400">
                <a:latin typeface="Arial" panose="020B0604020202020204" pitchFamily="34" charset="0"/>
              </a:rPr>
              <a:pPr algn="r" eaLnBrk="1" hangingPunct="1">
                <a:buClrTx/>
                <a:buFontTx/>
                <a:buNone/>
              </a:pPr>
              <a:t>8</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1266">
                                            <p:txEl>
                                              <p:pRg st="0" end="0"/>
                                            </p:txEl>
                                          </p:spTgt>
                                        </p:tgtEl>
                                        <p:attrNameLst>
                                          <p:attrName>style.visibility</p:attrName>
                                        </p:attrNameLst>
                                      </p:cBhvr>
                                      <p:to>
                                        <p:strVal val="visible"/>
                                      </p:to>
                                    </p:set>
                                    <p:animEffect transition="in" filter="wipe(left)">
                                      <p:cBhvr additive="repl">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1266">
                                            <p:txEl>
                                              <p:pRg st="1" end="1"/>
                                            </p:txEl>
                                          </p:spTgt>
                                        </p:tgtEl>
                                        <p:attrNameLst>
                                          <p:attrName>style.visibility</p:attrName>
                                        </p:attrNameLst>
                                      </p:cBhvr>
                                      <p:to>
                                        <p:strVal val="visible"/>
                                      </p:to>
                                    </p:set>
                                    <p:animEffect transition="in" filter="wipe(left)">
                                      <p:cBhvr additive="repl">
                                        <p:cTn id="12" dur="500"/>
                                        <p:tgtEl>
                                          <p:spTgt spid="11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1266">
                                            <p:txEl>
                                              <p:pRg st="2" end="2"/>
                                            </p:txEl>
                                          </p:spTgt>
                                        </p:tgtEl>
                                        <p:attrNameLst>
                                          <p:attrName>style.visibility</p:attrName>
                                        </p:attrNameLst>
                                      </p:cBhvr>
                                      <p:to>
                                        <p:strVal val="visible"/>
                                      </p:to>
                                    </p:set>
                                    <p:animEffect transition="in" filter="wipe(left)">
                                      <p:cBhvr additive="repl">
                                        <p:cTn id="17" dur="500"/>
                                        <p:tgtEl>
                                          <p:spTgt spid="11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1266">
                                            <p:txEl>
                                              <p:pRg st="3" end="3"/>
                                            </p:txEl>
                                          </p:spTgt>
                                        </p:tgtEl>
                                        <p:attrNameLst>
                                          <p:attrName>style.visibility</p:attrName>
                                        </p:attrNameLst>
                                      </p:cBhvr>
                                      <p:to>
                                        <p:strVal val="visible"/>
                                      </p:to>
                                    </p:set>
                                    <p:animEffect transition="in" filter="wipe(left)">
                                      <p:cBhvr additive="repl">
                                        <p:cTn id="22" dur="500"/>
                                        <p:tgtEl>
                                          <p:spTgt spid="11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1266">
                                            <p:txEl>
                                              <p:pRg st="4" end="4"/>
                                            </p:txEl>
                                          </p:spTgt>
                                        </p:tgtEl>
                                        <p:attrNameLst>
                                          <p:attrName>style.visibility</p:attrName>
                                        </p:attrNameLst>
                                      </p:cBhvr>
                                      <p:to>
                                        <p:strVal val="visible"/>
                                      </p:to>
                                    </p:set>
                                    <p:animEffect transition="in" filter="wipe(left)">
                                      <p:cBhvr additive="repl">
                                        <p:cTn id="27" dur="500"/>
                                        <p:tgtEl>
                                          <p:spTgt spid="11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1266">
                                            <p:txEl>
                                              <p:pRg st="5" end="5"/>
                                            </p:txEl>
                                          </p:spTgt>
                                        </p:tgtEl>
                                        <p:attrNameLst>
                                          <p:attrName>style.visibility</p:attrName>
                                        </p:attrNameLst>
                                      </p:cBhvr>
                                      <p:to>
                                        <p:strVal val="visible"/>
                                      </p:to>
                                    </p:set>
                                    <p:animEffect transition="in" filter="wipe(left)">
                                      <p:cBhvr additive="repl">
                                        <p:cTn id="32" dur="500"/>
                                        <p:tgtEl>
                                          <p:spTgt spid="11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A0EEDEB0-E47B-4BEA-B636-AB5FCFA12C36}"/>
              </a:ext>
            </a:extLst>
          </p:cNvPr>
          <p:cNvSpPr txBox="1">
            <a:spLocks noChangeArrowheads="1"/>
          </p:cNvSpPr>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buClrTx/>
              <a:buFontTx/>
              <a:buNone/>
            </a:pPr>
            <a:r>
              <a:rPr lang="en-US" altLang="en-US" sz="4000">
                <a:solidFill>
                  <a:srgbClr val="993300"/>
                </a:solidFill>
              </a:rPr>
              <a:t>Introduce yourself to Git</a:t>
            </a:r>
          </a:p>
        </p:txBody>
      </p:sp>
      <p:sp>
        <p:nvSpPr>
          <p:cNvPr id="12290" name="Text Box 2">
            <a:extLst>
              <a:ext uri="{FF2B5EF4-FFF2-40B4-BE49-F238E27FC236}">
                <a16:creationId xmlns:a16="http://schemas.microsoft.com/office/drawing/2014/main" id="{5CB9EE6C-24D5-4BAB-96B1-36FC5D728FD6}"/>
              </a:ext>
            </a:extLst>
          </p:cNvPr>
          <p:cNvSpPr txBox="1">
            <a:spLocks noChangeArrowheads="1"/>
          </p:cNvSpPr>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1pPr>
            <a:lvl2pPr marL="736600" indent="-2794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2pPr>
            <a:lvl3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3pPr>
            <a:lvl4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4pPr>
            <a:lvl5pP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defRPr sz="2400">
                <a:solidFill>
                  <a:srgbClr val="000000"/>
                </a:solidFill>
                <a:latin typeface="Times New Roman" panose="02020603050405020304" pitchFamily="18" charset="0"/>
                <a:ea typeface="MS PGothic" panose="020B0600070205080204" pitchFamily="34" charset="-128"/>
              </a:defRPr>
            </a:lvl9pPr>
          </a:lstStyle>
          <a:p>
            <a:pPr>
              <a:spcBef>
                <a:spcPts val="700"/>
              </a:spcBef>
              <a:buClr>
                <a:srgbClr val="0073D9"/>
              </a:buClr>
              <a:buSzPct val="60000"/>
              <a:buFont typeface="Wingdings" panose="05000000000000000000" pitchFamily="2" charset="2"/>
              <a:buChar char=""/>
            </a:pPr>
            <a:r>
              <a:rPr lang="en-US" altLang="en-US" sz="2800"/>
              <a:t>Enter these lines (with appropriate changes):</a:t>
            </a:r>
          </a:p>
          <a:p>
            <a:pPr lvl="1">
              <a:spcBef>
                <a:spcPts val="500"/>
              </a:spcBef>
              <a:buClr>
                <a:srgbClr val="BF00FF"/>
              </a:buClr>
              <a:buSzPct val="55000"/>
              <a:buFont typeface="Wingdings" panose="05000000000000000000" pitchFamily="2" charset="2"/>
              <a:buChar char=""/>
            </a:pPr>
            <a:r>
              <a:rPr lang="en-US" altLang="en-US" sz="2000">
                <a:solidFill>
                  <a:srgbClr val="804000"/>
                </a:solidFill>
                <a:latin typeface="Consolas" panose="020B0609020204030204" pitchFamily="49" charset="0"/>
              </a:rPr>
              <a:t>git config --global user.name "John Smith"</a:t>
            </a:r>
          </a:p>
          <a:p>
            <a:pPr lvl="1">
              <a:spcBef>
                <a:spcPts val="500"/>
              </a:spcBef>
              <a:buClr>
                <a:srgbClr val="BF00FF"/>
              </a:buClr>
              <a:buSzPct val="55000"/>
              <a:buFont typeface="Wingdings" panose="05000000000000000000" pitchFamily="2" charset="2"/>
              <a:buChar char=""/>
            </a:pPr>
            <a:r>
              <a:rPr lang="en-US" altLang="en-US" sz="2000">
                <a:solidFill>
                  <a:srgbClr val="804000"/>
                </a:solidFill>
                <a:latin typeface="Consolas" panose="020B0609020204030204" pitchFamily="49" charset="0"/>
              </a:rPr>
              <a:t>git config --global user.email jsmith@seas.upenn.edu</a:t>
            </a:r>
          </a:p>
          <a:p>
            <a:pPr>
              <a:spcBef>
                <a:spcPts val="700"/>
              </a:spcBef>
              <a:buClr>
                <a:srgbClr val="0073D9"/>
              </a:buClr>
              <a:buSzPct val="60000"/>
              <a:buFont typeface="Wingdings" panose="05000000000000000000" pitchFamily="2" charset="2"/>
              <a:buChar char=""/>
            </a:pPr>
            <a:r>
              <a:rPr lang="en-US" altLang="en-US" sz="2800"/>
              <a:t>You only need to do this once</a:t>
            </a:r>
            <a:br>
              <a:rPr lang="en-US" altLang="en-US" sz="2800"/>
            </a:br>
            <a:endParaRPr lang="en-US" altLang="en-US" sz="2800"/>
          </a:p>
          <a:p>
            <a:pPr>
              <a:spcBef>
                <a:spcPts val="700"/>
              </a:spcBef>
              <a:buClr>
                <a:srgbClr val="0073D9"/>
              </a:buClr>
              <a:buSzPct val="60000"/>
              <a:buFont typeface="Wingdings" panose="05000000000000000000" pitchFamily="2" charset="2"/>
              <a:buChar char=""/>
            </a:pPr>
            <a:r>
              <a:rPr lang="en-US" altLang="en-US" sz="2800"/>
              <a:t>If you want to use a different name/email address for a particular project, you can change it for just that project</a:t>
            </a:r>
          </a:p>
          <a:p>
            <a:pPr lvl="1">
              <a:spcBef>
                <a:spcPts val="600"/>
              </a:spcBef>
              <a:buClr>
                <a:srgbClr val="BF00FF"/>
              </a:buClr>
              <a:buSzPct val="55000"/>
              <a:buFont typeface="Wingdings" panose="05000000000000000000" pitchFamily="2" charset="2"/>
              <a:buChar char=""/>
            </a:pPr>
            <a:r>
              <a:rPr lang="en-US" altLang="en-US">
                <a:solidFill>
                  <a:srgbClr val="804000"/>
                </a:solidFill>
                <a:latin typeface="Consolas" panose="020B0609020204030204" pitchFamily="49" charset="0"/>
              </a:rPr>
              <a:t>cd</a:t>
            </a:r>
            <a:r>
              <a:rPr lang="en-US" altLang="en-US"/>
              <a:t> to the project directory</a:t>
            </a:r>
          </a:p>
          <a:p>
            <a:pPr lvl="1">
              <a:spcBef>
                <a:spcPts val="600"/>
              </a:spcBef>
              <a:buClr>
                <a:srgbClr val="BF00FF"/>
              </a:buClr>
              <a:buSzPct val="55000"/>
              <a:buFont typeface="Wingdings" panose="05000000000000000000" pitchFamily="2" charset="2"/>
              <a:buChar char=""/>
            </a:pPr>
            <a:r>
              <a:rPr lang="en-US" altLang="en-US"/>
              <a:t>Use the above commands, but leave out the </a:t>
            </a:r>
            <a:r>
              <a:rPr lang="en-US" altLang="en-US">
                <a:solidFill>
                  <a:srgbClr val="804000"/>
                </a:solidFill>
                <a:latin typeface="Consolas" panose="020B0609020204030204" pitchFamily="49" charset="0"/>
              </a:rPr>
              <a:t>--global</a:t>
            </a:r>
          </a:p>
        </p:txBody>
      </p:sp>
      <p:sp>
        <p:nvSpPr>
          <p:cNvPr id="12291" name="Text Box 3">
            <a:extLst>
              <a:ext uri="{FF2B5EF4-FFF2-40B4-BE49-F238E27FC236}">
                <a16:creationId xmlns:a16="http://schemas.microsoft.com/office/drawing/2014/main" id="{2FA247DF-F7B7-48BB-8E7D-7449D34AE074}"/>
              </a:ext>
            </a:extLst>
          </p:cNvPr>
          <p:cNvSpPr txBox="1">
            <a:spLocks noChangeArrowheads="1"/>
          </p:cNvSpPr>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S PGothic" panose="020B0600070205080204" pitchFamily="34" charset="-128"/>
              </a:defRPr>
            </a:lvl9pPr>
          </a:lstStyle>
          <a:p>
            <a:pPr algn="r" eaLnBrk="1" hangingPunct="1">
              <a:buClrTx/>
              <a:buFontTx/>
              <a:buNone/>
            </a:pPr>
            <a:fld id="{89598B60-C23F-4645-9B02-F5A77370A838}" type="slidenum">
              <a:rPr lang="en-US" altLang="en-US" sz="1400">
                <a:latin typeface="Arial" panose="020B0604020202020204" pitchFamily="34" charset="0"/>
              </a:rPr>
              <a:pPr algn="r" eaLnBrk="1" hangingPunct="1">
                <a:buClrTx/>
                <a:buFontTx/>
                <a:buNone/>
              </a:pPr>
              <a:t>9</a:t>
            </a:fld>
            <a:endParaRPr lang="en-US" altLang="en-US" sz="140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12290">
                                            <p:txEl>
                                              <p:pRg st="0" end="0"/>
                                            </p:txEl>
                                          </p:spTgt>
                                        </p:tgtEl>
                                        <p:attrNameLst>
                                          <p:attrName>style.visibility</p:attrName>
                                        </p:attrNameLst>
                                      </p:cBhvr>
                                      <p:to>
                                        <p:strVal val="visible"/>
                                      </p:to>
                                    </p:set>
                                    <p:animEffect transition="in" filter="wipe(left)">
                                      <p:cBhvr additive="repl">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2290">
                                            <p:txEl>
                                              <p:pRg st="1" end="1"/>
                                            </p:txEl>
                                          </p:spTgt>
                                        </p:tgtEl>
                                        <p:attrNameLst>
                                          <p:attrName>style.visibility</p:attrName>
                                        </p:attrNameLst>
                                      </p:cBhvr>
                                      <p:to>
                                        <p:strVal val="visible"/>
                                      </p:to>
                                    </p:set>
                                    <p:animEffect transition="in" filter="wipe(left)">
                                      <p:cBhvr additive="repl">
                                        <p:cTn id="12" dur="500"/>
                                        <p:tgtEl>
                                          <p:spTgt spid="122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2290">
                                            <p:txEl>
                                              <p:pRg st="2" end="2"/>
                                            </p:txEl>
                                          </p:spTgt>
                                        </p:tgtEl>
                                        <p:attrNameLst>
                                          <p:attrName>style.visibility</p:attrName>
                                        </p:attrNameLst>
                                      </p:cBhvr>
                                      <p:to>
                                        <p:strVal val="visible"/>
                                      </p:to>
                                    </p:set>
                                    <p:animEffect transition="in" filter="wipe(left)">
                                      <p:cBhvr additive="repl">
                                        <p:cTn id="17" dur="500"/>
                                        <p:tgtEl>
                                          <p:spTgt spid="122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12290">
                                            <p:txEl>
                                              <p:pRg st="3" end="3"/>
                                            </p:txEl>
                                          </p:spTgt>
                                        </p:tgtEl>
                                        <p:attrNameLst>
                                          <p:attrName>style.visibility</p:attrName>
                                        </p:attrNameLst>
                                      </p:cBhvr>
                                      <p:to>
                                        <p:strVal val="visible"/>
                                      </p:to>
                                    </p:set>
                                    <p:animEffect transition="in" filter="wipe(left)">
                                      <p:cBhvr additive="repl">
                                        <p:cTn id="22" dur="500"/>
                                        <p:tgtEl>
                                          <p:spTgt spid="122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12290">
                                            <p:txEl>
                                              <p:pRg st="4" end="4"/>
                                            </p:txEl>
                                          </p:spTgt>
                                        </p:tgtEl>
                                        <p:attrNameLst>
                                          <p:attrName>style.visibility</p:attrName>
                                        </p:attrNameLst>
                                      </p:cBhvr>
                                      <p:to>
                                        <p:strVal val="visible"/>
                                      </p:to>
                                    </p:set>
                                    <p:animEffect transition="in" filter="wipe(left)">
                                      <p:cBhvr additive="repl">
                                        <p:cTn id="27" dur="500"/>
                                        <p:tgtEl>
                                          <p:spTgt spid="122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12290">
                                            <p:txEl>
                                              <p:pRg st="5" end="5"/>
                                            </p:txEl>
                                          </p:spTgt>
                                        </p:tgtEl>
                                        <p:attrNameLst>
                                          <p:attrName>style.visibility</p:attrName>
                                        </p:attrNameLst>
                                      </p:cBhvr>
                                      <p:to>
                                        <p:strVal val="visible"/>
                                      </p:to>
                                    </p:set>
                                    <p:animEffect transition="in" filter="wipe(left)">
                                      <p:cBhvr additive="repl">
                                        <p:cTn id="32" dur="500"/>
                                        <p:tgtEl>
                                          <p:spTgt spid="122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12290">
                                            <p:txEl>
                                              <p:pRg st="6" end="6"/>
                                            </p:txEl>
                                          </p:spTgt>
                                        </p:tgtEl>
                                        <p:attrNameLst>
                                          <p:attrName>style.visibility</p:attrName>
                                        </p:attrNameLst>
                                      </p:cBhvr>
                                      <p:to>
                                        <p:strVal val="visible"/>
                                      </p:to>
                                    </p:set>
                                    <p:animEffect transition="in" filter="wipe(left)">
                                      <p:cBhvr additive="repl">
                                        <p:cTn id="37" dur="500"/>
                                        <p:tgtEl>
                                          <p:spTgt spid="122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 PGothic"/>
        <a:cs typeface=""/>
      </a:majorFont>
      <a:minorFont>
        <a:latin typeface="Times New Roman"/>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 PGothic"/>
        <a:cs typeface=""/>
      </a:majorFont>
      <a:minorFont>
        <a:latin typeface="Times New Roman"/>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MS PGothic"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Application>Microsoft Office PowerPoint</Application>
  <PresentationFormat>On-screen Show (4:3)</PresentationFormat>
  <Slides>23</Slides>
  <Notes>23</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Matuszek</dc:creator>
  <cp:revision>129</cp:revision>
  <cp:lastPrinted>1601-01-01T00:00:00Z</cp:lastPrinted>
  <dcterms:created xsi:type="dcterms:W3CDTF">2004-10-18T02:35:10Z</dcterms:created>
  <dcterms:modified xsi:type="dcterms:W3CDTF">2019-11-07T06:15:56Z</dcterms:modified>
</cp:coreProperties>
</file>