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Kinger" initials="DK" lastIdx="1" clrIdx="0">
    <p:extLst>
      <p:ext uri="{19B8F6BF-5375-455C-9EA6-DF929625EA0E}">
        <p15:presenceInfo xmlns:p15="http://schemas.microsoft.com/office/powerpoint/2012/main" userId="d599c34c77b7c0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6:08:52.6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0E7B-96AD-450A-A91E-88C0C0BB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409" y="58814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dirty="0"/>
              <a:t>Social Media Sentimental analysis using Azure Logic Apps and Cognitive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BCA87-C26B-44EC-BB06-4C95792C2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4409" y="4440027"/>
            <a:ext cx="8915399" cy="1126283"/>
          </a:xfrm>
        </p:spPr>
        <p:txBody>
          <a:bodyPr/>
          <a:lstStyle/>
          <a:p>
            <a:r>
              <a:rPr lang="en-IN" dirty="0"/>
              <a:t>MADE BY: Dhruv Kinger(17bcs1785)</a:t>
            </a:r>
          </a:p>
          <a:p>
            <a:r>
              <a:rPr lang="en-IN" dirty="0"/>
              <a:t>                  Akash Yadav(17bcs1817)</a:t>
            </a:r>
          </a:p>
        </p:txBody>
      </p:sp>
    </p:spTree>
    <p:extLst>
      <p:ext uri="{BB962C8B-B14F-4D97-AF65-F5344CB8AC3E}">
        <p14:creationId xmlns:p14="http://schemas.microsoft.com/office/powerpoint/2010/main" val="75561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F9EB-177B-478A-9FFF-EFAA89A3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of Project: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CA85C9-B993-4428-AB29-0D5B0DC35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68013"/>
            <a:ext cx="8915400" cy="298557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F4F85-D9FE-4E94-AD5E-6A44362885CE}"/>
              </a:ext>
            </a:extLst>
          </p:cNvPr>
          <p:cNvSpPr txBox="1"/>
          <p:nvPr/>
        </p:nvSpPr>
        <p:spPr>
          <a:xfrm>
            <a:off x="2589212" y="1854912"/>
            <a:ext cx="25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329071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27631-BA1C-4EE3-A6F9-F854E391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Creating Resource</a:t>
            </a: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0012E4-353D-4923-ACBB-638358A8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57" y="689500"/>
            <a:ext cx="3785954" cy="54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2C2D-AA52-4F2C-AA4C-53C3E75A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95" y="1319435"/>
            <a:ext cx="8911687" cy="1280890"/>
          </a:xfrm>
        </p:spPr>
        <p:txBody>
          <a:bodyPr>
            <a:normAutofit/>
          </a:bodyPr>
          <a:lstStyle/>
          <a:p>
            <a:r>
              <a:rPr lang="en-IN" sz="1800" dirty="0"/>
              <a:t>Logic Apps Designer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5B9502-0493-420A-B069-5D1C538F0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695" y="1959880"/>
            <a:ext cx="8290435" cy="3778250"/>
          </a:xfrm>
        </p:spPr>
      </p:pic>
    </p:spTree>
    <p:extLst>
      <p:ext uri="{BB962C8B-B14F-4D97-AF65-F5344CB8AC3E}">
        <p14:creationId xmlns:p14="http://schemas.microsoft.com/office/powerpoint/2010/main" val="223525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F51D-2EFC-4648-924C-84768576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25" y="537997"/>
            <a:ext cx="8911687" cy="1280890"/>
          </a:xfrm>
        </p:spPr>
        <p:txBody>
          <a:bodyPr>
            <a:normAutofit/>
          </a:bodyPr>
          <a:lstStyle/>
          <a:p>
            <a:r>
              <a:rPr lang="en-IN" sz="1800" dirty="0"/>
              <a:t>Logic Creation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1FB883-A619-455D-816A-FB08371BF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725" y="1178442"/>
            <a:ext cx="6139455" cy="5354803"/>
          </a:xfrm>
        </p:spPr>
      </p:pic>
    </p:spTree>
    <p:extLst>
      <p:ext uri="{BB962C8B-B14F-4D97-AF65-F5344CB8AC3E}">
        <p14:creationId xmlns:p14="http://schemas.microsoft.com/office/powerpoint/2010/main" val="17489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A3BD-FBB8-410F-A5BD-E6AFD7D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350" y="1054514"/>
            <a:ext cx="8911687" cy="1280890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sz="1800" dirty="0"/>
              <a:t>Tweeted Text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28DE8146-3C56-4B88-A975-71C55DE6E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456" y="1905000"/>
            <a:ext cx="6897063" cy="3515216"/>
          </a:xfrm>
        </p:spPr>
      </p:pic>
    </p:spTree>
    <p:extLst>
      <p:ext uri="{BB962C8B-B14F-4D97-AF65-F5344CB8AC3E}">
        <p14:creationId xmlns:p14="http://schemas.microsoft.com/office/powerpoint/2010/main" val="421301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D76D-A4E4-4C2D-BE2A-9822D44D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058" y="1365250"/>
            <a:ext cx="8911687" cy="1280890"/>
          </a:xfrm>
        </p:spPr>
        <p:txBody>
          <a:bodyPr>
            <a:normAutofit/>
          </a:bodyPr>
          <a:lstStyle/>
          <a:p>
            <a:r>
              <a:rPr lang="en-IN" sz="1800" dirty="0"/>
              <a:t>Final Logic Settings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0403C9-8E22-4488-86B9-9794B9DBA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058" y="2114550"/>
            <a:ext cx="6680310" cy="3778250"/>
          </a:xfrm>
        </p:spPr>
      </p:pic>
    </p:spTree>
    <p:extLst>
      <p:ext uri="{BB962C8B-B14F-4D97-AF65-F5344CB8AC3E}">
        <p14:creationId xmlns:p14="http://schemas.microsoft.com/office/powerpoint/2010/main" val="30111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379-5C50-401D-A31F-DD7E548F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1490885"/>
            <a:ext cx="8911687" cy="1280890"/>
          </a:xfrm>
        </p:spPr>
        <p:txBody>
          <a:bodyPr>
            <a:normAutofit/>
          </a:bodyPr>
          <a:lstStyle/>
          <a:p>
            <a:r>
              <a:rPr lang="en-IN" sz="1800" dirty="0"/>
              <a:t>Result Obtained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C70064-DE45-4618-B326-090C8961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99258"/>
            <a:ext cx="8915400" cy="3646934"/>
          </a:xfrm>
        </p:spPr>
      </p:pic>
    </p:spTree>
    <p:extLst>
      <p:ext uri="{BB962C8B-B14F-4D97-AF65-F5344CB8AC3E}">
        <p14:creationId xmlns:p14="http://schemas.microsoft.com/office/powerpoint/2010/main" val="2675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E64F-A2C3-4454-9D21-C2056A9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50" y="2862485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/>
              <a:t>    THANKS</a:t>
            </a:r>
          </a:p>
        </p:txBody>
      </p:sp>
    </p:spTree>
    <p:extLst>
      <p:ext uri="{BB962C8B-B14F-4D97-AF65-F5344CB8AC3E}">
        <p14:creationId xmlns:p14="http://schemas.microsoft.com/office/powerpoint/2010/main" val="1744325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Social Media Sentimental analysis using Azure Logic Apps and Cognitive Services</vt:lpstr>
      <vt:lpstr>Screenshots of Project:</vt:lpstr>
      <vt:lpstr>Creating Resource</vt:lpstr>
      <vt:lpstr>Logic Apps Designer</vt:lpstr>
      <vt:lpstr>Logic Creation</vt:lpstr>
      <vt:lpstr> Tweeted Text</vt:lpstr>
      <vt:lpstr>Final Logic Settings</vt:lpstr>
      <vt:lpstr>Result Obtained</vt:lpstr>
      <vt:lpstr>  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Sentimental analysis using Azure Logic Apps and Cognitive Services</dc:title>
  <dc:creator>Dhruv Kinger</dc:creator>
  <cp:lastModifiedBy>Dhruv Kinger</cp:lastModifiedBy>
  <cp:revision>2</cp:revision>
  <dcterms:created xsi:type="dcterms:W3CDTF">2020-04-16T10:42:44Z</dcterms:created>
  <dcterms:modified xsi:type="dcterms:W3CDTF">2020-04-16T10:49:03Z</dcterms:modified>
</cp:coreProperties>
</file>