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7C-4C61-A054-FD1118722A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7C-4C61-A054-FD1118722A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7C-4C61-A054-FD1118722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4788192"/>
        <c:axId val="1884789024"/>
      </c:barChart>
      <c:catAx>
        <c:axId val="188478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4789024"/>
        <c:crosses val="autoZero"/>
        <c:auto val="1"/>
        <c:lblAlgn val="ctr"/>
        <c:lblOffset val="100"/>
        <c:noMultiLvlLbl val="0"/>
      </c:catAx>
      <c:valAx>
        <c:axId val="188478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478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AD3E-6873-AFF9-CD10-02D4201DF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8A5D-3112-AD74-3CBD-DAB4621F3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C024C-174F-D71C-D687-6B6C3963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665E-F950-4465-B409-C04DB3375BBC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4863-D59E-31D4-8C0C-17CADFDE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4562-9661-E215-EA82-039A8B11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98FD-DC22-45C2-842D-ADEBB136E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45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3636-EA3B-1D40-84C0-68671525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C0396-B2A3-1334-32E2-ED48F7253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BB11-AD21-EE4A-B6DA-083534B3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665E-F950-4465-B409-C04DB3375BBC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69CF-E86D-415C-3BA6-09B8952B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5D52-B728-E76E-1C55-9B0F8EDF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98FD-DC22-45C2-842D-ADEBB136E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5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BE87D-6535-341A-8E1E-0C23D4E1A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537E9-32AE-DD3A-2132-17E04204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547A-123E-17F4-28CA-F47E1D4A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665E-F950-4465-B409-C04DB3375BBC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E0450-4D5C-894E-3D5C-CEE184AC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B152-0420-E55C-FCE9-4D1ECBD3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98FD-DC22-45C2-842D-ADEBB136E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9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49BC-1712-91DF-3B80-0B93F2A7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7876-CFFC-62D0-161E-3A839E44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6A383-023D-EBCE-CB77-1A25B815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665E-F950-4465-B409-C04DB3375BBC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D380A-B603-CEE1-5580-8C7127B0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2EAC-3D34-09F8-DE7C-6D48D42A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98FD-DC22-45C2-842D-ADEBB136E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03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96CD-73A8-171A-B6CC-B4FCD58F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E9F-DA6C-1121-3015-76123C368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8E62-BA39-8506-C615-B72EFE1D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665E-F950-4465-B409-C04DB3375BBC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645B2-298A-2C92-6785-FF0CEA21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2C33-2AB9-F313-09D5-EA6E7159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98FD-DC22-45C2-842D-ADEBB136E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0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CE0F-1AD4-6AA3-3CEC-500F045B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D28F-36DB-14CD-EA37-B039C085F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2A47C-2FA4-4F5D-D791-A968F1EE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A8F17-6341-EFF9-3CB5-84CCB39D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665E-F950-4465-B409-C04DB3375BBC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CBEE7-7841-E182-FC61-6F3A3F86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EB205-C5EC-D57A-AC8C-01E95AD1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98FD-DC22-45C2-842D-ADEBB136E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9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68C3-E9CA-A648-CD51-E14122F9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678C-A239-44E2-C1D8-7BE68E75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0E2F3-5A99-F0CE-1872-B7E4E015A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13897-89DC-998C-27CC-7EFD22C3B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F736E-188F-6F26-8FE9-E1DC40992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47D6E-D2C7-3DC9-0BFE-21CE4FC9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665E-F950-4465-B409-C04DB3375BBC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6DDE9-9455-8AAA-294B-FD83B41E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106B5-8C8E-874F-7ACE-7BE7359C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98FD-DC22-45C2-842D-ADEBB136E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1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BB70-772A-11D4-A7D0-9EEAA30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5A956-339B-9C58-5727-ADD747D8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665E-F950-4465-B409-C04DB3375BBC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D51A4-35F8-2134-63AC-77CCD680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1EBBE-6B5A-74C8-7E36-F8F2AB3A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98FD-DC22-45C2-842D-ADEBB136E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75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0B970-13FC-46F1-3DA5-B6D7B480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665E-F950-4465-B409-C04DB3375BBC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7FF70-1188-619D-CBB2-D547D5E8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02060-C8DD-B5EF-64B7-728E42B9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98FD-DC22-45C2-842D-ADEBB136E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3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2219-5F88-CE9F-1C72-58AB521F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6DBCE-F173-ED48-D0ED-33D7C35B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0E990-9E5C-C18C-1E8C-6C276F0E1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F584C-BECB-7513-48AF-F144F207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665E-F950-4465-B409-C04DB3375BBC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1DB0D-8ECD-8304-B850-5B9C9E02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8F13D-6845-AF3B-D928-E61F8CE4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98FD-DC22-45C2-842D-ADEBB136E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3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A018-C301-565C-B127-FC45A20E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C6ACC-1584-ABD6-DC35-ABFC5B13B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471D4-EAFE-1905-E2D5-EBC94A32B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16274-CC95-FD05-9E0F-C0879C5A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665E-F950-4465-B409-C04DB3375BBC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AAC2-BC20-BC0D-6A8C-710D0A18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77694-9948-37FB-36EB-B85278D5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98FD-DC22-45C2-842D-ADEBB136E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34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BCF9C-67D6-CBFC-0AF2-1EB4CC79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D49ED-12C2-C94E-6D02-AA7C3F7DC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3D8A-1F93-92C5-C1F0-F28AD5E82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665E-F950-4465-B409-C04DB3375BBC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3C420-A2F2-4962-B2F5-C50E99553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6BA2D-5B8F-D501-3794-F8C8B7B8A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98FD-DC22-45C2-842D-ADEBB136E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76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5F1B-EB9E-803A-CB5A-51C30393C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5249E-E5E7-78E6-0881-E1DDDDFFB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DB9DC2-F653-9782-E8D8-40F2F4CEE2C2}"/>
              </a:ext>
            </a:extLst>
          </p:cNvPr>
          <p:cNvSpPr/>
          <p:nvPr/>
        </p:nvSpPr>
        <p:spPr>
          <a:xfrm>
            <a:off x="4101353" y="1600200"/>
            <a:ext cx="3052482" cy="22994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00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43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58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1D0C1D-ECB6-80AD-45EE-A7ABDCD1D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65999"/>
              </p:ext>
            </p:extLst>
          </p:nvPr>
        </p:nvGraphicFramePr>
        <p:xfrm>
          <a:off x="1973699" y="719666"/>
          <a:ext cx="8576246" cy="3236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68">
                  <a:extLst>
                    <a:ext uri="{9D8B030D-6E8A-4147-A177-3AD203B41FA5}">
                      <a16:colId xmlns:a16="http://schemas.microsoft.com/office/drawing/2014/main" val="354324305"/>
                    </a:ext>
                  </a:extLst>
                </a:gridCol>
                <a:gridCol w="591124">
                  <a:extLst>
                    <a:ext uri="{9D8B030D-6E8A-4147-A177-3AD203B41FA5}">
                      <a16:colId xmlns:a16="http://schemas.microsoft.com/office/drawing/2014/main" val="2764359430"/>
                    </a:ext>
                  </a:extLst>
                </a:gridCol>
                <a:gridCol w="591122">
                  <a:extLst>
                    <a:ext uri="{9D8B030D-6E8A-4147-A177-3AD203B41FA5}">
                      <a16:colId xmlns:a16="http://schemas.microsoft.com/office/drawing/2014/main" val="3777539787"/>
                    </a:ext>
                  </a:extLst>
                </a:gridCol>
                <a:gridCol w="1802952">
                  <a:extLst>
                    <a:ext uri="{9D8B030D-6E8A-4147-A177-3AD203B41FA5}">
                      <a16:colId xmlns:a16="http://schemas.microsoft.com/office/drawing/2014/main" val="3807135957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673053532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4228599059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133314825"/>
                    </a:ext>
                  </a:extLst>
                </a:gridCol>
              </a:tblGrid>
              <a:tr h="1724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/>
                </a:tc>
                <a:tc rowSpan="3">
                  <a:txBody>
                    <a:bodyPr/>
                    <a:lstStyle/>
                    <a:p>
                      <a:endParaRPr lang="en-IN"/>
                    </a:p>
                  </a:txBody>
                  <a:tcPr marL="100584" marR="100584"/>
                </a:tc>
                <a:tc rowSpan="3">
                  <a:txBody>
                    <a:bodyPr/>
                    <a:lstStyle/>
                    <a:p>
                      <a:endParaRPr lang="en-IN"/>
                    </a:p>
                  </a:txBody>
                  <a:tcPr marL="100584" marR="100584"/>
                </a:tc>
                <a:tc rowSpan="3">
                  <a:txBody>
                    <a:bodyPr/>
                    <a:lstStyle/>
                    <a:p>
                      <a:endParaRPr lang="en-IN"/>
                    </a:p>
                  </a:txBody>
                  <a:tcPr marL="100584" marR="100584"/>
                </a:tc>
                <a:tc rowSpan="3">
                  <a:txBody>
                    <a:bodyPr/>
                    <a:lstStyle/>
                    <a:p>
                      <a:endParaRPr lang="en-IN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98127901"/>
                  </a:ext>
                </a:extLst>
              </a:tr>
              <a:tr h="1932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97077"/>
                  </a:ext>
                </a:extLst>
              </a:tr>
              <a:tr h="1724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2385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IN"/>
                    </a:p>
                  </a:txBody>
                  <a:tcPr marL="100584" marR="100584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098778408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881734"/>
                  </a:ext>
                </a:extLst>
              </a:tr>
              <a:tr h="655629">
                <a:tc gridSpan="3">
                  <a:txBody>
                    <a:bodyPr/>
                    <a:lstStyle/>
                    <a:p>
                      <a:endParaRPr lang="en-IN"/>
                    </a:p>
                  </a:txBody>
                  <a:tcPr marL="100584" marR="100584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40458536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 marL="100584" marR="10058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 marL="100584" marR="10058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 marL="100584" marR="10058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 marL="100584" marR="10058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 marL="100584" marR="10058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29994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647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67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38260C4-570F-F193-88AA-275D4D8C4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5232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646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13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3CBB86-D235-D6DA-CC3E-A5AD8F7997ED}"/>
              </a:ext>
            </a:extLst>
          </p:cNvPr>
          <p:cNvSpPr txBox="1"/>
          <p:nvPr/>
        </p:nvSpPr>
        <p:spPr>
          <a:xfrm>
            <a:off x="4303059" y="2568388"/>
            <a:ext cx="8498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08712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Lamba</dc:creator>
  <cp:lastModifiedBy>Pankaj Lamba</cp:lastModifiedBy>
  <cp:revision>1</cp:revision>
  <dcterms:created xsi:type="dcterms:W3CDTF">2022-08-28T06:51:44Z</dcterms:created>
  <dcterms:modified xsi:type="dcterms:W3CDTF">2022-08-28T06:51:44Z</dcterms:modified>
</cp:coreProperties>
</file>