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B0B76-C3F0-0FB5-C3A3-0DD3501146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D2AE03-0953-67CF-9C11-AE1A301E76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9FCF23-CF7A-96E6-ECF9-F1AE6260216C}"/>
              </a:ext>
            </a:extLst>
          </p:cNvPr>
          <p:cNvSpPr>
            <a:spLocks noGrp="1"/>
          </p:cNvSpPr>
          <p:nvPr>
            <p:ph type="dt" sz="half" idx="10"/>
          </p:nvPr>
        </p:nvSpPr>
        <p:spPr/>
        <p:txBody>
          <a:bodyPr/>
          <a:lstStyle/>
          <a:p>
            <a:fld id="{F53F391F-9AA4-4C6C-A92C-B08A536DC16E}" type="datetimeFigureOut">
              <a:rPr lang="en-IN" smtClean="0"/>
              <a:t>16-05-2025</a:t>
            </a:fld>
            <a:endParaRPr lang="en-IN"/>
          </a:p>
        </p:txBody>
      </p:sp>
      <p:sp>
        <p:nvSpPr>
          <p:cNvPr id="5" name="Footer Placeholder 4">
            <a:extLst>
              <a:ext uri="{FF2B5EF4-FFF2-40B4-BE49-F238E27FC236}">
                <a16:creationId xmlns:a16="http://schemas.microsoft.com/office/drawing/2014/main" id="{7F0E9B59-671B-D95E-9FD5-3AF0E31421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9BAC88-CD0D-A391-46D5-2CA9E3A4F94B}"/>
              </a:ext>
            </a:extLst>
          </p:cNvPr>
          <p:cNvSpPr>
            <a:spLocks noGrp="1"/>
          </p:cNvSpPr>
          <p:nvPr>
            <p:ph type="sldNum" sz="quarter" idx="12"/>
          </p:nvPr>
        </p:nvSpPr>
        <p:spPr/>
        <p:txBody>
          <a:bodyPr/>
          <a:lstStyle/>
          <a:p>
            <a:fld id="{DB3C5A24-2E96-4558-AA0F-B355156DB25A}" type="slidenum">
              <a:rPr lang="en-IN" smtClean="0"/>
              <a:t>‹#›</a:t>
            </a:fld>
            <a:endParaRPr lang="en-IN"/>
          </a:p>
        </p:txBody>
      </p:sp>
    </p:spTree>
    <p:extLst>
      <p:ext uri="{BB962C8B-B14F-4D97-AF65-F5344CB8AC3E}">
        <p14:creationId xmlns:p14="http://schemas.microsoft.com/office/powerpoint/2010/main" val="134379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4482-BD9E-67D1-651D-5C2D35C71B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A92874-D293-0530-8ACD-66AB41EC67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23D469-D902-3189-FA1F-1D2014C7B9C9}"/>
              </a:ext>
            </a:extLst>
          </p:cNvPr>
          <p:cNvSpPr>
            <a:spLocks noGrp="1"/>
          </p:cNvSpPr>
          <p:nvPr>
            <p:ph type="dt" sz="half" idx="10"/>
          </p:nvPr>
        </p:nvSpPr>
        <p:spPr/>
        <p:txBody>
          <a:bodyPr/>
          <a:lstStyle/>
          <a:p>
            <a:fld id="{F53F391F-9AA4-4C6C-A92C-B08A536DC16E}" type="datetimeFigureOut">
              <a:rPr lang="en-IN" smtClean="0"/>
              <a:t>16-05-2025</a:t>
            </a:fld>
            <a:endParaRPr lang="en-IN"/>
          </a:p>
        </p:txBody>
      </p:sp>
      <p:sp>
        <p:nvSpPr>
          <p:cNvPr id="5" name="Footer Placeholder 4">
            <a:extLst>
              <a:ext uri="{FF2B5EF4-FFF2-40B4-BE49-F238E27FC236}">
                <a16:creationId xmlns:a16="http://schemas.microsoft.com/office/drawing/2014/main" id="{5789B52D-6EE0-FD05-66F3-F7574DE953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FA6DEF-1BFE-20CA-C9FF-F1616339B1F4}"/>
              </a:ext>
            </a:extLst>
          </p:cNvPr>
          <p:cNvSpPr>
            <a:spLocks noGrp="1"/>
          </p:cNvSpPr>
          <p:nvPr>
            <p:ph type="sldNum" sz="quarter" idx="12"/>
          </p:nvPr>
        </p:nvSpPr>
        <p:spPr/>
        <p:txBody>
          <a:bodyPr/>
          <a:lstStyle/>
          <a:p>
            <a:fld id="{DB3C5A24-2E96-4558-AA0F-B355156DB25A}" type="slidenum">
              <a:rPr lang="en-IN" smtClean="0"/>
              <a:t>‹#›</a:t>
            </a:fld>
            <a:endParaRPr lang="en-IN"/>
          </a:p>
        </p:txBody>
      </p:sp>
    </p:spTree>
    <p:extLst>
      <p:ext uri="{BB962C8B-B14F-4D97-AF65-F5344CB8AC3E}">
        <p14:creationId xmlns:p14="http://schemas.microsoft.com/office/powerpoint/2010/main" val="608741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727BED-B8C0-527C-F805-B0DA7DCACD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544052-6D7B-608A-509C-483F1FD939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87AAA-B53F-1FD1-A5FA-05A75E424D66}"/>
              </a:ext>
            </a:extLst>
          </p:cNvPr>
          <p:cNvSpPr>
            <a:spLocks noGrp="1"/>
          </p:cNvSpPr>
          <p:nvPr>
            <p:ph type="dt" sz="half" idx="10"/>
          </p:nvPr>
        </p:nvSpPr>
        <p:spPr/>
        <p:txBody>
          <a:bodyPr/>
          <a:lstStyle/>
          <a:p>
            <a:fld id="{F53F391F-9AA4-4C6C-A92C-B08A536DC16E}" type="datetimeFigureOut">
              <a:rPr lang="en-IN" smtClean="0"/>
              <a:t>16-05-2025</a:t>
            </a:fld>
            <a:endParaRPr lang="en-IN"/>
          </a:p>
        </p:txBody>
      </p:sp>
      <p:sp>
        <p:nvSpPr>
          <p:cNvPr id="5" name="Footer Placeholder 4">
            <a:extLst>
              <a:ext uri="{FF2B5EF4-FFF2-40B4-BE49-F238E27FC236}">
                <a16:creationId xmlns:a16="http://schemas.microsoft.com/office/drawing/2014/main" id="{69E3FDA3-85D6-ABBB-6AA2-C1E7AE1C81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9F41FA-9F9A-D108-02BC-AA4AEA4A02CD}"/>
              </a:ext>
            </a:extLst>
          </p:cNvPr>
          <p:cNvSpPr>
            <a:spLocks noGrp="1"/>
          </p:cNvSpPr>
          <p:nvPr>
            <p:ph type="sldNum" sz="quarter" idx="12"/>
          </p:nvPr>
        </p:nvSpPr>
        <p:spPr/>
        <p:txBody>
          <a:bodyPr/>
          <a:lstStyle/>
          <a:p>
            <a:fld id="{DB3C5A24-2E96-4558-AA0F-B355156DB25A}" type="slidenum">
              <a:rPr lang="en-IN" smtClean="0"/>
              <a:t>‹#›</a:t>
            </a:fld>
            <a:endParaRPr lang="en-IN"/>
          </a:p>
        </p:txBody>
      </p:sp>
    </p:spTree>
    <p:extLst>
      <p:ext uri="{BB962C8B-B14F-4D97-AF65-F5344CB8AC3E}">
        <p14:creationId xmlns:p14="http://schemas.microsoft.com/office/powerpoint/2010/main" val="4217507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2178-1544-9151-055F-815CF41FFC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BC3C6C-D2A7-8118-ADB9-047B08F225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AC4292-88CF-5A72-2CE7-8E48E79A613E}"/>
              </a:ext>
            </a:extLst>
          </p:cNvPr>
          <p:cNvSpPr>
            <a:spLocks noGrp="1"/>
          </p:cNvSpPr>
          <p:nvPr>
            <p:ph type="dt" sz="half" idx="10"/>
          </p:nvPr>
        </p:nvSpPr>
        <p:spPr/>
        <p:txBody>
          <a:bodyPr/>
          <a:lstStyle/>
          <a:p>
            <a:fld id="{F53F391F-9AA4-4C6C-A92C-B08A536DC16E}" type="datetimeFigureOut">
              <a:rPr lang="en-IN" smtClean="0"/>
              <a:t>16-05-2025</a:t>
            </a:fld>
            <a:endParaRPr lang="en-IN"/>
          </a:p>
        </p:txBody>
      </p:sp>
      <p:sp>
        <p:nvSpPr>
          <p:cNvPr id="5" name="Footer Placeholder 4">
            <a:extLst>
              <a:ext uri="{FF2B5EF4-FFF2-40B4-BE49-F238E27FC236}">
                <a16:creationId xmlns:a16="http://schemas.microsoft.com/office/drawing/2014/main" id="{8BF4BE8A-2466-A41D-F584-86C4061FD9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77061D-C430-7693-4567-1F3309ED5AF1}"/>
              </a:ext>
            </a:extLst>
          </p:cNvPr>
          <p:cNvSpPr>
            <a:spLocks noGrp="1"/>
          </p:cNvSpPr>
          <p:nvPr>
            <p:ph type="sldNum" sz="quarter" idx="12"/>
          </p:nvPr>
        </p:nvSpPr>
        <p:spPr/>
        <p:txBody>
          <a:bodyPr/>
          <a:lstStyle/>
          <a:p>
            <a:fld id="{DB3C5A24-2E96-4558-AA0F-B355156DB25A}" type="slidenum">
              <a:rPr lang="en-IN" smtClean="0"/>
              <a:t>‹#›</a:t>
            </a:fld>
            <a:endParaRPr lang="en-IN"/>
          </a:p>
        </p:txBody>
      </p:sp>
    </p:spTree>
    <p:extLst>
      <p:ext uri="{BB962C8B-B14F-4D97-AF65-F5344CB8AC3E}">
        <p14:creationId xmlns:p14="http://schemas.microsoft.com/office/powerpoint/2010/main" val="3535762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63B7-531D-EBB2-CF68-ED5294C4D5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51FC85-ECDF-3CF2-CE5E-754D782557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D114AC-A27A-6F3E-5EFD-FA23AB39F0EB}"/>
              </a:ext>
            </a:extLst>
          </p:cNvPr>
          <p:cNvSpPr>
            <a:spLocks noGrp="1"/>
          </p:cNvSpPr>
          <p:nvPr>
            <p:ph type="dt" sz="half" idx="10"/>
          </p:nvPr>
        </p:nvSpPr>
        <p:spPr/>
        <p:txBody>
          <a:bodyPr/>
          <a:lstStyle/>
          <a:p>
            <a:fld id="{F53F391F-9AA4-4C6C-A92C-B08A536DC16E}" type="datetimeFigureOut">
              <a:rPr lang="en-IN" smtClean="0"/>
              <a:t>16-05-2025</a:t>
            </a:fld>
            <a:endParaRPr lang="en-IN"/>
          </a:p>
        </p:txBody>
      </p:sp>
      <p:sp>
        <p:nvSpPr>
          <p:cNvPr id="5" name="Footer Placeholder 4">
            <a:extLst>
              <a:ext uri="{FF2B5EF4-FFF2-40B4-BE49-F238E27FC236}">
                <a16:creationId xmlns:a16="http://schemas.microsoft.com/office/drawing/2014/main" id="{2F0F1958-A093-EB31-6745-9A8DF44AA4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5A0B89-9666-2AD9-93BB-F570CB2FF6A9}"/>
              </a:ext>
            </a:extLst>
          </p:cNvPr>
          <p:cNvSpPr>
            <a:spLocks noGrp="1"/>
          </p:cNvSpPr>
          <p:nvPr>
            <p:ph type="sldNum" sz="quarter" idx="12"/>
          </p:nvPr>
        </p:nvSpPr>
        <p:spPr/>
        <p:txBody>
          <a:bodyPr/>
          <a:lstStyle/>
          <a:p>
            <a:fld id="{DB3C5A24-2E96-4558-AA0F-B355156DB25A}" type="slidenum">
              <a:rPr lang="en-IN" smtClean="0"/>
              <a:t>‹#›</a:t>
            </a:fld>
            <a:endParaRPr lang="en-IN"/>
          </a:p>
        </p:txBody>
      </p:sp>
    </p:spTree>
    <p:extLst>
      <p:ext uri="{BB962C8B-B14F-4D97-AF65-F5344CB8AC3E}">
        <p14:creationId xmlns:p14="http://schemas.microsoft.com/office/powerpoint/2010/main" val="1501253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E3D40-46C1-BC51-EA2D-56980779DF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295E8B-AD9F-50EA-5D17-95050A5DFF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3DBC04-2195-2BA0-8C2C-9871EDE747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DAC582-461B-DC8F-EC30-4094612F352C}"/>
              </a:ext>
            </a:extLst>
          </p:cNvPr>
          <p:cNvSpPr>
            <a:spLocks noGrp="1"/>
          </p:cNvSpPr>
          <p:nvPr>
            <p:ph type="dt" sz="half" idx="10"/>
          </p:nvPr>
        </p:nvSpPr>
        <p:spPr/>
        <p:txBody>
          <a:bodyPr/>
          <a:lstStyle/>
          <a:p>
            <a:fld id="{F53F391F-9AA4-4C6C-A92C-B08A536DC16E}" type="datetimeFigureOut">
              <a:rPr lang="en-IN" smtClean="0"/>
              <a:t>16-05-2025</a:t>
            </a:fld>
            <a:endParaRPr lang="en-IN"/>
          </a:p>
        </p:txBody>
      </p:sp>
      <p:sp>
        <p:nvSpPr>
          <p:cNvPr id="6" name="Footer Placeholder 5">
            <a:extLst>
              <a:ext uri="{FF2B5EF4-FFF2-40B4-BE49-F238E27FC236}">
                <a16:creationId xmlns:a16="http://schemas.microsoft.com/office/drawing/2014/main" id="{DD677824-3E2A-AAF0-DE1A-53AC08ABF4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1F2E3E-5CD0-68C7-AD63-691C8CE2EB4A}"/>
              </a:ext>
            </a:extLst>
          </p:cNvPr>
          <p:cNvSpPr>
            <a:spLocks noGrp="1"/>
          </p:cNvSpPr>
          <p:nvPr>
            <p:ph type="sldNum" sz="quarter" idx="12"/>
          </p:nvPr>
        </p:nvSpPr>
        <p:spPr/>
        <p:txBody>
          <a:bodyPr/>
          <a:lstStyle/>
          <a:p>
            <a:fld id="{DB3C5A24-2E96-4558-AA0F-B355156DB25A}" type="slidenum">
              <a:rPr lang="en-IN" smtClean="0"/>
              <a:t>‹#›</a:t>
            </a:fld>
            <a:endParaRPr lang="en-IN"/>
          </a:p>
        </p:txBody>
      </p:sp>
    </p:spTree>
    <p:extLst>
      <p:ext uri="{BB962C8B-B14F-4D97-AF65-F5344CB8AC3E}">
        <p14:creationId xmlns:p14="http://schemas.microsoft.com/office/powerpoint/2010/main" val="2914197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3634F-8ACF-396B-27C1-A94B0BBD467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2A3AD2-2A54-52AB-192B-12A0746D3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A888A8-70D3-64AD-7707-6A51CFF438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531BCC-8134-4D99-4B7B-C27D3EC8DD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282BA6-574D-19C0-61E6-3D84123F18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928F77-2DDC-62E5-D934-F529EA79A50A}"/>
              </a:ext>
            </a:extLst>
          </p:cNvPr>
          <p:cNvSpPr>
            <a:spLocks noGrp="1"/>
          </p:cNvSpPr>
          <p:nvPr>
            <p:ph type="dt" sz="half" idx="10"/>
          </p:nvPr>
        </p:nvSpPr>
        <p:spPr/>
        <p:txBody>
          <a:bodyPr/>
          <a:lstStyle/>
          <a:p>
            <a:fld id="{F53F391F-9AA4-4C6C-A92C-B08A536DC16E}" type="datetimeFigureOut">
              <a:rPr lang="en-IN" smtClean="0"/>
              <a:t>16-05-2025</a:t>
            </a:fld>
            <a:endParaRPr lang="en-IN"/>
          </a:p>
        </p:txBody>
      </p:sp>
      <p:sp>
        <p:nvSpPr>
          <p:cNvPr id="8" name="Footer Placeholder 7">
            <a:extLst>
              <a:ext uri="{FF2B5EF4-FFF2-40B4-BE49-F238E27FC236}">
                <a16:creationId xmlns:a16="http://schemas.microsoft.com/office/drawing/2014/main" id="{69F0FCF9-0D9E-A06B-4D67-7CFC04DE2E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59F40E-0E0D-BEC4-2614-61234554AC22}"/>
              </a:ext>
            </a:extLst>
          </p:cNvPr>
          <p:cNvSpPr>
            <a:spLocks noGrp="1"/>
          </p:cNvSpPr>
          <p:nvPr>
            <p:ph type="sldNum" sz="quarter" idx="12"/>
          </p:nvPr>
        </p:nvSpPr>
        <p:spPr/>
        <p:txBody>
          <a:bodyPr/>
          <a:lstStyle/>
          <a:p>
            <a:fld id="{DB3C5A24-2E96-4558-AA0F-B355156DB25A}" type="slidenum">
              <a:rPr lang="en-IN" smtClean="0"/>
              <a:t>‹#›</a:t>
            </a:fld>
            <a:endParaRPr lang="en-IN"/>
          </a:p>
        </p:txBody>
      </p:sp>
    </p:spTree>
    <p:extLst>
      <p:ext uri="{BB962C8B-B14F-4D97-AF65-F5344CB8AC3E}">
        <p14:creationId xmlns:p14="http://schemas.microsoft.com/office/powerpoint/2010/main" val="314374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660A-FC74-2E5D-A5E0-131587141E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625AEA-CAEE-6FBB-3858-1C0B7BC06C70}"/>
              </a:ext>
            </a:extLst>
          </p:cNvPr>
          <p:cNvSpPr>
            <a:spLocks noGrp="1"/>
          </p:cNvSpPr>
          <p:nvPr>
            <p:ph type="dt" sz="half" idx="10"/>
          </p:nvPr>
        </p:nvSpPr>
        <p:spPr/>
        <p:txBody>
          <a:bodyPr/>
          <a:lstStyle/>
          <a:p>
            <a:fld id="{F53F391F-9AA4-4C6C-A92C-B08A536DC16E}" type="datetimeFigureOut">
              <a:rPr lang="en-IN" smtClean="0"/>
              <a:t>16-05-2025</a:t>
            </a:fld>
            <a:endParaRPr lang="en-IN"/>
          </a:p>
        </p:txBody>
      </p:sp>
      <p:sp>
        <p:nvSpPr>
          <p:cNvPr id="4" name="Footer Placeholder 3">
            <a:extLst>
              <a:ext uri="{FF2B5EF4-FFF2-40B4-BE49-F238E27FC236}">
                <a16:creationId xmlns:a16="http://schemas.microsoft.com/office/drawing/2014/main" id="{80B70369-5AC3-092F-B75F-9E032FC6CE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72CCFD-7B71-F832-5C40-CD2F78AEF20E}"/>
              </a:ext>
            </a:extLst>
          </p:cNvPr>
          <p:cNvSpPr>
            <a:spLocks noGrp="1"/>
          </p:cNvSpPr>
          <p:nvPr>
            <p:ph type="sldNum" sz="quarter" idx="12"/>
          </p:nvPr>
        </p:nvSpPr>
        <p:spPr/>
        <p:txBody>
          <a:bodyPr/>
          <a:lstStyle/>
          <a:p>
            <a:fld id="{DB3C5A24-2E96-4558-AA0F-B355156DB25A}" type="slidenum">
              <a:rPr lang="en-IN" smtClean="0"/>
              <a:t>‹#›</a:t>
            </a:fld>
            <a:endParaRPr lang="en-IN"/>
          </a:p>
        </p:txBody>
      </p:sp>
    </p:spTree>
    <p:extLst>
      <p:ext uri="{BB962C8B-B14F-4D97-AF65-F5344CB8AC3E}">
        <p14:creationId xmlns:p14="http://schemas.microsoft.com/office/powerpoint/2010/main" val="312310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BE40CF-6776-4328-9F7B-83A409F1B240}"/>
              </a:ext>
            </a:extLst>
          </p:cNvPr>
          <p:cNvSpPr>
            <a:spLocks noGrp="1"/>
          </p:cNvSpPr>
          <p:nvPr>
            <p:ph type="dt" sz="half" idx="10"/>
          </p:nvPr>
        </p:nvSpPr>
        <p:spPr/>
        <p:txBody>
          <a:bodyPr/>
          <a:lstStyle/>
          <a:p>
            <a:fld id="{F53F391F-9AA4-4C6C-A92C-B08A536DC16E}" type="datetimeFigureOut">
              <a:rPr lang="en-IN" smtClean="0"/>
              <a:t>16-05-2025</a:t>
            </a:fld>
            <a:endParaRPr lang="en-IN"/>
          </a:p>
        </p:txBody>
      </p:sp>
      <p:sp>
        <p:nvSpPr>
          <p:cNvPr id="3" name="Footer Placeholder 2">
            <a:extLst>
              <a:ext uri="{FF2B5EF4-FFF2-40B4-BE49-F238E27FC236}">
                <a16:creationId xmlns:a16="http://schemas.microsoft.com/office/drawing/2014/main" id="{436F2AB1-CB6E-CE82-7C27-893CEB93A9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23C5AF-93D6-AF6F-69EC-DDF0EF582108}"/>
              </a:ext>
            </a:extLst>
          </p:cNvPr>
          <p:cNvSpPr>
            <a:spLocks noGrp="1"/>
          </p:cNvSpPr>
          <p:nvPr>
            <p:ph type="sldNum" sz="quarter" idx="12"/>
          </p:nvPr>
        </p:nvSpPr>
        <p:spPr/>
        <p:txBody>
          <a:bodyPr/>
          <a:lstStyle/>
          <a:p>
            <a:fld id="{DB3C5A24-2E96-4558-AA0F-B355156DB25A}" type="slidenum">
              <a:rPr lang="en-IN" smtClean="0"/>
              <a:t>‹#›</a:t>
            </a:fld>
            <a:endParaRPr lang="en-IN"/>
          </a:p>
        </p:txBody>
      </p:sp>
    </p:spTree>
    <p:extLst>
      <p:ext uri="{BB962C8B-B14F-4D97-AF65-F5344CB8AC3E}">
        <p14:creationId xmlns:p14="http://schemas.microsoft.com/office/powerpoint/2010/main" val="2802336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A3598-85EB-2DE9-72E2-8C24A7D32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67AFD0-94FB-DE8E-81C6-2E6D5C41F4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FBCC66-306E-5D2B-44B4-AA827E2166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FD134-2096-C62E-6425-3E940213B46E}"/>
              </a:ext>
            </a:extLst>
          </p:cNvPr>
          <p:cNvSpPr>
            <a:spLocks noGrp="1"/>
          </p:cNvSpPr>
          <p:nvPr>
            <p:ph type="dt" sz="half" idx="10"/>
          </p:nvPr>
        </p:nvSpPr>
        <p:spPr/>
        <p:txBody>
          <a:bodyPr/>
          <a:lstStyle/>
          <a:p>
            <a:fld id="{F53F391F-9AA4-4C6C-A92C-B08A536DC16E}" type="datetimeFigureOut">
              <a:rPr lang="en-IN" smtClean="0"/>
              <a:t>16-05-2025</a:t>
            </a:fld>
            <a:endParaRPr lang="en-IN"/>
          </a:p>
        </p:txBody>
      </p:sp>
      <p:sp>
        <p:nvSpPr>
          <p:cNvPr id="6" name="Footer Placeholder 5">
            <a:extLst>
              <a:ext uri="{FF2B5EF4-FFF2-40B4-BE49-F238E27FC236}">
                <a16:creationId xmlns:a16="http://schemas.microsoft.com/office/drawing/2014/main" id="{B2B83A96-F5EB-8466-050F-55D8B5D533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DA34C0-AF3C-C9F2-1E4C-AC1A4080B9B4}"/>
              </a:ext>
            </a:extLst>
          </p:cNvPr>
          <p:cNvSpPr>
            <a:spLocks noGrp="1"/>
          </p:cNvSpPr>
          <p:nvPr>
            <p:ph type="sldNum" sz="quarter" idx="12"/>
          </p:nvPr>
        </p:nvSpPr>
        <p:spPr/>
        <p:txBody>
          <a:bodyPr/>
          <a:lstStyle/>
          <a:p>
            <a:fld id="{DB3C5A24-2E96-4558-AA0F-B355156DB25A}" type="slidenum">
              <a:rPr lang="en-IN" smtClean="0"/>
              <a:t>‹#›</a:t>
            </a:fld>
            <a:endParaRPr lang="en-IN"/>
          </a:p>
        </p:txBody>
      </p:sp>
    </p:spTree>
    <p:extLst>
      <p:ext uri="{BB962C8B-B14F-4D97-AF65-F5344CB8AC3E}">
        <p14:creationId xmlns:p14="http://schemas.microsoft.com/office/powerpoint/2010/main" val="2643003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19C0E-4CB1-B6CB-C632-95CFF8484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CBAF37-DF24-6B84-5F45-B434CFED50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78B753-6535-29FA-CB60-E01080229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6D13F-7282-59CC-BA32-07F4BF00D77D}"/>
              </a:ext>
            </a:extLst>
          </p:cNvPr>
          <p:cNvSpPr>
            <a:spLocks noGrp="1"/>
          </p:cNvSpPr>
          <p:nvPr>
            <p:ph type="dt" sz="half" idx="10"/>
          </p:nvPr>
        </p:nvSpPr>
        <p:spPr/>
        <p:txBody>
          <a:bodyPr/>
          <a:lstStyle/>
          <a:p>
            <a:fld id="{F53F391F-9AA4-4C6C-A92C-B08A536DC16E}" type="datetimeFigureOut">
              <a:rPr lang="en-IN" smtClean="0"/>
              <a:t>16-05-2025</a:t>
            </a:fld>
            <a:endParaRPr lang="en-IN"/>
          </a:p>
        </p:txBody>
      </p:sp>
      <p:sp>
        <p:nvSpPr>
          <p:cNvPr id="6" name="Footer Placeholder 5">
            <a:extLst>
              <a:ext uri="{FF2B5EF4-FFF2-40B4-BE49-F238E27FC236}">
                <a16:creationId xmlns:a16="http://schemas.microsoft.com/office/drawing/2014/main" id="{E288C77C-51CA-21AB-3AEA-4184B976F7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A425BD-ACA1-B036-9D53-A53B4803D247}"/>
              </a:ext>
            </a:extLst>
          </p:cNvPr>
          <p:cNvSpPr>
            <a:spLocks noGrp="1"/>
          </p:cNvSpPr>
          <p:nvPr>
            <p:ph type="sldNum" sz="quarter" idx="12"/>
          </p:nvPr>
        </p:nvSpPr>
        <p:spPr/>
        <p:txBody>
          <a:bodyPr/>
          <a:lstStyle/>
          <a:p>
            <a:fld id="{DB3C5A24-2E96-4558-AA0F-B355156DB25A}" type="slidenum">
              <a:rPr lang="en-IN" smtClean="0"/>
              <a:t>‹#›</a:t>
            </a:fld>
            <a:endParaRPr lang="en-IN"/>
          </a:p>
        </p:txBody>
      </p:sp>
    </p:spTree>
    <p:extLst>
      <p:ext uri="{BB962C8B-B14F-4D97-AF65-F5344CB8AC3E}">
        <p14:creationId xmlns:p14="http://schemas.microsoft.com/office/powerpoint/2010/main" val="953789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64457A-701A-A70F-F03A-57002C4989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8042A7-67E8-5024-632B-B240CB51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E511A8-66EC-3B9A-48E3-65059D12CC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F391F-9AA4-4C6C-A92C-B08A536DC16E}" type="datetimeFigureOut">
              <a:rPr lang="en-IN" smtClean="0"/>
              <a:t>16-05-2025</a:t>
            </a:fld>
            <a:endParaRPr lang="en-IN"/>
          </a:p>
        </p:txBody>
      </p:sp>
      <p:sp>
        <p:nvSpPr>
          <p:cNvPr id="5" name="Footer Placeholder 4">
            <a:extLst>
              <a:ext uri="{FF2B5EF4-FFF2-40B4-BE49-F238E27FC236}">
                <a16:creationId xmlns:a16="http://schemas.microsoft.com/office/drawing/2014/main" id="{561E6917-171A-8BA0-E15E-0111B36167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25DAAE-2A2A-7EDB-8B1F-9C7643043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3C5A24-2E96-4558-AA0F-B355156DB25A}" type="slidenum">
              <a:rPr lang="en-IN" smtClean="0"/>
              <a:t>‹#›</a:t>
            </a:fld>
            <a:endParaRPr lang="en-IN"/>
          </a:p>
        </p:txBody>
      </p:sp>
    </p:spTree>
    <p:extLst>
      <p:ext uri="{BB962C8B-B14F-4D97-AF65-F5344CB8AC3E}">
        <p14:creationId xmlns:p14="http://schemas.microsoft.com/office/powerpoint/2010/main" val="531994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92B3-76CF-7549-5EBA-F2B8EAC878F3}"/>
              </a:ext>
            </a:extLst>
          </p:cNvPr>
          <p:cNvSpPr>
            <a:spLocks noGrp="1"/>
          </p:cNvSpPr>
          <p:nvPr>
            <p:ph type="ctrTitle"/>
          </p:nvPr>
        </p:nvSpPr>
        <p:spPr/>
        <p:txBody>
          <a:bodyPr/>
          <a:lstStyle/>
          <a:p>
            <a:r>
              <a:rPr lang="en-US" dirty="0"/>
              <a:t>Sales Analysis Using Tableau</a:t>
            </a:r>
            <a:endParaRPr lang="en-IN" dirty="0"/>
          </a:p>
        </p:txBody>
      </p:sp>
      <p:sp>
        <p:nvSpPr>
          <p:cNvPr id="3" name="Subtitle 2">
            <a:extLst>
              <a:ext uri="{FF2B5EF4-FFF2-40B4-BE49-F238E27FC236}">
                <a16:creationId xmlns:a16="http://schemas.microsoft.com/office/drawing/2014/main" id="{6ABBBA5B-76E0-E795-72A9-9FAAB990076A}"/>
              </a:ext>
            </a:extLst>
          </p:cNvPr>
          <p:cNvSpPr>
            <a:spLocks noGrp="1"/>
          </p:cNvSpPr>
          <p:nvPr>
            <p:ph type="subTitle" idx="1"/>
          </p:nvPr>
        </p:nvSpPr>
        <p:spPr/>
        <p:txBody>
          <a:bodyPr/>
          <a:lstStyle/>
          <a:p>
            <a:r>
              <a:rPr lang="en-US" dirty="0"/>
              <a:t>							- Dhruv Lodaria </a:t>
            </a:r>
            <a:endParaRPr lang="en-IN" dirty="0"/>
          </a:p>
        </p:txBody>
      </p:sp>
    </p:spTree>
    <p:extLst>
      <p:ext uri="{BB962C8B-B14F-4D97-AF65-F5344CB8AC3E}">
        <p14:creationId xmlns:p14="http://schemas.microsoft.com/office/powerpoint/2010/main" val="19885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77E5BF-6A7F-A40B-C8DE-8D5C97B94F40}"/>
              </a:ext>
            </a:extLst>
          </p:cNvPr>
          <p:cNvSpPr txBox="1"/>
          <p:nvPr/>
        </p:nvSpPr>
        <p:spPr>
          <a:xfrm>
            <a:off x="3018502" y="2767280"/>
            <a:ext cx="6154995" cy="1323439"/>
          </a:xfrm>
          <a:prstGeom prst="rect">
            <a:avLst/>
          </a:prstGeom>
          <a:noFill/>
        </p:spPr>
        <p:txBody>
          <a:bodyPr wrap="square" rtlCol="0">
            <a:spAutoFit/>
          </a:bodyPr>
          <a:lstStyle/>
          <a:p>
            <a:r>
              <a:rPr lang="en-US" sz="8000" dirty="0"/>
              <a:t>THANK YOU!!</a:t>
            </a:r>
            <a:endParaRPr lang="en-IN" sz="8000" dirty="0"/>
          </a:p>
        </p:txBody>
      </p:sp>
    </p:spTree>
    <p:extLst>
      <p:ext uri="{BB962C8B-B14F-4D97-AF65-F5344CB8AC3E}">
        <p14:creationId xmlns:p14="http://schemas.microsoft.com/office/powerpoint/2010/main" val="399133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B198-1F37-EFD7-73D9-5E0E0D4210AC}"/>
              </a:ext>
            </a:extLst>
          </p:cNvPr>
          <p:cNvSpPr>
            <a:spLocks noGrp="1"/>
          </p:cNvSpPr>
          <p:nvPr>
            <p:ph type="title"/>
          </p:nvPr>
        </p:nvSpPr>
        <p:spPr/>
        <p:txBody>
          <a:bodyPr>
            <a:normAutofit/>
          </a:bodyPr>
          <a:lstStyle/>
          <a:p>
            <a:r>
              <a:rPr lang="en-US" sz="3200" dirty="0"/>
              <a:t>Dashboard</a:t>
            </a:r>
            <a:endParaRPr lang="en-IN" sz="3200" dirty="0"/>
          </a:p>
        </p:txBody>
      </p:sp>
      <p:pic>
        <p:nvPicPr>
          <p:cNvPr id="5" name="Content Placeholder 4">
            <a:extLst>
              <a:ext uri="{FF2B5EF4-FFF2-40B4-BE49-F238E27FC236}">
                <a16:creationId xmlns:a16="http://schemas.microsoft.com/office/drawing/2014/main" id="{B91190C7-DB73-9CB8-2087-BD201977E98A}"/>
              </a:ext>
            </a:extLst>
          </p:cNvPr>
          <p:cNvPicPr>
            <a:picLocks noGrp="1" noChangeAspect="1"/>
          </p:cNvPicPr>
          <p:nvPr>
            <p:ph idx="1"/>
          </p:nvPr>
        </p:nvPicPr>
        <p:blipFill>
          <a:blip r:embed="rId2"/>
          <a:stretch>
            <a:fillRect/>
          </a:stretch>
        </p:blipFill>
        <p:spPr>
          <a:xfrm>
            <a:off x="838200" y="1207218"/>
            <a:ext cx="10380406" cy="4969746"/>
          </a:xfrm>
        </p:spPr>
      </p:pic>
    </p:spTree>
    <p:extLst>
      <p:ext uri="{BB962C8B-B14F-4D97-AF65-F5344CB8AC3E}">
        <p14:creationId xmlns:p14="http://schemas.microsoft.com/office/powerpoint/2010/main" val="314602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6B8B-C723-8B3B-1E6B-7ADEAA57D37E}"/>
              </a:ext>
            </a:extLst>
          </p:cNvPr>
          <p:cNvSpPr>
            <a:spLocks noGrp="1"/>
          </p:cNvSpPr>
          <p:nvPr>
            <p:ph type="title"/>
          </p:nvPr>
        </p:nvSpPr>
        <p:spPr>
          <a:xfrm>
            <a:off x="838200" y="365126"/>
            <a:ext cx="1531374" cy="736088"/>
          </a:xfrm>
        </p:spPr>
        <p:txBody>
          <a:bodyPr>
            <a:normAutofit/>
          </a:bodyPr>
          <a:lstStyle/>
          <a:p>
            <a:r>
              <a:rPr lang="en-US" sz="3200" dirty="0"/>
              <a:t>Dataset</a:t>
            </a:r>
            <a:endParaRPr lang="en-IN" sz="3200" dirty="0"/>
          </a:p>
        </p:txBody>
      </p:sp>
      <p:pic>
        <p:nvPicPr>
          <p:cNvPr id="7" name="Content Placeholder 6">
            <a:extLst>
              <a:ext uri="{FF2B5EF4-FFF2-40B4-BE49-F238E27FC236}">
                <a16:creationId xmlns:a16="http://schemas.microsoft.com/office/drawing/2014/main" id="{49D2FF2A-8ED0-3EE7-1B66-6C0FAE40D51D}"/>
              </a:ext>
            </a:extLst>
          </p:cNvPr>
          <p:cNvPicPr>
            <a:picLocks noGrp="1" noChangeAspect="1"/>
          </p:cNvPicPr>
          <p:nvPr>
            <p:ph idx="1"/>
          </p:nvPr>
        </p:nvPicPr>
        <p:blipFill>
          <a:blip r:embed="rId2"/>
          <a:stretch>
            <a:fillRect/>
          </a:stretch>
        </p:blipFill>
        <p:spPr>
          <a:xfrm>
            <a:off x="3999520" y="2153264"/>
            <a:ext cx="7667293" cy="4053195"/>
          </a:xfrm>
        </p:spPr>
      </p:pic>
      <p:sp>
        <p:nvSpPr>
          <p:cNvPr id="8" name="TextBox 7">
            <a:extLst>
              <a:ext uri="{FF2B5EF4-FFF2-40B4-BE49-F238E27FC236}">
                <a16:creationId xmlns:a16="http://schemas.microsoft.com/office/drawing/2014/main" id="{BDE0204C-4481-3B5C-410A-C86C9BD11491}"/>
              </a:ext>
            </a:extLst>
          </p:cNvPr>
          <p:cNvSpPr txBox="1"/>
          <p:nvPr/>
        </p:nvSpPr>
        <p:spPr>
          <a:xfrm>
            <a:off x="314632" y="2153264"/>
            <a:ext cx="3451123" cy="3139321"/>
          </a:xfrm>
          <a:prstGeom prst="rect">
            <a:avLst/>
          </a:prstGeom>
          <a:noFill/>
        </p:spPr>
        <p:txBody>
          <a:bodyPr wrap="square" rtlCol="0">
            <a:spAutoFit/>
          </a:bodyPr>
          <a:lstStyle/>
          <a:p>
            <a:r>
              <a:rPr lang="en-US" dirty="0"/>
              <a:t>This dataset captures detailed sales transactions, including metrics like profit, quantity, and amount, along with categorical fields such as product category, payment mode, and customer geography. It enables comprehensive analysis of sales performance across different dimensions like time, location, and product types.</a:t>
            </a:r>
            <a:endParaRPr lang="en-IN" dirty="0"/>
          </a:p>
        </p:txBody>
      </p:sp>
    </p:spTree>
    <p:extLst>
      <p:ext uri="{BB962C8B-B14F-4D97-AF65-F5344CB8AC3E}">
        <p14:creationId xmlns:p14="http://schemas.microsoft.com/office/powerpoint/2010/main" val="391302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55B5E9-E9A5-B880-A682-21FCE116645A}"/>
              </a:ext>
            </a:extLst>
          </p:cNvPr>
          <p:cNvSpPr txBox="1"/>
          <p:nvPr/>
        </p:nvSpPr>
        <p:spPr>
          <a:xfrm>
            <a:off x="235974" y="619432"/>
            <a:ext cx="3805084" cy="461665"/>
          </a:xfrm>
          <a:prstGeom prst="rect">
            <a:avLst/>
          </a:prstGeom>
          <a:noFill/>
        </p:spPr>
        <p:txBody>
          <a:bodyPr wrap="square" rtlCol="0">
            <a:spAutoFit/>
          </a:bodyPr>
          <a:lstStyle/>
          <a:p>
            <a:r>
              <a:rPr lang="en-US" sz="2400" dirty="0"/>
              <a:t>Charts </a:t>
            </a:r>
            <a:endParaRPr lang="en-IN" sz="2400" dirty="0"/>
          </a:p>
        </p:txBody>
      </p:sp>
      <p:sp>
        <p:nvSpPr>
          <p:cNvPr id="5" name="TextBox 4">
            <a:extLst>
              <a:ext uri="{FF2B5EF4-FFF2-40B4-BE49-F238E27FC236}">
                <a16:creationId xmlns:a16="http://schemas.microsoft.com/office/drawing/2014/main" id="{D1F31B67-5B07-3B48-8205-08E0FA0550BB}"/>
              </a:ext>
            </a:extLst>
          </p:cNvPr>
          <p:cNvSpPr txBox="1"/>
          <p:nvPr/>
        </p:nvSpPr>
        <p:spPr>
          <a:xfrm>
            <a:off x="314633" y="1602658"/>
            <a:ext cx="3333136" cy="1477328"/>
          </a:xfrm>
          <a:prstGeom prst="rect">
            <a:avLst/>
          </a:prstGeom>
          <a:noFill/>
        </p:spPr>
        <p:txBody>
          <a:bodyPr wrap="square" rtlCol="0">
            <a:spAutoFit/>
          </a:bodyPr>
          <a:lstStyle/>
          <a:p>
            <a:r>
              <a:rPr lang="en-US" dirty="0"/>
              <a:t> This chart shows the chart between Sub-category and Number of Orders. I have used the Average Amount of Order Value as its </a:t>
            </a:r>
            <a:r>
              <a:rPr lang="en-US" dirty="0" err="1"/>
              <a:t>colour</a:t>
            </a:r>
            <a:r>
              <a:rPr lang="en-US" dirty="0"/>
              <a:t> attribute. </a:t>
            </a:r>
            <a:endParaRPr lang="en-IN" dirty="0"/>
          </a:p>
        </p:txBody>
      </p:sp>
      <p:pic>
        <p:nvPicPr>
          <p:cNvPr id="8" name="Picture 7">
            <a:extLst>
              <a:ext uri="{FF2B5EF4-FFF2-40B4-BE49-F238E27FC236}">
                <a16:creationId xmlns:a16="http://schemas.microsoft.com/office/drawing/2014/main" id="{85E0231E-5A26-10FA-CA3F-5D64246890F3}"/>
              </a:ext>
            </a:extLst>
          </p:cNvPr>
          <p:cNvPicPr>
            <a:picLocks noChangeAspect="1"/>
          </p:cNvPicPr>
          <p:nvPr/>
        </p:nvPicPr>
        <p:blipFill>
          <a:blip r:embed="rId2"/>
          <a:stretch>
            <a:fillRect/>
          </a:stretch>
        </p:blipFill>
        <p:spPr>
          <a:xfrm>
            <a:off x="4384595" y="1317523"/>
            <a:ext cx="7018253" cy="5255342"/>
          </a:xfrm>
          <a:prstGeom prst="rect">
            <a:avLst/>
          </a:prstGeom>
        </p:spPr>
      </p:pic>
    </p:spTree>
    <p:extLst>
      <p:ext uri="{BB962C8B-B14F-4D97-AF65-F5344CB8AC3E}">
        <p14:creationId xmlns:p14="http://schemas.microsoft.com/office/powerpoint/2010/main" val="3920037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BFD32C-54D8-5DA4-8CD9-5F7858719086}"/>
              </a:ext>
            </a:extLst>
          </p:cNvPr>
          <p:cNvPicPr>
            <a:picLocks noChangeAspect="1"/>
          </p:cNvPicPr>
          <p:nvPr/>
        </p:nvPicPr>
        <p:blipFill>
          <a:blip r:embed="rId2"/>
          <a:stretch>
            <a:fillRect/>
          </a:stretch>
        </p:blipFill>
        <p:spPr>
          <a:xfrm>
            <a:off x="2909071" y="206476"/>
            <a:ext cx="9027289" cy="3962401"/>
          </a:xfrm>
          <a:prstGeom prst="rect">
            <a:avLst/>
          </a:prstGeom>
        </p:spPr>
      </p:pic>
      <p:sp>
        <p:nvSpPr>
          <p:cNvPr id="4" name="TextBox 3">
            <a:extLst>
              <a:ext uri="{FF2B5EF4-FFF2-40B4-BE49-F238E27FC236}">
                <a16:creationId xmlns:a16="http://schemas.microsoft.com/office/drawing/2014/main" id="{9115DCC8-215B-8E5F-3304-4FB056D9BC6F}"/>
              </a:ext>
            </a:extLst>
          </p:cNvPr>
          <p:cNvSpPr txBox="1"/>
          <p:nvPr/>
        </p:nvSpPr>
        <p:spPr>
          <a:xfrm>
            <a:off x="383458" y="609600"/>
            <a:ext cx="2497394" cy="1200329"/>
          </a:xfrm>
          <a:prstGeom prst="rect">
            <a:avLst/>
          </a:prstGeom>
          <a:noFill/>
        </p:spPr>
        <p:txBody>
          <a:bodyPr wrap="square" rtlCol="0">
            <a:spAutoFit/>
          </a:bodyPr>
          <a:lstStyle/>
          <a:p>
            <a:r>
              <a:rPr lang="en-US" dirty="0"/>
              <a:t>This pie diagram shows the Types of Payment Methods used by the customers. </a:t>
            </a:r>
            <a:endParaRPr lang="en-IN" dirty="0"/>
          </a:p>
        </p:txBody>
      </p:sp>
    </p:spTree>
    <p:extLst>
      <p:ext uri="{BB962C8B-B14F-4D97-AF65-F5344CB8AC3E}">
        <p14:creationId xmlns:p14="http://schemas.microsoft.com/office/powerpoint/2010/main" val="1091488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56EEBB-45B9-27C7-51EE-58C7AE725345}"/>
              </a:ext>
            </a:extLst>
          </p:cNvPr>
          <p:cNvPicPr>
            <a:picLocks noChangeAspect="1"/>
          </p:cNvPicPr>
          <p:nvPr/>
        </p:nvPicPr>
        <p:blipFill>
          <a:blip r:embed="rId2"/>
          <a:stretch>
            <a:fillRect/>
          </a:stretch>
        </p:blipFill>
        <p:spPr>
          <a:xfrm>
            <a:off x="2391964" y="1602657"/>
            <a:ext cx="9800036" cy="4832085"/>
          </a:xfrm>
          <a:prstGeom prst="rect">
            <a:avLst/>
          </a:prstGeom>
        </p:spPr>
      </p:pic>
      <p:sp>
        <p:nvSpPr>
          <p:cNvPr id="4" name="TextBox 3">
            <a:extLst>
              <a:ext uri="{FF2B5EF4-FFF2-40B4-BE49-F238E27FC236}">
                <a16:creationId xmlns:a16="http://schemas.microsoft.com/office/drawing/2014/main" id="{93928ACF-E878-94DE-61B6-E3EBBA2AE976}"/>
              </a:ext>
            </a:extLst>
          </p:cNvPr>
          <p:cNvSpPr txBox="1"/>
          <p:nvPr/>
        </p:nvSpPr>
        <p:spPr>
          <a:xfrm>
            <a:off x="176981" y="570271"/>
            <a:ext cx="4355690" cy="646331"/>
          </a:xfrm>
          <a:prstGeom prst="rect">
            <a:avLst/>
          </a:prstGeom>
          <a:noFill/>
        </p:spPr>
        <p:txBody>
          <a:bodyPr wrap="square" rtlCol="0">
            <a:spAutoFit/>
          </a:bodyPr>
          <a:lstStyle/>
          <a:p>
            <a:r>
              <a:rPr lang="en-US" dirty="0"/>
              <a:t>This Map Diagram shows the top States with the highest number of Orders. </a:t>
            </a:r>
            <a:endParaRPr lang="en-IN" dirty="0"/>
          </a:p>
        </p:txBody>
      </p:sp>
    </p:spTree>
    <p:extLst>
      <p:ext uri="{BB962C8B-B14F-4D97-AF65-F5344CB8AC3E}">
        <p14:creationId xmlns:p14="http://schemas.microsoft.com/office/powerpoint/2010/main" val="22734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9058A2-EB82-8C09-3F5D-A723BD1D9C4A}"/>
              </a:ext>
            </a:extLst>
          </p:cNvPr>
          <p:cNvPicPr>
            <a:picLocks noChangeAspect="1"/>
          </p:cNvPicPr>
          <p:nvPr/>
        </p:nvPicPr>
        <p:blipFill>
          <a:blip r:embed="rId2"/>
          <a:stretch>
            <a:fillRect/>
          </a:stretch>
        </p:blipFill>
        <p:spPr>
          <a:xfrm>
            <a:off x="2517057" y="2901652"/>
            <a:ext cx="9576619" cy="3209369"/>
          </a:xfrm>
          <a:prstGeom prst="rect">
            <a:avLst/>
          </a:prstGeom>
        </p:spPr>
      </p:pic>
      <p:sp>
        <p:nvSpPr>
          <p:cNvPr id="4" name="TextBox 3">
            <a:extLst>
              <a:ext uri="{FF2B5EF4-FFF2-40B4-BE49-F238E27FC236}">
                <a16:creationId xmlns:a16="http://schemas.microsoft.com/office/drawing/2014/main" id="{0558E75D-C8C5-4F74-6262-BFD9804A5F0E}"/>
              </a:ext>
            </a:extLst>
          </p:cNvPr>
          <p:cNvSpPr txBox="1"/>
          <p:nvPr/>
        </p:nvSpPr>
        <p:spPr>
          <a:xfrm>
            <a:off x="285135" y="511277"/>
            <a:ext cx="4080388" cy="646331"/>
          </a:xfrm>
          <a:prstGeom prst="rect">
            <a:avLst/>
          </a:prstGeom>
          <a:noFill/>
        </p:spPr>
        <p:txBody>
          <a:bodyPr wrap="square" rtlCol="0">
            <a:spAutoFit/>
          </a:bodyPr>
          <a:lstStyle/>
          <a:p>
            <a:r>
              <a:rPr lang="en-US" dirty="0"/>
              <a:t>This chart shows Different Categories of Products sold. </a:t>
            </a:r>
            <a:endParaRPr lang="en-IN" dirty="0"/>
          </a:p>
        </p:txBody>
      </p:sp>
    </p:spTree>
    <p:extLst>
      <p:ext uri="{BB962C8B-B14F-4D97-AF65-F5344CB8AC3E}">
        <p14:creationId xmlns:p14="http://schemas.microsoft.com/office/powerpoint/2010/main" val="318734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00A5E4-1032-DBE6-58AF-2AE9A71F28C4}"/>
              </a:ext>
            </a:extLst>
          </p:cNvPr>
          <p:cNvPicPr>
            <a:picLocks noChangeAspect="1"/>
          </p:cNvPicPr>
          <p:nvPr/>
        </p:nvPicPr>
        <p:blipFill>
          <a:blip r:embed="rId2"/>
          <a:stretch>
            <a:fillRect/>
          </a:stretch>
        </p:blipFill>
        <p:spPr>
          <a:xfrm>
            <a:off x="2965782" y="2054941"/>
            <a:ext cx="9226217" cy="4049993"/>
          </a:xfrm>
          <a:prstGeom prst="rect">
            <a:avLst/>
          </a:prstGeom>
        </p:spPr>
      </p:pic>
      <p:sp>
        <p:nvSpPr>
          <p:cNvPr id="4" name="TextBox 3">
            <a:extLst>
              <a:ext uri="{FF2B5EF4-FFF2-40B4-BE49-F238E27FC236}">
                <a16:creationId xmlns:a16="http://schemas.microsoft.com/office/drawing/2014/main" id="{0AF2D40E-9336-C32E-38F4-84A10433AA5C}"/>
              </a:ext>
            </a:extLst>
          </p:cNvPr>
          <p:cNvSpPr txBox="1"/>
          <p:nvPr/>
        </p:nvSpPr>
        <p:spPr>
          <a:xfrm>
            <a:off x="353961" y="481781"/>
            <a:ext cx="3460955" cy="646331"/>
          </a:xfrm>
          <a:prstGeom prst="rect">
            <a:avLst/>
          </a:prstGeom>
          <a:noFill/>
        </p:spPr>
        <p:txBody>
          <a:bodyPr wrap="square" rtlCol="0">
            <a:spAutoFit/>
          </a:bodyPr>
          <a:lstStyle/>
          <a:p>
            <a:r>
              <a:rPr lang="en-US" dirty="0"/>
              <a:t>This Heatmap shows the Sub-Category of the Products sold. </a:t>
            </a:r>
            <a:endParaRPr lang="en-IN" dirty="0"/>
          </a:p>
        </p:txBody>
      </p:sp>
    </p:spTree>
    <p:extLst>
      <p:ext uri="{BB962C8B-B14F-4D97-AF65-F5344CB8AC3E}">
        <p14:creationId xmlns:p14="http://schemas.microsoft.com/office/powerpoint/2010/main" val="254115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FEA13B-F945-781C-A29F-9E368A45245D}"/>
              </a:ext>
            </a:extLst>
          </p:cNvPr>
          <p:cNvPicPr>
            <a:picLocks noChangeAspect="1"/>
          </p:cNvPicPr>
          <p:nvPr/>
        </p:nvPicPr>
        <p:blipFill>
          <a:blip r:embed="rId2"/>
          <a:stretch>
            <a:fillRect/>
          </a:stretch>
        </p:blipFill>
        <p:spPr>
          <a:xfrm>
            <a:off x="-1" y="172691"/>
            <a:ext cx="6664579" cy="3140779"/>
          </a:xfrm>
          <a:prstGeom prst="rect">
            <a:avLst/>
          </a:prstGeom>
        </p:spPr>
      </p:pic>
      <p:pic>
        <p:nvPicPr>
          <p:cNvPr id="5" name="Picture 4">
            <a:extLst>
              <a:ext uri="{FF2B5EF4-FFF2-40B4-BE49-F238E27FC236}">
                <a16:creationId xmlns:a16="http://schemas.microsoft.com/office/drawing/2014/main" id="{D3A89D84-B645-5540-5460-91BA4608F1FB}"/>
              </a:ext>
            </a:extLst>
          </p:cNvPr>
          <p:cNvPicPr>
            <a:picLocks noChangeAspect="1"/>
          </p:cNvPicPr>
          <p:nvPr/>
        </p:nvPicPr>
        <p:blipFill>
          <a:blip r:embed="rId3"/>
          <a:stretch>
            <a:fillRect/>
          </a:stretch>
        </p:blipFill>
        <p:spPr>
          <a:xfrm>
            <a:off x="5151291" y="3429000"/>
            <a:ext cx="7040709" cy="3429000"/>
          </a:xfrm>
          <a:prstGeom prst="rect">
            <a:avLst/>
          </a:prstGeom>
        </p:spPr>
      </p:pic>
      <p:sp>
        <p:nvSpPr>
          <p:cNvPr id="6" name="TextBox 5">
            <a:extLst>
              <a:ext uri="{FF2B5EF4-FFF2-40B4-BE49-F238E27FC236}">
                <a16:creationId xmlns:a16="http://schemas.microsoft.com/office/drawing/2014/main" id="{25271C45-9CA6-B36A-D3CA-3985FD43E204}"/>
              </a:ext>
            </a:extLst>
          </p:cNvPr>
          <p:cNvSpPr txBox="1"/>
          <p:nvPr/>
        </p:nvSpPr>
        <p:spPr>
          <a:xfrm>
            <a:off x="314632" y="4159045"/>
            <a:ext cx="2546555" cy="2308324"/>
          </a:xfrm>
          <a:prstGeom prst="rect">
            <a:avLst/>
          </a:prstGeom>
          <a:noFill/>
        </p:spPr>
        <p:txBody>
          <a:bodyPr wrap="square" rtlCol="0">
            <a:spAutoFit/>
          </a:bodyPr>
          <a:lstStyle/>
          <a:p>
            <a:r>
              <a:rPr lang="en-US" dirty="0"/>
              <a:t>This is an interactive Dashboard. As shown here, in the first image the When Binders is selected, all the values in the Dashboard shows the values for the Binders. </a:t>
            </a:r>
            <a:endParaRPr lang="en-IN" dirty="0"/>
          </a:p>
        </p:txBody>
      </p:sp>
    </p:spTree>
    <p:extLst>
      <p:ext uri="{BB962C8B-B14F-4D97-AF65-F5344CB8AC3E}">
        <p14:creationId xmlns:p14="http://schemas.microsoft.com/office/powerpoint/2010/main" val="3289100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179</Words>
  <Application>Microsoft Office PowerPoint</Application>
  <PresentationFormat>Widescreen</PresentationFormat>
  <Paragraphs>13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Sales Analysis Using Tableau</vt:lpstr>
      <vt:lpstr>Dashboard</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Dhruv Lodaria</dc:creator>
  <cp:lastModifiedBy>Dhruv Lodaria</cp:lastModifiedBy>
  <cp:revision>1</cp:revision>
  <dcterms:created xsi:type="dcterms:W3CDTF">2025-05-16T17:16:50Z</dcterms:created>
  <dcterms:modified xsi:type="dcterms:W3CDTF">2025-05-16T18:02:07Z</dcterms:modified>
</cp:coreProperties>
</file>