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1b418e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1b418e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a1b418e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a1b418e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a1b418e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a1b418e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a1b418e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a1b418e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29184e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29184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a1b418e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a1b418e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29184e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29184e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a1b418e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a1b418e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Quality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- Dhruv Modi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o determine which set of customers the firm should contact to maximize profit.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Available Data: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Customer data: age, education, profession, loans, marital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Last campaign data: outcome, last contacted month, day, how long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Social and Ecometric parameters: consumer confidence index, </a:t>
            </a:r>
            <a:r>
              <a:rPr lang="en-GB"/>
              <a:t>employment</a:t>
            </a:r>
            <a:r>
              <a:rPr lang="en-GB"/>
              <a:t> variation rate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Target variables: responded and profit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the basis of given data, to predict the Customer Quality, in order to optimize the profit, we can target only customers who would respond and would be predicted as profitable.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By doing so, we can weed out the customers who would respond but would turn out to be a loss making or the customers who would never respond. Hence, helping in increasing profit margin during Marketing.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First Response Model (classification: 1 or 0) is built and then customer who responded, Profit model (regression) is built for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711050" y="3327625"/>
            <a:ext cx="858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chart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827" y="0"/>
            <a:ext cx="52618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 Model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620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Coef means Model </a:t>
            </a:r>
            <a:r>
              <a:rPr lang="en-GB"/>
              <a:t>Coefficient. </a:t>
            </a:r>
            <a:r>
              <a:rPr lang="en-GB"/>
              <a:t>Coef indicates higher the absolute value, more important a feature is. If coef is positive it means with increase in feature value the response rate increases. Visa versa for negative coef.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Most effective feature in response rate is success status of previous call. Least important feature is campaign.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098" y="0"/>
            <a:ext cx="24485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probability from the model is divided into deciles and in each deciles the number of responded cases have been identified.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 shows that with increase in probability the number of cases responding increases. Hence the output is rank ordering well with the target variable.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75" y="1612900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Profit Model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29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Coef means Model Coefficient. Coef indicates higher the absolute value, more important a feature is. If coef is positive it means with increase in feature value the response rate increases. Visa versa for negative coef.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Most effective feature in predicting the profit is the number of loans. Higher the number of loans, lower is the profit. Least important feature is profession_retired.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563" y="668625"/>
            <a:ext cx="34004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95% Prediction Interval is taken to decide the cut-off for the profit.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(A prediction interval for a single future observation is an interval that will, with a specified degree of confidence, contain a future randomly selected observation from a distribution)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To optimize the profit during the campaign, we can shortlist customers whose Model predicted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at least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106 profit. Because, we saw that ~96% of customers whose profit is predicted falls in the range of 95% Prediction interval. i.e. Even if a person's profit is predicted as 106 (actual profit is 1) we will be on safer side.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5200"/>
              <a:t>Thank you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