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5c4a49c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5c4a49c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5c4a49c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e5c4a49c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5c4a49c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e5c4a49c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5c4a49c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5c4a49c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5c4a49c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5c4a49c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5c4a49c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5c4a49c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5c4a49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5c4a49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e5c4a49c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e5c4a49c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5c4a49c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5c4a49c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5c4a49c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5c4a49c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5c4a49c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5c4a49c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</a:rPr>
              <a:t>Store Sales - Time Series Forecasting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14650" y="3229575"/>
            <a:ext cx="35778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Group-19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Dhruv Prajapati AU1940192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Harshil Doshi AU1940279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Aaryan Mori AU1940194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Dhaval Chaudhary AU1940180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2862150" y="1968375"/>
            <a:ext cx="341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3075750" y="2225100"/>
            <a:ext cx="29925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</a:rPr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67575" y="2248925"/>
            <a:ext cx="8062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highlight>
                  <a:srgbClr val="FFFFFF"/>
                </a:highlight>
              </a:rPr>
              <a:t>We have been provided data from Corporación Favorita, a large Ecuadorian-based grocery retailer from kaggle.</a:t>
            </a:r>
            <a:endParaRPr b="1"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We will be implementing time series forecasting for predicting the store sales.</a:t>
            </a:r>
            <a:endParaRPr b="1"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highlight>
                  <a:srgbClr val="FFFFFF"/>
                </a:highlight>
              </a:rPr>
              <a:t>We'll be building a model that more accurately predicts the unit sales for thousands of items sold at different Favorita stores. </a:t>
            </a:r>
            <a:endParaRPr b="1" sz="1400"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More accurate forecasting can decrease food waste related to overstocking and improve customer satisfaction.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02725" y="2050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Every Grocery Store keeps thousands of products and Transaction.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Due to poor predictions, Sometimes there can be shortage of products or a bunch of products which aren’t sold.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Also, There are many small amount of transactions happens. Often the shopkeeper does not even get the correct account statement.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This affects loss for the store and a lack of customer satisfaction as well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</a:rPr>
              <a:t>Existing body of works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●Defined Problem statement.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●Exploratory Data Analysis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●Data Pre-processing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●Feature Engineering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●Implemented Best fit model</a:t>
            </a:r>
            <a:endParaRPr b="1"/>
          </a:p>
        </p:txBody>
      </p:sp>
      <p:sp>
        <p:nvSpPr>
          <p:cNvPr id="106" name="Google Shape;106;p16"/>
          <p:cNvSpPr txBox="1"/>
          <p:nvPr/>
        </p:nvSpPr>
        <p:spPr>
          <a:xfrm>
            <a:off x="729450" y="23640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</a:rPr>
              <a:t>Results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The shown graph indicates the gross sales over different years.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We can derive that the store sales have grown significantly.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For various smaller period parameters, we have analysed the sales for months and days over the years.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3663"/>
            <a:ext cx="2995024" cy="13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012" y="3409300"/>
            <a:ext cx="3407350" cy="13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850" y="3514924"/>
            <a:ext cx="2838200" cy="11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978084" y="4798900"/>
            <a:ext cx="123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Years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134399" y="4798900"/>
            <a:ext cx="134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Months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927838" y="4718800"/>
            <a:ext cx="16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Month Days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</a:rPr>
              <a:t>Results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The shown graph indicates the gross sales over different years.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We can derive that the store sales have grown significantly.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For various smaller period parameters, we have analysed the sales for months and days over the years.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3663"/>
            <a:ext cx="2995024" cy="13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012" y="3409300"/>
            <a:ext cx="3407350" cy="13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850" y="3514924"/>
            <a:ext cx="2838200" cy="11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978084" y="4798900"/>
            <a:ext cx="123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Years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134399" y="4798900"/>
            <a:ext cx="134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Months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927838" y="4718800"/>
            <a:ext cx="16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Month Days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1A1A"/>
                </a:solidFill>
              </a:rPr>
              <a:t>Results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The shown graph indicates the gross sales over different years.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We can derive that the store sales have grown significantly.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For various smaller period parameters, we have analysed the sales for months and days over the years.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3663"/>
            <a:ext cx="2995024" cy="13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5012" y="3409300"/>
            <a:ext cx="3407350" cy="13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850" y="3514924"/>
            <a:ext cx="2838200" cy="11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978084" y="4798900"/>
            <a:ext cx="123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Years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134399" y="4798900"/>
            <a:ext cx="134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Months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927838" y="4718800"/>
            <a:ext cx="16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 over Month Days</a:t>
            </a:r>
            <a:endParaRPr b="1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Goals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