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4cd9936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e4cd993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4cd993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e4cd99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4cd993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4cd993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4cd993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4cd993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4cd993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4cd993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4cd9936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4cd9936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4cd993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4cd993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4cd993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4cd993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demy.com/course/exploratory-data-analysis-for-ml/" TargetMode="External"/><Relationship Id="rId4" Type="http://schemas.openxmlformats.org/officeDocument/2006/relationships/hyperlink" Target="https://www.udemy.com/course/exploratory-data-analysis-for-ml/" TargetMode="External"/><Relationship Id="rId5" Type="http://schemas.openxmlformats.org/officeDocument/2006/relationships/hyperlink" Target="https://www.udemy.com/course/exploratory-data-analysis-for-ml/" TargetMode="External"/><Relationship Id="rId6" Type="http://schemas.openxmlformats.org/officeDocument/2006/relationships/hyperlink" Target="https://www.kaggle.com/c/store-sales-time-series-forecasting/overview/description" TargetMode="External"/><Relationship Id="rId7" Type="http://schemas.openxmlformats.org/officeDocument/2006/relationships/hyperlink" Target="https://www.kaggle.com/c/store-sales-time-series-forecasting/overview/description" TargetMode="External"/><Relationship Id="rId8" Type="http://schemas.openxmlformats.org/officeDocument/2006/relationships/hyperlink" Target="https://www.kaggle.com/c/store-sales-time-series-forecasting/overview/descrip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Store Sales - Time Series Forecasting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Group-19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Dhruv Prajapati AU1940192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Harshil Doshi AU1940279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Aaryan Mori AU1940194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/>
              <a:t>Dhaval Chaudhary AU1940180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04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Contribution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939125"/>
            <a:ext cx="76887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US" sz="1500"/>
              <a:t>Each member has contributed </a:t>
            </a:r>
            <a:r>
              <a:rPr b="1" lang="en-US" sz="1500"/>
              <a:t>equally</a:t>
            </a:r>
            <a:r>
              <a:rPr b="1" lang="en-US" sz="1500"/>
              <a:t>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04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References</a:t>
            </a:r>
            <a:r>
              <a:rPr lang="en-US"/>
              <a:t>: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939125"/>
            <a:ext cx="76887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Udemy. 2022. </a:t>
            </a:r>
            <a:r>
              <a:rPr b="1" i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Exploratory Data Analysis (EDA) for Machine Learning</a:t>
            </a:r>
            <a:r>
              <a:rPr b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. [online] Available at: &lt;https://www.udemy.com/course/exploratory-data-analysis-for-ml/&gt; [Accessed 20 March 2022].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Kaggle.com. 2022. </a:t>
            </a:r>
            <a:r>
              <a:rPr b="1" i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Store Sales - Time Series Forecasting | Kaggle</a:t>
            </a:r>
            <a:r>
              <a:rPr b="1" lang="en-US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. [online] Available at: &lt;https://www.kaggle.com/c/store-sales-time-series-forecasting/overview/description&gt; [Accessed 20 March 2022].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729625" y="2175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6000"/>
              <a:t>Thank You</a:t>
            </a:r>
            <a:endParaRPr sz="6000"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853850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We will be implementing time series forecasting for predicting the store sales.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T</a:t>
            </a:r>
            <a:r>
              <a:rPr b="1" lang="en-US" sz="1500"/>
              <a:t>he project involved analysis of the store sales dataset with proper data preprocessing.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We will train different models and implement various machine learning algorithms for best accuracy.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More accurate forecasting can decrease food waste related to overstocking and improve customer satisfaction.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53850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500"/>
              <a:t>Every Grocery Store keeps </a:t>
            </a:r>
            <a:r>
              <a:rPr b="1" lang="en-US" sz="1500"/>
              <a:t>thousands</a:t>
            </a:r>
            <a:r>
              <a:rPr b="1" lang="en-US" sz="1500"/>
              <a:t> of </a:t>
            </a:r>
            <a:r>
              <a:rPr b="1" lang="en-US" sz="1500"/>
              <a:t>products and </a:t>
            </a:r>
            <a:r>
              <a:rPr b="1" lang="en-US" sz="1500"/>
              <a:t>Transaction.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Due to poor predictions, Sometimes there can be shortage of products or a bunch of products which aren’t sold.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Also, There are many small amount of transactions happens. Often the shopkeeper does not even get the correct account statement.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This affects loss for the store and a lack of customer satisfaction as well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body of works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Define Problem </a:t>
            </a:r>
            <a:r>
              <a:rPr b="1" lang="en-US" sz="1500"/>
              <a:t>statement</a:t>
            </a:r>
            <a:r>
              <a:rPr b="1" lang="en-US" sz="1500"/>
              <a:t>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 Exploration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 Analysis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Research that which model is useful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 processing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and Result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We had observed Data containing CSV files and </a:t>
            </a:r>
            <a:r>
              <a:rPr b="1" lang="en-US" sz="1500"/>
              <a:t>analyze</a:t>
            </a:r>
            <a:r>
              <a:rPr b="1" lang="en-US" sz="1500"/>
              <a:t> it on graph paper.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With implementing Exploratory Data Analysis on the data we </a:t>
            </a:r>
            <a:r>
              <a:rPr b="1" lang="en-US" sz="1500"/>
              <a:t>analyze</a:t>
            </a:r>
            <a:r>
              <a:rPr b="1" lang="en-US" sz="1500"/>
              <a:t> each  CSV files and </a:t>
            </a:r>
            <a:r>
              <a:rPr b="1" lang="en-US" sz="1500"/>
              <a:t>plotting</a:t>
            </a:r>
            <a:r>
              <a:rPr b="1" lang="en-US" sz="1500"/>
              <a:t> it.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and Result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From this graphical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analysis we got a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concrete data regarding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total transaction per month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for </a:t>
            </a:r>
            <a:r>
              <a:rPr b="1" lang="en-US" sz="1500"/>
              <a:t>different</a:t>
            </a:r>
            <a:r>
              <a:rPr b="1" lang="en-US" sz="1500"/>
              <a:t> year.</a:t>
            </a:r>
            <a:endParaRPr b="1" sz="15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0" y="2191313"/>
            <a:ext cx="4907524" cy="2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and Result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From this graphical </a:t>
            </a:r>
            <a:r>
              <a:rPr b="1" lang="en-US" sz="1500"/>
              <a:t>analysis</a:t>
            </a:r>
            <a:r>
              <a:rPr b="1" lang="en-US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     we got to know that the total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     </a:t>
            </a:r>
            <a:r>
              <a:rPr b="1" lang="en-US" sz="1500"/>
              <a:t>potential</a:t>
            </a:r>
            <a:r>
              <a:rPr b="1" lang="en-US" sz="1500"/>
              <a:t> transaction data with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     respective years.</a:t>
            </a:r>
            <a:endParaRPr b="1" sz="15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600" y="2178406"/>
            <a:ext cx="4694474" cy="20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and Result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With this graphical data we have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     </a:t>
            </a:r>
            <a:r>
              <a:rPr b="1" lang="en-US" sz="1500"/>
              <a:t>categorize the certain transactions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            modul.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This new category indicates which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city did more and less transactions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 an average transactions.</a:t>
            </a:r>
            <a:endParaRPr b="1" sz="15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475" y="959300"/>
            <a:ext cx="4666774" cy="41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Goals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We will make model which can be prepared for test any dataset.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With the help of linear regression and other </a:t>
            </a:r>
            <a:r>
              <a:rPr b="1" lang="en-US" sz="1500"/>
              <a:t>process, we’ll complete our project.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