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74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4" autoAdjust="0"/>
    <p:restoredTop sz="94660"/>
  </p:normalViewPr>
  <p:slideViewPr>
    <p:cSldViewPr snapToGrid="0">
      <p:cViewPr>
        <p:scale>
          <a:sx n="115" d="100"/>
          <a:sy n="115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5EC2E-3DC4-42ED-8113-D03D8541029F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AD11-7C21-4E05-BA98-A6F10C7C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2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8630B-BF43-7643-92F9-AB8CA98C1B2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D0065BE-0657-4A47-90AD-C21C55E16B19}" type="datetime4">
              <a:rPr lang="en-US" smtClean="0"/>
              <a:pPr/>
              <a:t>August 17, 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>
                <a:solidFill>
                  <a:srgbClr val="94C600"/>
                </a:solidFill>
              </a:rPr>
              <a:pPr/>
              <a:t>‹#›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4079" y="1662253"/>
            <a:ext cx="12192000" cy="103820"/>
          </a:xfrm>
          <a:prstGeom prst="rect">
            <a:avLst/>
          </a:prstGeom>
          <a:solidFill>
            <a:srgbClr val="1D0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F785A"/>
              </a:solidFill>
              <a:latin typeface="Museo 300" panose="02000000000000000000" pitchFamily="2" charset="0"/>
            </a:endParaRPr>
          </a:p>
        </p:txBody>
      </p:sp>
      <p:sp>
        <p:nvSpPr>
          <p:cNvPr id="74" name="Rectangle 73"/>
          <p:cNvSpPr/>
          <p:nvPr userDrawn="1"/>
        </p:nvSpPr>
        <p:spPr>
          <a:xfrm>
            <a:off x="0" y="1700808"/>
            <a:ext cx="12192000" cy="4464496"/>
          </a:xfrm>
          <a:prstGeom prst="rect">
            <a:avLst/>
          </a:prstGeom>
          <a:gradFill>
            <a:gsLst>
              <a:gs pos="88000">
                <a:srgbClr val="8000FF"/>
              </a:gs>
              <a:gs pos="0">
                <a:srgbClr val="8000FF">
                  <a:lumMod val="70000"/>
                </a:srgbClr>
              </a:gs>
              <a:gs pos="100000">
                <a:srgbClr val="8000FF">
                  <a:lumMod val="70000"/>
                </a:srgbClr>
              </a:gs>
              <a:gs pos="14000">
                <a:srgbClr val="80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  <a:latin typeface="Museo 300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8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17,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0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17,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17,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17,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75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2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275" y="2373126"/>
            <a:ext cx="7024744" cy="165623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>
                <a:solidFill>
                  <a:schemeClr val="accent6">
                    <a:lumMod val="75000"/>
                  </a:schemeClr>
                </a:solidFill>
              </a:rPr>
              <a:t>iOS App </a:t>
            </a:r>
            <a:r>
              <a:rPr lang="en-GB" sz="4400" b="1" dirty="0" smtClean="0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br>
              <a:rPr lang="en-GB" sz="4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3100" dirty="0">
                <a:solidFill>
                  <a:schemeClr val="accent6">
                    <a:lumMod val="75000"/>
                  </a:schemeClr>
                </a:solidFill>
              </a:rPr>
              <a:t>Using Swift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 descr="Logo Thick Orange Wide + Tagline FB profil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34" y="809340"/>
            <a:ext cx="2002540" cy="1080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15385" y="107540"/>
            <a:ext cx="4489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0"/>
                <a:solidFill>
                  <a:srgbClr val="FEA022">
                    <a:lumMod val="40000"/>
                    <a:lumOff val="60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Summer Camp 2016</a:t>
            </a:r>
            <a:endParaRPr lang="en-US" sz="2000" b="1" dirty="0">
              <a:ln w="0"/>
              <a:solidFill>
                <a:srgbClr val="FEA022">
                  <a:lumMod val="40000"/>
                  <a:lumOff val="60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69" y="1570892"/>
            <a:ext cx="3094893" cy="117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69" y="836978"/>
            <a:ext cx="3882292" cy="54114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9845" y="2558534"/>
            <a:ext cx="399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Maze Scene!!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650332" y="1442876"/>
            <a:ext cx="347472" cy="256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54" y="842107"/>
            <a:ext cx="7450992" cy="52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10" y="717154"/>
            <a:ext cx="8465038" cy="5758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5600" y="4053840"/>
            <a:ext cx="8453120" cy="2174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5440" y="782320"/>
            <a:ext cx="467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us add an End Scene to our game!</a:t>
            </a:r>
          </a:p>
          <a:p>
            <a:endParaRPr lang="en-US" dirty="0"/>
          </a:p>
          <a:p>
            <a:r>
              <a:rPr lang="en-US" dirty="0" smtClean="0"/>
              <a:t>- Click on ‘File’ --&gt; New --&gt;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1705651"/>
            <a:ext cx="5354320" cy="37250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5440" y="5720080"/>
            <a:ext cx="339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The File as ‘</a:t>
            </a:r>
            <a:r>
              <a:rPr lang="en-US" dirty="0" err="1" smtClean="0"/>
              <a:t>EndScene</a:t>
            </a:r>
            <a:r>
              <a:rPr lang="en-US" dirty="0" smtClean="0"/>
              <a:t>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2080" y="762000"/>
            <a:ext cx="358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Click on ‘File’ --&gt; New --&gt;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216544"/>
            <a:ext cx="5933440" cy="4230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5280" y="5760720"/>
            <a:ext cx="326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this file as ‘</a:t>
            </a:r>
            <a:r>
              <a:rPr lang="en-US" dirty="0" err="1" smtClean="0"/>
              <a:t>EndScene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726831"/>
            <a:ext cx="8133817" cy="5732585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863969" y="2321169"/>
            <a:ext cx="5287108" cy="2110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296160"/>
            <a:ext cx="2687136" cy="3484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2400" y="859135"/>
            <a:ext cx="291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our Left, the two new files we created</a:t>
            </a:r>
            <a:r>
              <a:rPr lang="en-US" smtClean="0"/>
              <a:t>, will look something this.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60320" y="1782465"/>
            <a:ext cx="0" cy="1915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/>
          <p:cNvSpPr/>
          <p:nvPr/>
        </p:nvSpPr>
        <p:spPr>
          <a:xfrm>
            <a:off x="1422400" y="3576320"/>
            <a:ext cx="2687136" cy="538480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20" y="1479042"/>
            <a:ext cx="5471160" cy="41945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430520" y="9514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</a:t>
            </a:r>
            <a:r>
              <a:rPr lang="en-US" dirty="0" err="1" smtClean="0"/>
              <a:t>EndScene.swift</a:t>
            </a:r>
            <a:endParaRPr lang="en-US" dirty="0"/>
          </a:p>
        </p:txBody>
      </p:sp>
      <p:sp>
        <p:nvSpPr>
          <p:cNvPr id="12" name="Frame 11"/>
          <p:cNvSpPr/>
          <p:nvPr/>
        </p:nvSpPr>
        <p:spPr>
          <a:xfrm>
            <a:off x="5720080" y="2194560"/>
            <a:ext cx="1778000" cy="213360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6" y="763880"/>
            <a:ext cx="7884160" cy="5556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20975" y="1672682"/>
            <a:ext cx="2430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add this code to your </a:t>
            </a:r>
          </a:p>
          <a:p>
            <a:endParaRPr lang="en-US" dirty="0"/>
          </a:p>
          <a:p>
            <a:r>
              <a:rPr lang="en-US" dirty="0" smtClean="0"/>
              <a:t>‘</a:t>
            </a:r>
            <a:r>
              <a:rPr lang="en-US" dirty="0" err="1" smtClean="0"/>
              <a:t>GameScene.swift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26673" y="2397512"/>
            <a:ext cx="4850781" cy="16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7" y="724829"/>
            <a:ext cx="4088086" cy="56982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69473" y="1438508"/>
            <a:ext cx="2665142" cy="44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8429" y="1081668"/>
            <a:ext cx="3300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new color sprite in your </a:t>
            </a:r>
            <a:r>
              <a:rPr lang="en-US" dirty="0" err="1" smtClean="0"/>
              <a:t>GameScene.sks</a:t>
            </a:r>
            <a:r>
              <a:rPr lang="en-US" dirty="0" smtClean="0"/>
              <a:t> and name this ‘</a:t>
            </a:r>
            <a:r>
              <a:rPr lang="en-US" dirty="0" err="1" smtClean="0"/>
              <a:t>endNode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881" y="2466171"/>
            <a:ext cx="7496201" cy="1143000"/>
          </a:xfrm>
        </p:spPr>
        <p:txBody>
          <a:bodyPr/>
          <a:lstStyle/>
          <a:p>
            <a:r>
              <a:rPr lang="en-US" dirty="0" smtClean="0"/>
              <a:t>Lets build and run our game!!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244" y="1659623"/>
            <a:ext cx="9036423" cy="3508977"/>
          </a:xfrm>
        </p:spPr>
        <p:txBody>
          <a:bodyPr/>
          <a:lstStyle/>
          <a:p>
            <a:r>
              <a:rPr lang="en-US" dirty="0" smtClean="0"/>
              <a:t>First Let’s open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Create a project</a:t>
            </a:r>
          </a:p>
          <a:p>
            <a:r>
              <a:rPr lang="en-US" dirty="0" smtClean="0"/>
              <a:t>Choose iOS devices</a:t>
            </a:r>
          </a:p>
          <a:p>
            <a:r>
              <a:rPr lang="en-US" dirty="0" smtClean="0"/>
              <a:t>Click on Sprite Kit application</a:t>
            </a:r>
          </a:p>
          <a:p>
            <a:endParaRPr lang="en-US" dirty="0"/>
          </a:p>
          <a:p>
            <a:r>
              <a:rPr lang="en-US" dirty="0" smtClean="0"/>
              <a:t>Sprite Kit is used to make 2D games!!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3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Introduction to iOS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Swift: a new language created by Apple Computers to 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develop apps for iOS, OS X, </a:t>
            </a:r>
            <a:r>
              <a:rPr lang="en-US" dirty="0" err="1"/>
              <a:t>tvOS</a:t>
            </a:r>
            <a:r>
              <a:rPr lang="en-US" dirty="0"/>
              <a:t> and </a:t>
            </a:r>
            <a:r>
              <a:rPr lang="en-US" dirty="0" err="1"/>
              <a:t>watchOS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language is easy to understand and is a great way to start off coding</a:t>
            </a:r>
          </a:p>
          <a:p>
            <a:endParaRPr lang="en-US" dirty="0" smtClean="0"/>
          </a:p>
          <a:p>
            <a:r>
              <a:rPr lang="en-US" dirty="0" smtClean="0"/>
              <a:t>This language is built on the foundation of Objective -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0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3" y="670825"/>
            <a:ext cx="9366325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Lets Get Started!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Xcode</a:t>
            </a:r>
            <a:r>
              <a:rPr lang="en-US" dirty="0"/>
              <a:t> (Integrated Development Environment)</a:t>
            </a:r>
          </a:p>
          <a:p>
            <a:r>
              <a:rPr lang="en-US" dirty="0"/>
              <a:t>Create a new </a:t>
            </a:r>
            <a:r>
              <a:rPr lang="en-US" dirty="0" err="1"/>
              <a:t>Xcode</a:t>
            </a:r>
            <a:r>
              <a:rPr lang="en-US" dirty="0"/>
              <a:t> project</a:t>
            </a:r>
          </a:p>
          <a:p>
            <a:r>
              <a:rPr lang="en-US" dirty="0"/>
              <a:t>Under iOS, choose single view </a:t>
            </a:r>
          </a:p>
          <a:p>
            <a:r>
              <a:rPr lang="en-US" dirty="0"/>
              <a:t>Make sure language is swift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4061" y="679938"/>
            <a:ext cx="406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story board, choose ‘</a:t>
            </a:r>
            <a:r>
              <a:rPr lang="en-US" u="sng" dirty="0" err="1" smtClean="0"/>
              <a:t>GameScene.swift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" y="1326269"/>
            <a:ext cx="5967047" cy="5093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7631" y="13262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GameScene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07015" y="2004646"/>
            <a:ext cx="926124" cy="99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9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076" y="703385"/>
            <a:ext cx="2801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lets clear everything between the </a:t>
            </a:r>
            <a:r>
              <a:rPr lang="en-US" smtClean="0"/>
              <a:t>two functions.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626715"/>
            <a:ext cx="74041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5076" y="5565779"/>
            <a:ext cx="42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script.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70892" y="3833446"/>
            <a:ext cx="885091" cy="174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3" y="1037958"/>
            <a:ext cx="2231055" cy="28623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207" y="1098147"/>
            <a:ext cx="2170963" cy="3118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3" y="5152604"/>
            <a:ext cx="2932963" cy="11140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69477" y="1981200"/>
            <a:ext cx="2543906" cy="8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3" y="4147007"/>
            <a:ext cx="2231055" cy="81748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79785" y="3939432"/>
            <a:ext cx="2133598" cy="344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7662" y="5339122"/>
            <a:ext cx="1535721" cy="19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9038" y="2914403"/>
            <a:ext cx="287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color sprite from the object library and then make it the ‘Player’.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9038" y="4827999"/>
            <a:ext cx="2746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attribute inspector and the change the random name to ‘player’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646" y="903124"/>
            <a:ext cx="3036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Change size in attribute inspector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1080-1920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29803" y="1180122"/>
            <a:ext cx="2364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Scroll down in the Attribute Inspector.</a:t>
            </a:r>
          </a:p>
          <a:p>
            <a:endParaRPr lang="en-US" dirty="0"/>
          </a:p>
          <a:p>
            <a:r>
              <a:rPr lang="en-US" dirty="0" smtClean="0"/>
              <a:t>Choose:</a:t>
            </a:r>
          </a:p>
          <a:p>
            <a:r>
              <a:rPr lang="en-US" dirty="0" smtClean="0"/>
              <a:t>Physics Definition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Body Type (</a:t>
            </a:r>
            <a:r>
              <a:rPr lang="en-US" dirty="0" err="1" smtClean="0"/>
              <a:t>boudning</a:t>
            </a:r>
            <a:r>
              <a:rPr lang="en-US" dirty="0" smtClean="0"/>
              <a:t> rectangle)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710246" y="2065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677" y="828544"/>
            <a:ext cx="39741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Choose color sprite again and now this time lets create some walls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For the walls, we change the body </a:t>
            </a:r>
            <a:r>
              <a:rPr lang="en-US" dirty="0" smtClean="0"/>
              <a:t>type.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 the Attribute Inspector and scroll down to ‘Physics Definition’</a:t>
            </a:r>
          </a:p>
          <a:p>
            <a:r>
              <a:rPr lang="en-US" dirty="0" smtClean="0"/>
              <a:t>Click </a:t>
            </a:r>
            <a:r>
              <a:rPr lang="en-US" u="sng" dirty="0" smtClean="0"/>
              <a:t>Body Type</a:t>
            </a:r>
            <a:r>
              <a:rPr lang="en-US" dirty="0" smtClean="0"/>
              <a:t> and choose</a:t>
            </a:r>
            <a:endParaRPr lang="en-US" u="sng" dirty="0" smtClean="0"/>
          </a:p>
          <a:p>
            <a:r>
              <a:rPr lang="en-US" u="sng" dirty="0" smtClean="0"/>
              <a:t>bounding </a:t>
            </a:r>
            <a:r>
              <a:rPr lang="en-US" u="sng" dirty="0"/>
              <a:t>rectangles </a:t>
            </a:r>
            <a:r>
              <a:rPr lang="en-US" dirty="0"/>
              <a:t>and unselect all properties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828544"/>
            <a:ext cx="317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692" y="1266093"/>
            <a:ext cx="2661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that we have the color sprite ready!</a:t>
            </a:r>
          </a:p>
          <a:p>
            <a:endParaRPr lang="en-US" dirty="0"/>
          </a:p>
          <a:p>
            <a:r>
              <a:rPr lang="en-US" dirty="0" smtClean="0"/>
              <a:t>Let’s build our own maze!!</a:t>
            </a:r>
          </a:p>
          <a:p>
            <a:endParaRPr lang="en-US" dirty="0"/>
          </a:p>
          <a:p>
            <a:r>
              <a:rPr lang="en-US" dirty="0" smtClean="0"/>
              <a:t>Drag and drop a few color sprites and in the Dimensions we mentioned earlier.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16" y="913186"/>
            <a:ext cx="3097822" cy="52765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31" y="4577861"/>
            <a:ext cx="2578100" cy="9446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446585" y="3458308"/>
            <a:ext cx="11723" cy="1312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81754" y="3001108"/>
            <a:ext cx="2634762" cy="1910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8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20913</TotalTime>
  <Words>327</Words>
  <Application>Microsoft Macintosh PowerPoint</Application>
  <PresentationFormat>Widescreen</PresentationFormat>
  <Paragraphs>61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Museo 300</vt:lpstr>
      <vt:lpstr>Wingdings 2</vt:lpstr>
      <vt:lpstr>Austin</vt:lpstr>
      <vt:lpstr>iOS App Development  Using Swift  </vt:lpstr>
      <vt:lpstr>PowerPoint Presentation</vt:lpstr>
      <vt:lpstr>Introduction to iOS App Development</vt:lpstr>
      <vt:lpstr>Lets Get Started!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build and run our game!!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and Electronics with Minecraft</dc:title>
  <dc:creator>Microsoft account</dc:creator>
  <cp:lastModifiedBy>Dhruv Tekchandani</cp:lastModifiedBy>
  <cp:revision>69</cp:revision>
  <dcterms:created xsi:type="dcterms:W3CDTF">2015-09-10T07:33:39Z</dcterms:created>
  <dcterms:modified xsi:type="dcterms:W3CDTF">2016-08-17T06:07:22Z</dcterms:modified>
</cp:coreProperties>
</file>