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8" r:id="rId6"/>
  </p:sldIdLst>
  <p:sldSz cx="9144000" cy="6858000" type="screen4x3"/>
  <p:notesSz cx="7559675" cy="10691813"/>
  <p:embeddedFontLs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6yIuBnEOPoAgJjiGCT4rsQep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4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4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4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4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4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640056" y="2942846"/>
            <a:ext cx="3571459" cy="168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</a:p>
          <a:p>
            <a:pPr marL="0" marR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 Sehgal (2210990277)</a:t>
            </a:r>
          </a:p>
          <a:p>
            <a:pPr>
              <a:spcBef>
                <a:spcPts val="400"/>
              </a:spcBef>
              <a:buSzPts val="2000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 Mittal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(2210990260)</a:t>
            </a:r>
            <a:endParaRPr lang="en-US" sz="20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400"/>
              </a:spcBef>
              <a:buSzPts val="2000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Kinger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(2210990275)</a:t>
            </a:r>
          </a:p>
          <a:p>
            <a:pPr>
              <a:spcBef>
                <a:spcPts val="400"/>
              </a:spcBef>
              <a:buSzPts val="2000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Devang Saini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(2210990257)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4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98799" y="1574530"/>
            <a:ext cx="6346401" cy="100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Engineering-II (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E812-C7EF-2AD0-6C5C-3678559A0C61}"/>
              </a:ext>
            </a:extLst>
          </p:cNvPr>
          <p:cNvSpPr txBox="1"/>
          <p:nvPr/>
        </p:nvSpPr>
        <p:spPr>
          <a:xfrm>
            <a:off x="6047326" y="3272915"/>
            <a:ext cx="3096674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lang="en-US" sz="2400" b="1" u="sng" dirty="0"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Mr. Vikas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13A48-910F-7294-9F99-BEC4B8E98221}"/>
              </a:ext>
            </a:extLst>
          </p:cNvPr>
          <p:cNvSpPr txBox="1"/>
          <p:nvPr/>
        </p:nvSpPr>
        <p:spPr>
          <a:xfrm>
            <a:off x="1551842" y="5698868"/>
            <a:ext cx="60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88355" y="433084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strike="noStrike" cap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About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42550" y="721984"/>
            <a:ext cx="7718926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75350" y="1190050"/>
            <a:ext cx="7826100" cy="5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165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 Clone</a:t>
            </a:r>
            <a:endParaRPr sz="32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we'll delve into the creation of a Gemini clone, a large language model interface similar to Bard, ChatGPT, using React.js. We'll explore the core concepts of React.js, its application in building our Gemini clone, and the key functionalities we'll incorporate.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9976EE-19BF-382D-0CF2-3533A8C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14" y="3235570"/>
            <a:ext cx="6082972" cy="3079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49470" y="237392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200" b="1" dirty="0">
                <a:ea typeface="Nunito"/>
              </a:rPr>
              <a:t>Key Functionalities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2D28A1-D352-BC29-EDA6-3DFBD5321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6234" y="533878"/>
            <a:ext cx="785153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Input Field: Accepts user queries and prompts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Large Language Model Integration: Connects to a large language model API (e.g., Bard) to process queries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Response Display: Presents the generated responses from the large language model in a clear and user-friendly format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Handling: Gracefully handles errors during API communication or model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0DBD5-CE6B-834F-570E-29CB4C0C7331}"/>
              </a:ext>
            </a:extLst>
          </p:cNvPr>
          <p:cNvSpPr txBox="1"/>
          <p:nvPr/>
        </p:nvSpPr>
        <p:spPr>
          <a:xfrm>
            <a:off x="646234" y="4114800"/>
            <a:ext cx="75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Gemini clone will provide a user input field where users can type their questions or prompts. Upon submission, the query will be sent to a large language model API, potentially Bard or a similar service. The response received from the API will be displayed in a designated area of the UI.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76FFB-2093-FA47-6109-FCB564A7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51" y="5479731"/>
            <a:ext cx="6462346" cy="1008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246184" y="219808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b="1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200" b="1" dirty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Approach</a:t>
            </a:r>
            <a:br>
              <a:rPr lang="en-US" b="1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55234-8697-15FE-41CD-0822A61F9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346" y="538783"/>
            <a:ext cx="77724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Setup: Establish development environment with tools like Node.js,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code editor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Creation: Develop reusable components for UI elements (input, response, etc.)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 Integrate with a large language model API using libraries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Fetch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Design: Implement an intuitive and user-friendly interface using CSS or styling libraries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37810-C319-7863-31BC-E9AA72B708DB}"/>
              </a:ext>
            </a:extLst>
          </p:cNvPr>
          <p:cNvSpPr txBox="1"/>
          <p:nvPr/>
        </p:nvSpPr>
        <p:spPr>
          <a:xfrm>
            <a:off x="747346" y="4484077"/>
            <a:ext cx="7710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started, we'll set up our development environment, ensuring we have Node.js,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Manager), and a preferred code editor installed. Next, we'll delve into component creation, defining reusable React components for the input field, response area, and other UI elements. We'll then integrate with a large language model API using suitable libraries to send user queries and retrieve responses. Finally, we'll focus on UI design, crafting an attractive and user-friendly interface using CSS.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body" idx="1"/>
          </p:nvPr>
        </p:nvSpPr>
        <p:spPr>
          <a:xfrm>
            <a:off x="1582615" y="2725353"/>
            <a:ext cx="5978769" cy="140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96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Times New Roman</vt:lpstr>
      <vt:lpstr>Nunito</vt:lpstr>
      <vt:lpstr>Office Theme</vt:lpstr>
      <vt:lpstr>PowerPoint Presentation</vt:lpstr>
      <vt:lpstr>PowerPoint Presentation</vt:lpstr>
      <vt:lpstr> Key Functionalities</vt:lpstr>
      <vt:lpstr> Approach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Devansh Mittal</cp:lastModifiedBy>
  <cp:revision>2</cp:revision>
  <dcterms:created xsi:type="dcterms:W3CDTF">2010-04-09T07:36:15Z</dcterms:created>
  <dcterms:modified xsi:type="dcterms:W3CDTF">2024-04-30T10:02:43Z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