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
  </p:notesMasterIdLst>
  <p:sldIdLst>
    <p:sldId id="503" r:id="rId2"/>
    <p:sldId id="582" r:id="rId3"/>
    <p:sldId id="496" r:id="rId4"/>
    <p:sldId id="583" r:id="rId5"/>
    <p:sldId id="595" r:id="rId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521415D9-36F7-43E2-AB2F-B90AF26B5E84}">
      <p14:sectionLst xmlns:p14="http://schemas.microsoft.com/office/powerpoint/2010/main">
        <p14:section name="Default Section" id="{3B91E83D-0711-476B-AEF0-2D3F821826F8}">
          <p14:sldIdLst>
            <p14:sldId id="503"/>
            <p14:sldId id="582"/>
            <p14:sldId id="496"/>
            <p14:sldId id="583"/>
            <p14:sldId id="59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F6CAD4"/>
    <a:srgbClr val="F9B9EB"/>
    <a:srgbClr val="F139E4"/>
    <a:srgbClr val="FFFF66"/>
    <a:srgbClr val="3A30FA"/>
    <a:srgbClr val="FF6600"/>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32" autoAdjust="0"/>
  </p:normalViewPr>
  <p:slideViewPr>
    <p:cSldViewPr>
      <p:cViewPr varScale="1">
        <p:scale>
          <a:sx n="91" d="100"/>
          <a:sy n="91" d="100"/>
        </p:scale>
        <p:origin x="1210" y="67"/>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8709C98-B80A-4F28-AF74-CF08CF81A715}" type="datetime1">
              <a:rPr lang="en-US"/>
              <a:pPr/>
              <a:t>3/10/2024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D112868-65FD-4572-A383-97DC0EC9B913}" type="slidenum">
              <a:rPr lang="en-US"/>
              <a:pPr/>
              <a:t>‹#›</a:t>
            </a:fld>
            <a:endParaRPr lang="en-US"/>
          </a:p>
        </p:txBody>
      </p:sp>
    </p:spTree>
    <p:extLst>
      <p:ext uri="{BB962C8B-B14F-4D97-AF65-F5344CB8AC3E}">
        <p14:creationId xmlns:p14="http://schemas.microsoft.com/office/powerpoint/2010/main" val="2731592581"/>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r>
              <a:rPr lang="en-US"/>
              <a:t>OOP Using JAVA</a:t>
            </a:r>
          </a:p>
        </p:txBody>
      </p:sp>
      <p:sp>
        <p:nvSpPr>
          <p:cNvPr id="5" name="Footer Placeholder 4"/>
          <p:cNvSpPr>
            <a:spLocks noGrp="1"/>
          </p:cNvSpPr>
          <p:nvPr>
            <p:ph type="ftr" sz="quarter" idx="11"/>
          </p:nvPr>
        </p:nvSpPr>
        <p:spPr/>
        <p:txBody>
          <a:bodyPr/>
          <a:lstStyle>
            <a:lvl1pPr>
              <a:defRPr/>
            </a:lvl1pPr>
          </a:lstStyle>
          <a:p>
            <a:pPr>
              <a:defRPr/>
            </a:pPr>
            <a:r>
              <a:rPr lang="en-US"/>
              <a:t>Faculty Name - GroupNo</a:t>
            </a:r>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10"/>
          </p:nvPr>
        </p:nvSpPr>
        <p:spPr/>
        <p:txBody>
          <a:bodyPr/>
          <a:lstStyle>
            <a:lvl1pPr>
              <a:defRPr/>
            </a:lvl1pPr>
          </a:lstStyle>
          <a:p>
            <a:r>
              <a:rPr lang="en-US"/>
              <a:t>OOP Using JAVA</a:t>
            </a:r>
          </a:p>
        </p:txBody>
      </p:sp>
      <p:sp>
        <p:nvSpPr>
          <p:cNvPr id="11" name="Footer Placeholder 4"/>
          <p:cNvSpPr>
            <a:spLocks noGrp="1"/>
          </p:cNvSpPr>
          <p:nvPr>
            <p:ph type="ftr" sz="quarter" idx="11"/>
          </p:nvPr>
        </p:nvSpPr>
        <p:spPr/>
        <p:txBody>
          <a:bodyPr/>
          <a:lstStyle>
            <a:lvl1pPr>
              <a:defRPr/>
            </a:lvl1pPr>
          </a:lstStyle>
          <a:p>
            <a:pPr>
              <a:defRPr/>
            </a:pPr>
            <a:r>
              <a:rPr lang="en-US"/>
              <a:t>Faculty Name - GroupNo</a:t>
            </a:r>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r>
              <a:rPr lang="en-US"/>
              <a:t>OOP Using JAVA</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pPr>
              <a:defRPr/>
            </a:pPr>
            <a:r>
              <a:rPr lang="en-US"/>
              <a:t>Faculty Name - GroupNo</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775DC763-8AAC-4A07-A453-38B55A3783BD}"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4"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04" r:id="rId1"/>
    <p:sldLayoutId id="2147484505" r:id="rId2"/>
  </p:sldLayoutIdLst>
  <p:hf hdr="0" dt="0"/>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44" y="908720"/>
            <a:ext cx="8153400" cy="5256584"/>
          </a:xfrm>
        </p:spPr>
        <p:txBody>
          <a:bodyPr/>
          <a:lstStyle/>
          <a:p>
            <a:endParaRPr lang="en-US" sz="4800" b="1" dirty="0">
              <a:solidFill>
                <a:schemeClr val="tx1"/>
              </a:solidFill>
            </a:endParaRPr>
          </a:p>
          <a:p>
            <a:r>
              <a:rPr lang="en-US" sz="3600" b="1" dirty="0">
                <a:solidFill>
                  <a:schemeClr val="tx1"/>
                </a:solidFill>
              </a:rPr>
              <a:t>22CS014</a:t>
            </a:r>
          </a:p>
          <a:p>
            <a:r>
              <a:rPr lang="en-US" sz="3600" b="1" dirty="0">
                <a:solidFill>
                  <a:schemeClr val="tx1"/>
                </a:solidFill>
              </a:rPr>
              <a:t>Front End Engineering</a:t>
            </a:r>
            <a:endParaRPr lang="en-US" sz="1800" b="1" dirty="0">
              <a:solidFill>
                <a:schemeClr val="tx1"/>
              </a:solidFill>
            </a:endParaRPr>
          </a:p>
          <a:p>
            <a:endParaRPr lang="en-US" sz="2800" b="1" dirty="0">
              <a:solidFill>
                <a:schemeClr val="tx1"/>
              </a:solidFill>
            </a:endParaRPr>
          </a:p>
          <a:p>
            <a:pPr>
              <a:spcBef>
                <a:spcPts val="0"/>
              </a:spcBef>
            </a:pPr>
            <a:endParaRPr lang="en-US" sz="2800" b="1" dirty="0">
              <a:solidFill>
                <a:schemeClr val="tx1"/>
              </a:solidFill>
            </a:endParaRPr>
          </a:p>
          <a:p>
            <a:pPr>
              <a:spcBef>
                <a:spcPts val="0"/>
              </a:spcBef>
            </a:pPr>
            <a:endParaRPr lang="en-US" sz="2800" b="1" dirty="0">
              <a:solidFill>
                <a:schemeClr val="tx1"/>
              </a:solidFill>
            </a:endParaRPr>
          </a:p>
        </p:txBody>
      </p:sp>
      <p:sp>
        <p:nvSpPr>
          <p:cNvPr id="4" name="TextBox 3">
            <a:extLst>
              <a:ext uri="{FF2B5EF4-FFF2-40B4-BE49-F238E27FC236}">
                <a16:creationId xmlns:a16="http://schemas.microsoft.com/office/drawing/2014/main" id="{BF47F536-A930-4B53-B749-A0E96B2D38AD}"/>
              </a:ext>
            </a:extLst>
          </p:cNvPr>
          <p:cNvSpPr txBox="1"/>
          <p:nvPr/>
        </p:nvSpPr>
        <p:spPr>
          <a:xfrm>
            <a:off x="1691680" y="5157192"/>
            <a:ext cx="6172200" cy="646331"/>
          </a:xfrm>
          <a:prstGeom prst="rect">
            <a:avLst/>
          </a:prstGeom>
          <a:noFill/>
        </p:spPr>
        <p:txBody>
          <a:bodyPr wrap="square" rtlCol="0">
            <a:spAutoFit/>
          </a:bodyPr>
          <a:lstStyle/>
          <a:p>
            <a:pPr algn="ctr"/>
            <a:r>
              <a:rPr lang="en-US" dirty="0">
                <a:solidFill>
                  <a:srgbClr val="FF0000"/>
                </a:solidFill>
                <a:latin typeface="Times New Roman" pitchFamily="18" charset="0"/>
                <a:cs typeface="Times New Roman" pitchFamily="18" charset="0"/>
              </a:rPr>
              <a:t>Department of Computer Science and Engineering</a:t>
            </a:r>
          </a:p>
          <a:p>
            <a:pPr algn="ctr"/>
            <a:r>
              <a:rPr lang="en-US" dirty="0">
                <a:solidFill>
                  <a:srgbClr val="FF0000"/>
                </a:solidFill>
                <a:latin typeface="Times New Roman" pitchFamily="18" charset="0"/>
                <a:cs typeface="Times New Roman" pitchFamily="18" charset="0"/>
              </a:rPr>
              <a:t>Chitkara University, Punjab</a:t>
            </a:r>
          </a:p>
        </p:txBody>
      </p:sp>
      <p:sp>
        <p:nvSpPr>
          <p:cNvPr id="2" name="TextBox 1">
            <a:extLst>
              <a:ext uri="{FF2B5EF4-FFF2-40B4-BE49-F238E27FC236}">
                <a16:creationId xmlns:a16="http://schemas.microsoft.com/office/drawing/2014/main" id="{879CD5CB-61F9-F3AB-63E6-4C8C9F519896}"/>
              </a:ext>
            </a:extLst>
          </p:cNvPr>
          <p:cNvSpPr txBox="1"/>
          <p:nvPr/>
        </p:nvSpPr>
        <p:spPr>
          <a:xfrm>
            <a:off x="523056" y="3645024"/>
            <a:ext cx="3456384" cy="1323439"/>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Submitted by:</a:t>
            </a:r>
          </a:p>
          <a:p>
            <a:r>
              <a:rPr lang="en-US" sz="2000" b="1" dirty="0">
                <a:latin typeface="Times New Roman" panose="02020603050405020304" pitchFamily="18" charset="0"/>
                <a:cs typeface="Times New Roman" panose="02020603050405020304" pitchFamily="18" charset="0"/>
              </a:rPr>
              <a:t>Dhruv Sehgal - 2210990277</a:t>
            </a:r>
          </a:p>
          <a:p>
            <a:r>
              <a:rPr lang="en-US" sz="2000" b="1" dirty="0">
                <a:latin typeface="Times New Roman" panose="02020603050405020304" pitchFamily="18" charset="0"/>
                <a:cs typeface="Times New Roman" panose="02020603050405020304" pitchFamily="18" charset="0"/>
              </a:rPr>
              <a:t>Devansh Mittal - 2210990260</a:t>
            </a:r>
          </a:p>
          <a:p>
            <a:r>
              <a:rPr lang="en-US" sz="2000" b="1" dirty="0">
                <a:latin typeface="Times New Roman" panose="02020603050405020304" pitchFamily="18" charset="0"/>
                <a:cs typeface="Times New Roman" panose="02020603050405020304" pitchFamily="18" charset="0"/>
              </a:rPr>
              <a:t>Devang Saini - 2210990257</a:t>
            </a:r>
            <a:endParaRPr lang="en-IN" sz="2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C90EB4D-3FC3-B656-28F6-1D8F019B922B}"/>
              </a:ext>
            </a:extLst>
          </p:cNvPr>
          <p:cNvSpPr txBox="1"/>
          <p:nvPr/>
        </p:nvSpPr>
        <p:spPr>
          <a:xfrm>
            <a:off x="6660232" y="3645024"/>
            <a:ext cx="3112840" cy="707886"/>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Submitted to:</a:t>
            </a:r>
          </a:p>
          <a:p>
            <a:r>
              <a:rPr lang="en-US" sz="2000" b="1" dirty="0">
                <a:latin typeface="Times New Roman" panose="02020603050405020304" pitchFamily="18" charset="0"/>
                <a:cs typeface="Times New Roman" panose="02020603050405020304" pitchFamily="18" charset="0"/>
              </a:rPr>
              <a:t>Dr. Vikas</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552" y="116632"/>
            <a:ext cx="3635896" cy="838200"/>
          </a:xfrm>
        </p:spPr>
        <p:txBody>
          <a:bodyPr/>
          <a:lstStyle/>
          <a:p>
            <a:r>
              <a:rPr lang="en-US" b="1" u="sng" dirty="0"/>
              <a:t>C</a:t>
            </a:r>
            <a:r>
              <a:rPr lang="en-IN" b="1" u="sng" dirty="0" err="1"/>
              <a:t>rypto</a:t>
            </a:r>
            <a:endParaRPr lang="en-US" b="1" u="sng" dirty="0"/>
          </a:p>
        </p:txBody>
      </p:sp>
      <p:sp>
        <p:nvSpPr>
          <p:cNvPr id="3" name="Content Placeholder 2"/>
          <p:cNvSpPr>
            <a:spLocks noGrp="1"/>
          </p:cNvSpPr>
          <p:nvPr>
            <p:ph idx="1"/>
          </p:nvPr>
        </p:nvSpPr>
        <p:spPr>
          <a:xfrm>
            <a:off x="454424" y="1124744"/>
            <a:ext cx="8229600" cy="4984750"/>
          </a:xfrm>
        </p:spPr>
        <p:txBody>
          <a:bodyPr/>
          <a:lstStyle/>
          <a:p>
            <a:pPr marL="0" indent="0">
              <a:buNone/>
            </a:pPr>
            <a:r>
              <a:rPr lang="en-US" b="0" i="0" dirty="0">
                <a:effectLst/>
              </a:rPr>
              <a:t>Cryptocurrencies are digital or virtual currencies that use cryptography for security and operate independently of a central authority, such as a government or financial institution. They are typically based on decentralized ledger technology, most notably blockchain, which records all transactions across a network of </a:t>
            </a:r>
            <a:r>
              <a:rPr lang="en-US" b="0" i="0" dirty="0" err="1">
                <a:effectLst/>
              </a:rPr>
              <a:t>computers.Cryptocurrencies</a:t>
            </a:r>
            <a:r>
              <a:rPr lang="en-US" b="0" i="0" dirty="0">
                <a:effectLst/>
              </a:rPr>
              <a:t> enable secure peer-to-peer transactions without the need for intermediaries, offering benefits such as decentralization, transparency, and immutability. Bitcoin, introduced in 2009, was the first decentralized cryptocurrency and remains the most well-known. Since then, thousands of other cryptocurrencies, including Ethereum, Ripple, and Litecoin, have been created, each with its own features and use cases.</a:t>
            </a:r>
            <a:endParaRPr lang="en-US" dirty="0"/>
          </a:p>
        </p:txBody>
      </p:sp>
      <p:sp>
        <p:nvSpPr>
          <p:cNvPr id="5" name="Slide Number Placeholder 4"/>
          <p:cNvSpPr>
            <a:spLocks noGrp="1"/>
          </p:cNvSpPr>
          <p:nvPr>
            <p:ph type="sldNum" sz="quarter" idx="12"/>
          </p:nvPr>
        </p:nvSpPr>
        <p:spPr/>
        <p:txBody>
          <a:bodyPr/>
          <a:lstStyle/>
          <a:p>
            <a:fld id="{8BD8F058-9003-4658-AA47-7D4800AF7EA2}" type="slidenum">
              <a:rPr lang="en-US" smtClean="0"/>
              <a:pPr/>
              <a:t>2</a:t>
            </a:fld>
            <a:endParaRPr lang="en-US"/>
          </a:p>
        </p:txBody>
      </p:sp>
    </p:spTree>
    <p:extLst>
      <p:ext uri="{BB962C8B-B14F-4D97-AF65-F5344CB8AC3E}">
        <p14:creationId xmlns:p14="http://schemas.microsoft.com/office/powerpoint/2010/main" val="1303244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694184"/>
          </a:xfrm>
        </p:spPr>
        <p:txBody>
          <a:bodyPr/>
          <a:lstStyle/>
          <a:p>
            <a:r>
              <a:rPr lang="en-US" b="1" dirty="0"/>
              <a:t>W</a:t>
            </a:r>
            <a:r>
              <a:rPr lang="en-IN" b="1" dirty="0"/>
              <a:t>hat is an API</a:t>
            </a:r>
          </a:p>
        </p:txBody>
      </p:sp>
      <p:sp>
        <p:nvSpPr>
          <p:cNvPr id="6" name="Slide Number Placeholder 5"/>
          <p:cNvSpPr>
            <a:spLocks noGrp="1"/>
          </p:cNvSpPr>
          <p:nvPr>
            <p:ph type="sldNum" sz="quarter" idx="12"/>
          </p:nvPr>
        </p:nvSpPr>
        <p:spPr>
          <a:xfrm>
            <a:off x="6553200" y="6342781"/>
            <a:ext cx="2133600" cy="365125"/>
          </a:xfrm>
        </p:spPr>
        <p:txBody>
          <a:bodyPr/>
          <a:lstStyle/>
          <a:p>
            <a:fld id="{8BD8F058-9003-4658-AA47-7D4800AF7EA2}" type="slidenum">
              <a:rPr lang="en-US" smtClean="0"/>
              <a:pPr/>
              <a:t>3</a:t>
            </a:fld>
            <a:endParaRPr lang="en-US"/>
          </a:p>
        </p:txBody>
      </p:sp>
      <p:sp>
        <p:nvSpPr>
          <p:cNvPr id="5" name="Content Placeholder 4">
            <a:extLst>
              <a:ext uri="{FF2B5EF4-FFF2-40B4-BE49-F238E27FC236}">
                <a16:creationId xmlns:a16="http://schemas.microsoft.com/office/drawing/2014/main" id="{DC16DC5B-4104-4C41-896B-826BDF7B6437}"/>
              </a:ext>
            </a:extLst>
          </p:cNvPr>
          <p:cNvSpPr>
            <a:spLocks noGrp="1"/>
          </p:cNvSpPr>
          <p:nvPr>
            <p:ph idx="1"/>
          </p:nvPr>
        </p:nvSpPr>
        <p:spPr>
          <a:xfrm>
            <a:off x="457200" y="1838433"/>
            <a:ext cx="8229600" cy="4686911"/>
          </a:xfrm>
        </p:spPr>
        <p:txBody>
          <a:bodyPr/>
          <a:lstStyle/>
          <a:p>
            <a:pPr marL="0" indent="0">
              <a:buNone/>
            </a:pPr>
            <a:r>
              <a:rPr lang="en-US" b="0" i="0" dirty="0">
                <a:effectLst/>
              </a:rPr>
              <a:t>An API (Application Programming Interface) is a set of rules, protocols, and tools that allows different software applications to communicate with each other. APIs are commonly used in software development to enable integration between different systems or services, allowing them to interact with each other seamlessly. They abstract the underlying complexity of systems, providing a simplified interface for developers to work with. APIs can be used for various purposes, such as accessing data from external sources, integrating third-party services, enabling communication between different components of a software application, or exposing functionality to external developers for building upon.</a:t>
            </a:r>
            <a:endParaRPr lang="en-IN" dirty="0"/>
          </a:p>
        </p:txBody>
      </p:sp>
      <p:sp>
        <p:nvSpPr>
          <p:cNvPr id="3" name="TextBox 2">
            <a:extLst>
              <a:ext uri="{FF2B5EF4-FFF2-40B4-BE49-F238E27FC236}">
                <a16:creationId xmlns:a16="http://schemas.microsoft.com/office/drawing/2014/main" id="{A5D0802F-665C-1B5C-0FDA-7043C849AB39}"/>
              </a:ext>
            </a:extLst>
          </p:cNvPr>
          <p:cNvSpPr txBox="1"/>
          <p:nvPr/>
        </p:nvSpPr>
        <p:spPr>
          <a:xfrm>
            <a:off x="971600" y="213391"/>
            <a:ext cx="1008112" cy="584775"/>
          </a:xfrm>
          <a:prstGeom prst="rect">
            <a:avLst/>
          </a:prstGeom>
          <a:noFill/>
        </p:spPr>
        <p:txBody>
          <a:bodyPr wrap="square" rtlCol="0">
            <a:spAutoFit/>
          </a:bodyPr>
          <a:lstStyle/>
          <a:p>
            <a:r>
              <a:rPr lang="en-US" sz="3200" b="1" u="sng" dirty="0">
                <a:latin typeface="Times New Roman" panose="02020603050405020304" pitchFamily="18" charset="0"/>
                <a:cs typeface="Times New Roman" panose="02020603050405020304" pitchFamily="18" charset="0"/>
              </a:rPr>
              <a:t>API</a:t>
            </a:r>
            <a:endParaRPr lang="en-IN" sz="32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9788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8275"/>
            <a:ext cx="3563888" cy="838200"/>
          </a:xfrm>
        </p:spPr>
        <p:txBody>
          <a:bodyPr/>
          <a:lstStyle/>
          <a:p>
            <a:r>
              <a:rPr lang="en-US" b="1" u="sng" dirty="0"/>
              <a:t>Project</a:t>
            </a:r>
            <a:endParaRPr lang="en-US" u="sng" dirty="0"/>
          </a:p>
        </p:txBody>
      </p:sp>
      <p:sp>
        <p:nvSpPr>
          <p:cNvPr id="3" name="Content Placeholder 2"/>
          <p:cNvSpPr>
            <a:spLocks noGrp="1"/>
          </p:cNvSpPr>
          <p:nvPr>
            <p:ph idx="1"/>
          </p:nvPr>
        </p:nvSpPr>
        <p:spPr>
          <a:xfrm>
            <a:off x="457200" y="1006475"/>
            <a:ext cx="8229600" cy="5349875"/>
          </a:xfrm>
        </p:spPr>
        <p:txBody>
          <a:bodyPr/>
          <a:lstStyle/>
          <a:p>
            <a:pPr marL="0" indent="0" algn="just">
              <a:buNone/>
            </a:pPr>
            <a:r>
              <a:rPr lang="en-US" b="1" i="0" u="sng" dirty="0">
                <a:effectLst/>
              </a:rPr>
              <a:t>Objective:</a:t>
            </a:r>
            <a:r>
              <a:rPr lang="en-US" b="1" i="0" dirty="0">
                <a:effectLst/>
              </a:rPr>
              <a:t> </a:t>
            </a:r>
            <a:r>
              <a:rPr lang="en-US" b="0" i="0" dirty="0">
                <a:effectLst/>
              </a:rPr>
              <a:t>The objective of the project is to create a user-friendly website where visitors can track live cryptocurrency rates. The website will utilize APIs to fetch real-time data from cryptocurrency exchanges and display it to users in an easily understandable format</a:t>
            </a:r>
            <a:r>
              <a:rPr lang="en-US" sz="1600" b="0" i="0" dirty="0">
                <a:solidFill>
                  <a:srgbClr val="ECECEC"/>
                </a:solidFill>
                <a:effectLst/>
                <a:latin typeface="Söhne"/>
              </a:rPr>
              <a:t>.</a:t>
            </a:r>
          </a:p>
          <a:p>
            <a:pPr marL="0" indent="0" algn="just">
              <a:buNone/>
            </a:pPr>
            <a:endParaRPr lang="en-US" sz="1600" b="0" i="0" dirty="0">
              <a:solidFill>
                <a:srgbClr val="ECECEC"/>
              </a:solidFill>
              <a:effectLst/>
              <a:latin typeface="Söhne"/>
            </a:endParaRPr>
          </a:p>
          <a:p>
            <a:pPr marL="0" indent="0" algn="l">
              <a:buNone/>
            </a:pPr>
            <a:r>
              <a:rPr lang="en-US" b="1" i="0" u="sng" dirty="0">
                <a:effectLst/>
              </a:rPr>
              <a:t>Key Features:</a:t>
            </a:r>
          </a:p>
          <a:p>
            <a:pPr algn="l">
              <a:buFont typeface="+mj-lt"/>
              <a:buAutoNum type="arabicPeriod"/>
            </a:pPr>
            <a:r>
              <a:rPr lang="en-US" b="0" i="0" dirty="0">
                <a:effectLst/>
              </a:rPr>
              <a:t>Live Rates Display: The website will showcase live cryptocurrency rates for various digital assets such as Bitcoin, Ethereum, Litecoin, etc.</a:t>
            </a:r>
          </a:p>
          <a:p>
            <a:pPr algn="l">
              <a:buFont typeface="+mj-lt"/>
              <a:buAutoNum type="arabicPeriod"/>
            </a:pPr>
            <a:r>
              <a:rPr lang="en-US" b="0" i="0" dirty="0">
                <a:effectLst/>
              </a:rPr>
              <a:t>Multiple Cryptocurrencies: Users will have access to rates for a wide range of cryptocurrencies, allowing them to track their preferred assets.</a:t>
            </a:r>
          </a:p>
          <a:p>
            <a:pPr algn="l">
              <a:buFont typeface="+mj-lt"/>
              <a:buAutoNum type="arabicPeriod"/>
            </a:pPr>
            <a:r>
              <a:rPr lang="en-US" b="0" i="0" dirty="0">
                <a:effectLst/>
              </a:rPr>
              <a:t>User Interface: The website will have an intuitive and visually appealing user interface, making it easy for visitors to navigate and view the live rates.</a:t>
            </a:r>
          </a:p>
          <a:p>
            <a:pPr marL="0" indent="0" algn="just">
              <a:buNone/>
            </a:pPr>
            <a:endParaRPr lang="en-US" sz="2000" dirty="0"/>
          </a:p>
        </p:txBody>
      </p:sp>
      <p:sp>
        <p:nvSpPr>
          <p:cNvPr id="5" name="Slide Number Placeholder 4"/>
          <p:cNvSpPr>
            <a:spLocks noGrp="1"/>
          </p:cNvSpPr>
          <p:nvPr>
            <p:ph type="sldNum" sz="quarter" idx="12"/>
          </p:nvPr>
        </p:nvSpPr>
        <p:spPr/>
        <p:txBody>
          <a:bodyPr/>
          <a:lstStyle/>
          <a:p>
            <a:fld id="{8BD8F058-9003-4658-AA47-7D4800AF7EA2}" type="slidenum">
              <a:rPr lang="en-US" smtClean="0"/>
              <a:pPr/>
              <a:t>4</a:t>
            </a:fld>
            <a:endParaRPr lang="en-US"/>
          </a:p>
        </p:txBody>
      </p:sp>
    </p:spTree>
    <p:extLst>
      <p:ext uri="{BB962C8B-B14F-4D97-AF65-F5344CB8AC3E}">
        <p14:creationId xmlns:p14="http://schemas.microsoft.com/office/powerpoint/2010/main" val="2325847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endParaRPr lang="en-US" dirty="0"/>
          </a:p>
        </p:txBody>
      </p:sp>
      <p:sp>
        <p:nvSpPr>
          <p:cNvPr id="3" name="Content Placeholder 2"/>
          <p:cNvSpPr>
            <a:spLocks noGrp="1"/>
          </p:cNvSpPr>
          <p:nvPr>
            <p:ph idx="1"/>
          </p:nvPr>
        </p:nvSpPr>
        <p:spPr>
          <a:xfrm>
            <a:off x="457200" y="3212976"/>
            <a:ext cx="8229600" cy="1080120"/>
          </a:xfrm>
        </p:spPr>
        <p:txBody>
          <a:bodyPr/>
          <a:lstStyle/>
          <a:p>
            <a:pPr marL="0" indent="0" algn="ctr">
              <a:buNone/>
            </a:pPr>
            <a:r>
              <a:rPr lang="en-US" sz="6600" b="1" u="sng" dirty="0"/>
              <a:t>Thank You</a:t>
            </a:r>
          </a:p>
        </p:txBody>
      </p:sp>
      <p:sp>
        <p:nvSpPr>
          <p:cNvPr id="5" name="Slide Number Placeholder 4"/>
          <p:cNvSpPr>
            <a:spLocks noGrp="1"/>
          </p:cNvSpPr>
          <p:nvPr>
            <p:ph type="sldNum" sz="quarter" idx="12"/>
          </p:nvPr>
        </p:nvSpPr>
        <p:spPr/>
        <p:txBody>
          <a:bodyPr/>
          <a:lstStyle/>
          <a:p>
            <a:fld id="{8BD8F058-9003-4658-AA47-7D4800AF7EA2}" type="slidenum">
              <a:rPr lang="en-US" smtClean="0"/>
              <a:pPr/>
              <a:t>5</a:t>
            </a:fld>
            <a:endParaRPr lang="en-US"/>
          </a:p>
        </p:txBody>
      </p:sp>
    </p:spTree>
    <p:extLst>
      <p:ext uri="{BB962C8B-B14F-4D97-AF65-F5344CB8AC3E}">
        <p14:creationId xmlns:p14="http://schemas.microsoft.com/office/powerpoint/2010/main" val="3913840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5760741</TotalTime>
  <Words>404</Words>
  <Application>Microsoft Office PowerPoint</Application>
  <PresentationFormat>On-screen Show (4:3)</PresentationFormat>
  <Paragraphs>30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Söhne</vt:lpstr>
      <vt:lpstr>Times New Roman</vt:lpstr>
      <vt:lpstr>Office Theme</vt:lpstr>
      <vt:lpstr>PowerPoint Presentation</vt:lpstr>
      <vt:lpstr>Crypto</vt:lpstr>
      <vt:lpstr>What is an API</vt:lpstr>
      <vt:lpstr>Project</vt:lpstr>
      <vt:lpstr> </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Vandana Mohindru Sood</dc:creator>
  <cp:lastModifiedBy>Devansh Mittal</cp:lastModifiedBy>
  <cp:revision>1684</cp:revision>
  <dcterms:created xsi:type="dcterms:W3CDTF">2010-04-09T07:36:15Z</dcterms:created>
  <dcterms:modified xsi:type="dcterms:W3CDTF">2024-03-10T16:46:40Z</dcterms:modified>
</cp:coreProperties>
</file>