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Here's a short summary of Artificial Intelligence (AI) in bullet points:</a:t>
            </a:r>
          </a:p>
          <a:p/>
          <a:p>
            <a:r>
              <a:t>• **Definition:** Artificial Intelligence refers to the development of computer systems that can perform tasks that typically require human intelligence, such as learning, problem-solving, and decision-making.</a:t>
            </a:r>
          </a:p>
          <a:p/>
          <a:p>
            <a:r>
              <a:t>• **Types of AI:**</a:t>
            </a:r>
          </a:p>
          <a:p>
            <a:r>
              <a:t> + Narrow or Weak AI: Designed to perform specific tasks, such as facial recognition or language translation.</a:t>
            </a:r>
          </a:p>
          <a:p>
            <a:r>
              <a:t> + General or Strong AI: Aims to create a machine that can understand, learn, and apply knowledge across a wide range of tasks, like human intelligence.</a:t>
            </a:r>
          </a:p>
          <a:p/>
          <a:p>
            <a:r>
              <a:t>• **Key Features:**</a:t>
            </a:r>
          </a:p>
          <a:p>
            <a:r>
              <a:t> + Machine Learning (ML): Enables computers to learn from data without being explicitly programmed.</a:t>
            </a:r>
          </a:p>
          <a:p>
            <a:r>
              <a:t> + Natural Language Processing (NLP): Allows computers to understand and generate human-like language.</a:t>
            </a:r>
          </a:p>
          <a:p>
            <a:r>
              <a:t> + Deep Learning: A subset of ML that uses neural networks to analyze complex data.</a:t>
            </a:r>
          </a:p>
          <a:p/>
          <a:p>
            <a:r>
              <a:t>• **Applications:**</a:t>
            </a:r>
          </a:p>
          <a:p>
            <a:r>
              <a:t> + Virtual Assistants (e.g., Siri, Alexa)</a:t>
            </a:r>
          </a:p>
          <a:p>
            <a:r>
              <a:t> + Image Recognition (e.g., self-driving cars, facial recognition)</a:t>
            </a:r>
          </a:p>
          <a:p>
            <a:r>
              <a:t> + Chatbots and Customer Service</a:t>
            </a:r>
          </a:p>
          <a:p>
            <a:r>
              <a:t> + Healthcare and Medical Diagnosis</a:t>
            </a:r>
          </a:p>
          <a:p/>
          <a:p>
            <a:r>
              <a:t>• **Benefits:**</a:t>
            </a:r>
          </a:p>
          <a:p>
            <a:r>
              <a:t> + Increased Efficiency and Productivity</a:t>
            </a:r>
          </a:p>
          <a:p>
            <a:r>
              <a:t> + Improved Accuracy and Speed</a:t>
            </a:r>
          </a:p>
          <a:p>
            <a:r>
              <a:t> + Enhanced User Experience</a:t>
            </a:r>
          </a:p>
          <a:p>
            <a:r>
              <a:t> + New Business Opportunities and Revenue Streams</a:t>
            </a:r>
          </a:p>
          <a:p/>
          <a:p>
            <a:r>
              <a:t>• **Challenges:**</a:t>
            </a:r>
          </a:p>
          <a:p>
            <a:r>
              <a:t> + Job Displacement and Automation</a:t>
            </a:r>
          </a:p>
          <a:p>
            <a:r>
              <a:t> + Bias and Fairness in AI Decision-Making</a:t>
            </a:r>
          </a:p>
          <a:p>
            <a:r>
              <a:t> + Cybersecurity Risks and Data Protection</a:t>
            </a:r>
          </a:p>
          <a:p>
            <a:r>
              <a:t> + Ensuring Transparency and Explainability of AI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 is a short summary of Machine Learning in bullet points:</a:t>
            </a:r>
          </a:p>
          <a:p/>
          <a:p>
            <a:r>
              <a:t>• **Definition**: Machine Learning (ML) is a subset of Artificial Intelligence (AI) that enables systems to automatically improve their performance on a task without being explicitly programmed.</a:t>
            </a:r>
          </a:p>
          <a:p/>
          <a:p>
            <a:r>
              <a:t>• **Types**:</a:t>
            </a:r>
          </a:p>
          <a:p>
            <a:r>
              <a:t>  • Supervised Learning: Training the model on labeled data to make predictions.</a:t>
            </a:r>
          </a:p>
          <a:p>
            <a:r>
              <a:t>  • Unsupervised Learning: Discovering patterns in unlabeled data.</a:t>
            </a:r>
          </a:p>
          <a:p>
            <a:r>
              <a:t>  • Reinforcement Learning: Learning through trial and error by interacting with an environment.</a:t>
            </a:r>
          </a:p>
          <a:p/>
          <a:p>
            <a:r>
              <a:t>• **Key Concepts**:</a:t>
            </a:r>
          </a:p>
          <a:p>
            <a:r>
              <a:t>  • Algorithms (e.g. Decision Trees, Random Forests, Neural Networks)</a:t>
            </a:r>
          </a:p>
          <a:p>
            <a:r>
              <a:t>  • Features (input variables) and Target Variables</a:t>
            </a:r>
          </a:p>
          <a:p>
            <a:r>
              <a:t>  • Training Data and Testing Data</a:t>
            </a:r>
          </a:p>
          <a:p>
            <a:r>
              <a:t>  • Model Evaluation Metrics (e.g. Accuracy, Precision, Recall)</a:t>
            </a:r>
          </a:p>
          <a:p/>
          <a:p>
            <a:r>
              <a:t>• **Applications**:</a:t>
            </a:r>
          </a:p>
          <a:p>
            <a:r>
              <a:t>  • Image Classification and Object Detection</a:t>
            </a:r>
          </a:p>
          <a:p>
            <a:r>
              <a:t>  • Natural Language Processing (NLP) and Text Analysis</a:t>
            </a:r>
          </a:p>
          <a:p>
            <a:r>
              <a:t>  • Predictive Modeling for Business and Finance</a:t>
            </a:r>
          </a:p>
          <a:p>
            <a:r>
              <a:t>  • Robotics and Autonomous Systems</a:t>
            </a:r>
          </a:p>
          <a:p/>
          <a:p>
            <a:r>
              <a:t>• **Benefits**:</a:t>
            </a:r>
          </a:p>
          <a:p>
            <a:r>
              <a:t>  • Increased Efficiency and Automation</a:t>
            </a:r>
          </a:p>
          <a:p>
            <a:r>
              <a:t>  • Improved Accuracy and Decision-Making</a:t>
            </a:r>
          </a:p>
          <a:p>
            <a:r>
              <a:t>  • Scalability and Flexibility</a:t>
            </a:r>
          </a:p>
          <a:p>
            <a:r>
              <a:t>  • Continuous Learning and Adaptation</a:t>
            </a:r>
          </a:p>
          <a:p/>
          <a:p>
            <a:r>
              <a:t>• **Challenges**:</a:t>
            </a:r>
          </a:p>
          <a:p>
            <a:r>
              <a:t>  • Data Quality and Availability</a:t>
            </a:r>
          </a:p>
          <a:p>
            <a:r>
              <a:t>  • Model Interpretability and Explainability</a:t>
            </a:r>
          </a:p>
          <a:p>
            <a:r>
              <a:t>  • Bias and Fairness in Machine Learning</a:t>
            </a:r>
          </a:p>
          <a:p>
            <a:r>
              <a:t>  • Job Displacement and Social Impact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 is a summary of Deep Learning in bullet points:</a:t>
            </a:r>
          </a:p>
          <a:p/>
          <a:p>
            <a:r>
              <a:t>• **Definition**: Deep Learning is a subset of Machine Learning that uses neural networks with multiple layers to analyze and interpret data.</a:t>
            </a:r>
          </a:p>
          <a:p/>
          <a:p>
            <a:r>
              <a:t>• **Key Characteristics**:</a:t>
            </a:r>
          </a:p>
          <a:p>
            <a:r>
              <a:t> + Uses artificial neurons and synapses to mimic human brain function</a:t>
            </a:r>
          </a:p>
          <a:p>
            <a:r>
              <a:t> + Trained using large amounts of data, often through supervised learning</a:t>
            </a:r>
          </a:p>
          <a:p>
            <a:r>
              <a:t> + Enables computers to learn complex patterns in data</a:t>
            </a:r>
          </a:p>
          <a:p/>
          <a:p>
            <a:r>
              <a:t>• **Applications**: Deep Learning has numerous applications in areas such as:</a:t>
            </a:r>
          </a:p>
          <a:p>
            <a:r>
              <a:t> + Image and speech recognition</a:t>
            </a:r>
          </a:p>
          <a:p>
            <a:r>
              <a:t> + Natural Language Processing (NLP)</a:t>
            </a:r>
          </a:p>
          <a:p>
            <a:r>
              <a:t> + Predictive modeling and forecasting</a:t>
            </a:r>
          </a:p>
          <a:p>
            <a:r>
              <a:t> + Robotics and autonomous vehicles</a:t>
            </a:r>
          </a:p>
          <a:p/>
          <a:p>
            <a:r>
              <a:t>• **Types of Neural Networks**:</a:t>
            </a:r>
          </a:p>
          <a:p>
            <a:r>
              <a:t> + Feedforward neural networks: simplest type, where data flows only in one direction</a:t>
            </a:r>
          </a:p>
          <a:p>
            <a:r>
              <a:t> + Recurrent neural networks (RNNs): handles sequential data like time series or text</a:t>
            </a:r>
          </a:p>
          <a:p>
            <a:r>
              <a:t> + Convolutional neural networks (CNNs): designed for image recognition and processing</a:t>
            </a:r>
          </a:p>
          <a:p/>
          <a:p>
            <a:r>
              <a:t>• **Training Methods**: Deep Learning models can be trained using various methods, including:</a:t>
            </a:r>
          </a:p>
          <a:p>
            <a:r>
              <a:t> + Supervised learning: model learns from labeled training data</a:t>
            </a:r>
          </a:p>
          <a:p>
            <a:r>
              <a:t> + Unsupervised learning: model discovers patterns in unlabeled data</a:t>
            </a:r>
          </a:p>
          <a:p>
            <a:r>
              <a:t> + Reinforcement learning: model learns through trial and error with rewards or penalties</a:t>
            </a:r>
          </a:p>
          <a:p/>
          <a:p>
            <a:r>
              <a:t>• **Advantages**: Deep Learning offers several benefits, including:</a:t>
            </a:r>
          </a:p>
          <a:p>
            <a:r>
              <a:t> + Ability to learn complex patterns and relationships</a:t>
            </a:r>
          </a:p>
          <a:p>
            <a:r>
              <a:t> + Improved accuracy and robustness</a:t>
            </a:r>
          </a:p>
          <a:p>
            <a:r>
              <a:t> + Ability to handle large amounts of data</a:t>
            </a:r>
          </a:p>
          <a:p/>
          <a:p>
            <a:r>
              <a:t>• **Challenges**: Despite its benefits, Deep Learning also presents challenges such as:</a:t>
            </a:r>
          </a:p>
          <a:p>
            <a:r>
              <a:t> + High computational requirements</a:t>
            </a:r>
          </a:p>
          <a:p>
            <a:r>
              <a:t> + Training time can be lengthy</a:t>
            </a:r>
          </a:p>
          <a:p>
            <a:r>
              <a:t> + Overfitting or underfitting risks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Here's a summary of Data Science in bullet points:</a:t>
            </a:r>
          </a:p>
          <a:p/>
          <a:p>
            <a:r>
              <a:t>• **Definition:** Data Science is an interdisciplinary field that uses scientific methods, processes, algorithms, and systems to extract knowledge and insights from structured and unstructured data.</a:t>
            </a:r>
          </a:p>
          <a:p/>
          <a:p>
            <a:r>
              <a:t>• **Key Components:**</a:t>
            </a:r>
          </a:p>
          <a:p>
            <a:r>
              <a:t>	+ Data Mining: Extracting patterns and relationships from large datasets.</a:t>
            </a:r>
          </a:p>
          <a:p>
            <a:r>
              <a:t>	+ Machine Learning: Developing models that can learn from data and make predictions or decisions.</a:t>
            </a:r>
          </a:p>
          <a:p>
            <a:r>
              <a:t>	+ Statistical Analysis: Using statistical techniques to analyze and interpret data.</a:t>
            </a:r>
          </a:p>
          <a:p/>
          <a:p>
            <a:r>
              <a:t>• **Applications:**</a:t>
            </a:r>
          </a:p>
          <a:p>
            <a:r>
              <a:t>	+ Business Intelligence: Informing business decisions with data-driven insights.</a:t>
            </a:r>
          </a:p>
          <a:p>
            <a:r>
              <a:t>	+ Predictive Analytics: Forecasting future events or trends based on historical data.</a:t>
            </a:r>
          </a:p>
          <a:p>
            <a:r>
              <a:t>	+ Artificial Intelligence (AI): Developing intelligent systems that can learn, reason, and interact with humans.</a:t>
            </a:r>
          </a:p>
          <a:p/>
          <a:p>
            <a:r>
              <a:t>• **Data Sources:** Various types of data, including:</a:t>
            </a:r>
          </a:p>
          <a:p>
            <a:r>
              <a:t>	+ Structured data (e.g., databases, spreadsheets)</a:t>
            </a:r>
          </a:p>
          <a:p>
            <a:r>
              <a:t>	+ Unstructured data (e.g., text, images, videos)</a:t>
            </a:r>
          </a:p>
          <a:p>
            <a:r>
              <a:t>	+ Semi-structured data (e.g., XML, JSON)</a:t>
            </a:r>
          </a:p>
          <a:p/>
          <a:p>
            <a:r>
              <a:t>• **Tools and Techniques:**</a:t>
            </a:r>
          </a:p>
          <a:p>
            <a:r>
              <a:t>	+ Programming languages (e.g., Python, R, SQL)</a:t>
            </a:r>
          </a:p>
          <a:p>
            <a:r>
              <a:t>	+ Data visualization tools (e.g., Tableau, Power BI)</a:t>
            </a:r>
          </a:p>
          <a:p>
            <a:r>
              <a:t>	+ Machine learning frameworks (e.g., scikit-learn, TensorFlow)</a:t>
            </a:r>
          </a:p>
          <a:p/>
          <a:p>
            <a:r>
              <a:t>• **Benefits:** Enabling organizations to:</a:t>
            </a:r>
          </a:p>
          <a:p>
            <a:r>
              <a:t>	+ Gain insights from data</a:t>
            </a:r>
          </a:p>
          <a:p>
            <a:r>
              <a:t>	+ Make informed decisions</a:t>
            </a:r>
          </a:p>
          <a:p>
            <a:r>
              <a:t>	+ Improve operational efficiency and effectiveness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 is a short summary of Blockchain in bullet points:</a:t>
            </a:r>
          </a:p>
          <a:p/>
          <a:p>
            <a:r>
              <a:t>• **Decentralized Network**: Blockchain is a decentralized network of computers that work together to validate and record transactions across a network.</a:t>
            </a:r>
          </a:p>
          <a:p/>
          <a:p>
            <a:r>
              <a:t>• **Distributed Ledger**: It uses a distributed ledger technology that allows multiple parties to access and verify the same data, reducing the need for intermediaries.</a:t>
            </a:r>
          </a:p>
          <a:p/>
          <a:p>
            <a:r>
              <a:t>• **Cryptography**: All transactions on the blockchain are encrypted using advanced cryptography, making it virtually impossible to alter or manipulate the data once it's recorded.</a:t>
            </a:r>
          </a:p>
          <a:p/>
          <a:p>
            <a:r>
              <a:t>• **Immutable Records**: The blockchain creates an immutable record of all transactions, ensuring that once something is written, it cannot be erased or altered.</a:t>
            </a:r>
          </a:p>
          <a:p/>
          <a:p>
            <a:r>
              <a:t>• **Consensus Mechanism**: A consensus mechanism, such as mining or proof-of-stake, is used to validate new blocks and ensure the integrity of the network.</a:t>
            </a:r>
          </a:p>
          <a:p/>
          <a:p>
            <a:r>
              <a:t>• **Security**: Blockchain technology offers a high level of security, making it difficult for hackers to manipulate the data or compromise the network.</a:t>
            </a:r>
          </a:p>
          <a:p/>
          <a:p>
            <a:r>
              <a:t>• **Transparency**: The transparency of blockchain technology allows all parties to see the entire history of transactions, reducing the risk of fraud and increasing trust.</a:t>
            </a:r>
          </a:p>
          <a:p/>
          <a:p>
            <a:r>
              <a:t>• **Scalability**: While blockchain is still in its early stages, many newer blockchains are being developed with scalability in mind, aiming to improve performance and reduce transaction times.</a:t>
            </a:r>
          </a:p>
          <a:p/>
          <a:p>
            <a:r>
              <a:t>• **Applications**: Blockchain has a wide range of potential applications, including but not limited to, cryptocurrency, supply chain management, voting systems, and more.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