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Spring Boot is 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summary of how Spring Boot works in bullet points:</a:t>
            </a:r>
          </a:p>
          <a:p/>
          <a:p>
            <a:r>
              <a:t>• **Auto-configuration**: Spring Boot automatically configures many aspects of a Spring application, such as JDBC database connections, logging, and security, based on the dependencies declared in the `pom.xml` file or `build.gradle` file.</a:t>
            </a:r>
          </a:p>
          <a:p/>
          <a:p>
            <a:r>
              <a:t>• **Embedded Tomcat or Jetty server**: By default, Spring Boot starts an embedded Tomcat or Jetty server to run the application. This allows for easy development and deployment of web applications without requiring a separate web server.</a:t>
            </a:r>
          </a:p>
          <a:p/>
          <a:p>
            <a:r>
              <a:t>• **Servlet container configuration**: The embedded servlet container is configured based on the `servlet.xml` or `beans.xml` file, which defines the bean definitions and XML configuration files.</a:t>
            </a:r>
          </a:p>
          <a:p/>
          <a:p>
            <a:r>
              <a:t>• **Bean scanning**: Spring Boot uses Java-based configurations (e.g., @Configuration, @Bean) to scan for beans that can be registered in the application context. This makes it easy to define beans using Java annotations instead of XML configuration files.</a:t>
            </a:r>
          </a:p>
          <a:p/>
          <a:p>
            <a:r>
              <a:t>• **Context initialization**: The `@SpringBootApplication` annotation and the `ApplicationRunner` interface are used to initialize the Spring application context after the beans have been defined.</a:t>
            </a:r>
          </a:p>
          <a:p/>
          <a:p>
            <a:r>
              <a:t>• **Dependency injection**: Spring Boot uses dependency injection to provide instances of beans to other components in the application. This makes it easy to decouple components and write more modular code.</a:t>
            </a:r>
          </a:p>
          <a:p/>
          <a:p>
            <a:r>
              <a:t>• **Error handling and logging**: Spring Boot includes built-in error handling and logging mechanisms, such as the `@ExceptionHandler` annotation and the `logging.properties` file, which can be configured to suit specific needs.</a:t>
            </a:r>
          </a:p>
          <a:p/>
          <a:p>
            <a:r>
              <a:t>• **Micro-profiles**: Spring Boot allows for micro-profiles, which are pre-configured profiles that provide a set of dependencies and configuration settings tailored for specific use cases (e.g., DevTools, CloudFoundry).</a:t>
            </a:r>
          </a:p>
          <a:p/>
          <a:p>
            <a:r>
              <a:t>Overall, Spring Boot simplifies the development process by automating many configuration tasks and providing a robust foundation for building modern web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summary of What is DI (Dynamic Indicators) in bullet points:</a:t>
            </a:r>
          </a:p>
          <a:p/>
          <a:p>
            <a:r>
              <a:t>• **Definition:** Dynamic Indicators (DI) are a type of investment strategy that focuses on identifying undervalued stocks with high growth potential.</a:t>
            </a:r>
          </a:p>
          <a:p/>
          <a:p>
            <a:r>
              <a:t>• **Key Characteristics:**</a:t>
            </a:r>
          </a:p>
          <a:p>
            <a:r>
              <a:t> + Identify companies with high earnings growth rates</a:t>
            </a:r>
          </a:p>
          <a:p>
            <a:r>
              <a:t> + Focus on undervalued stocks with low price-to-earnings ratios</a:t>
            </a:r>
          </a:p>
          <a:p>
            <a:r>
              <a:t> + Look for companies with strong fundamentals and competitive advantages</a:t>
            </a:r>
          </a:p>
          <a:p/>
          <a:p>
            <a:r>
              <a:t>• **Investment Process:**</a:t>
            </a:r>
          </a:p>
          <a:p>
            <a:r>
              <a:t> + Analyze financial statements and industry trends to identify potential investments</a:t>
            </a:r>
          </a:p>
          <a:p>
            <a:r>
              <a:t> + Use technical analysis tools, such as charts and indicators, to confirm the investment thesis</a:t>
            </a:r>
          </a:p>
          <a:p>
            <a:r>
              <a:t> + Monitor the company's performance and adjust the portfolio as needed</a:t>
            </a:r>
          </a:p>
          <a:p/>
          <a:p>
            <a:r>
              <a:t>• **Benefits:**</a:t>
            </a:r>
          </a:p>
          <a:p>
            <a:r>
              <a:t> + Potential for high returns on investment (ROI)</a:t>
            </a:r>
          </a:p>
          <a:p>
            <a:r>
              <a:t> + Diversification benefits through a portfolio of undervalued stocks</a:t>
            </a:r>
          </a:p>
          <a:p>
            <a:r>
              <a:t> + Opportunities for long-term growth and wealth creation</a:t>
            </a:r>
          </a:p>
          <a:p/>
          <a:p>
            <a:r>
              <a:t>• **Risks:**</a:t>
            </a:r>
          </a:p>
          <a:p>
            <a:r>
              <a:t> + High risk of losses if the stock price falls or the company's fundamentals deteriorate</a:t>
            </a:r>
          </a:p>
          <a:p>
            <a:r>
              <a:t> + Requires significant research and analysis to identify undervalued stocks</a:t>
            </a:r>
          </a:p>
          <a:p>
            <a:r>
              <a:t> + May involve high leverage, which can amplify losses as well as gains.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spring annotation?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brief summary of Spring Annotation in bullet points:</a:t>
            </a:r>
          </a:p>
          <a:p/>
          <a:p>
            <a:r>
              <a:t>* **What is Spring Annotation?**: Spring Annotation is a Java-based framework that enables developers to define and configure the behavior of their applications without writing boilerplate code.</a:t>
            </a:r>
          </a:p>
          <a:p>
            <a:r>
              <a:t>* **Key features**:</a:t>
            </a:r>
          </a:p>
          <a:p>
            <a:r>
              <a:t> + **Annotations**: Use annotations (e.g., @Autowired, @Component) to define beans, services, repositories, and other application components.</a:t>
            </a:r>
          </a:p>
          <a:p>
            <a:r>
              <a:t> + **Inversion of Control (IoC)**: Spring's IoC container manages the creation and injection of dependencies between components.</a:t>
            </a:r>
          </a:p>
          <a:p>
            <a:r>
              <a:t> + **Dependency Injection**: Allows components to be loosely coupled, making it easier to test, maintain, and extend applications.</a:t>
            </a:r>
          </a:p>
          <a:p>
            <a:r>
              <a:t>* **Benefits**:</a:t>
            </a:r>
          </a:p>
          <a:p>
            <a:r>
              <a:t> + Simplifies development and maintenance</a:t>
            </a:r>
          </a:p>
          <a:p>
            <a:r>
              <a:t> + Improves code reusability and modularity</a:t>
            </a:r>
          </a:p>
          <a:p>
            <a:r>
              <a:t> + Enhances testing and debugging capabilities</a:t>
            </a:r>
          </a:p>
          <a:p>
            <a:r>
              <a:t> + Supports a wide range of programming languages (Java, Groovy, Kotlin)</a:t>
            </a:r>
          </a:p>
          <a:p>
            <a:r>
              <a:t>* **Common annotations used in Spring:**</a:t>
            </a:r>
          </a:p>
          <a:p>
            <a:r>
              <a:t> + @Autowired for dependency injection</a:t>
            </a:r>
          </a:p>
          <a:p>
            <a:r>
              <a:t> + @Component for component scanning</a:t>
            </a:r>
          </a:p>
          <a:p>
            <a:r>
              <a:t> + @Repository for data access objects</a:t>
            </a:r>
          </a:p>
          <a:p>
            <a:r>
              <a:t> + @Service for service classes</a:t>
            </a:r>
          </a:p>
          <a:p>
            <a:r>
              <a:t> + @Controller for web controllers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