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Dependency Injection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| Criteria | Constructor Injection | Setter Injection | Field Injection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|----------|-----------------------|------------------|----------------|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Mandatory Dependency | ✅ Yes | ❌ No | ❌ No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Optional Dependency | ❌ No | ✅ Yes | ✅ Yes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Immutability | ✅ Yes | ❌ No | ❌ No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Many Dependencies | ❌ No | ✅ Yes | ✅ Yes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Runtime Modification | ❌ No | ✅ Yes | ✅ Yes |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| Best Practice | ✅ Preferred | ⚠️ Use Carefully | ❌ Avoid 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Prefer constructor injection</a:t>
            </a:r>
            <a:r>
              <a:t> for core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Use setter injection</a:t>
            </a:r>
            <a:r>
              <a:t> for optional or configurable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Avoid field injection</a:t>
            </a:r>
            <a:r>
              <a:t> due to maintainability and testability issues.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Leverage DI frameworks</a:t>
            </a:r>
            <a:r>
              <a:t> (e.g., Wire in Golang) to simplify dependency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Dependency Injection</a:t>
            </a:r>
          </a:p>
          <a:p>
            <a:pPr/>
            <a:r>
              <a:t>Constructor Injection - Definition</a:t>
            </a:r>
          </a:p>
          <a:p>
            <a:pPr/>
            <a:r>
              <a:t>Constructor Injection - Example</a:t>
            </a:r>
          </a:p>
          <a:p>
            <a:pPr/>
            <a:r>
              <a:t>Setter Injection - Definition</a:t>
            </a:r>
          </a:p>
          <a:p>
            <a:pPr/>
            <a:r>
              <a:t>Setter Injection - Example</a:t>
            </a:r>
          </a:p>
          <a:p>
            <a:pPr/>
            <a:r>
              <a:t>Field Injection (Not Recommended)</a:t>
            </a:r>
          </a:p>
          <a:p>
            <a:pPr/>
            <a:r>
              <a:t>Field Injection - Example</a:t>
            </a:r>
          </a:p>
          <a:p>
            <a:pPr/>
            <a:r>
              <a:t>Comparison Table</a:t>
            </a:r>
          </a:p>
          <a:p>
            <a:pPr/>
            <a:r>
              <a:t>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Constructor Injection (Preferred for Mandatory Dependencies)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Use when: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Dependencies are mandatory for the object to function correctly.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You want to enforce immutability (i.e., dependencies can’t be changed after object creation).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class has a few dependencies (too many dependencies can make constructors bulky).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You want to ensure testability and better readability of the code.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Pros: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Ensures dependencies are available at object creation. 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Encourages immutability (no unintended changes). 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✔ Simplifies unit testing (dependencies must be provided).  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Cons:</a:t>
            </a:r>
            <a:r>
              <a:t/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❌ Can lead to large constructors if there are too many dependencies.  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❌ Reduces flexibility (once created, dependencies can't be altered easily).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When to Use Constructor Injection: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Dependencies are </a:t>
            </a:r>
            <a:r>
              <a:rPr b="1"/>
              <a:t>mandatory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Promotes </a:t>
            </a:r>
            <a:r>
              <a:rPr b="1"/>
              <a:t>immutability</a:t>
            </a:r>
            <a:r>
              <a:t> (dependencies can't be changed after creation).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Ensures </a:t>
            </a:r>
            <a:r>
              <a:rPr b="1"/>
              <a:t>testability</a:t>
            </a:r>
            <a:r>
              <a:t> and </a:t>
            </a:r>
            <a:r>
              <a:rPr b="1"/>
              <a:t>better readability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000000"/>
                </a:solidFill>
                <a:latin typeface="Courier New"/>
              </a:defRPr>
            </a:pPr>
            <a:r>
              <a:t>package com.example.userservice.controller;</a:t>
            </a:r>
            <a:br/>
            <a:br/>
            <a:r>
              <a:t>import com.example.userservice.model.User;</a:t>
            </a:r>
            <a:br/>
            <a:r>
              <a:t>import com.example.userservice.service.UserService;</a:t>
            </a:r>
            <a:br/>
            <a:r>
              <a:t>import org.springframework.beans.factory.annotation.Autowired;</a:t>
            </a:r>
            <a:br/>
            <a:r>
              <a:t>import org.springframework.web.bind.annotation.*;</a:t>
            </a:r>
            <a:br/>
            <a:br/>
            <a:r>
              <a:t>import java.util.List;</a:t>
            </a:r>
            <a:br/>
            <a:br/>
            <a:r>
              <a:t>@RestController</a:t>
            </a:r>
            <a:br/>
            <a:r>
              <a:t>@RequestMapping("/users")</a:t>
            </a:r>
            <a:br/>
            <a:r>
              <a:t>public class UserController {</a:t>
            </a:r>
            <a:br/>
            <a:r>
              <a:t>    @Autowired</a:t>
            </a:r>
            <a:br/>
            <a:r>
              <a:t>    private UserService userService;</a:t>
            </a:r>
            <a:br/>
            <a:br/>
            <a:r>
              <a:t>    @GetMapping</a:t>
            </a:r>
            <a:br/>
            <a:r>
              <a:t>    public List&lt;User&gt; getAllUsers() {</a:t>
            </a:r>
            <a:br/>
            <a:r>
              <a:t>        return userService.getAllUsers();</a:t>
            </a:r>
            <a:br/>
            <a:r>
              <a:t>    }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Example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    @GetMapping("/{id}")</a:t>
            </a:r>
            <a:br/>
            <a:r>
              <a:t>    public User getUserById(@PathVariable Long id) {</a:t>
            </a:r>
            <a:br/>
            <a:r>
              <a:t>        return userService.getUserById(id);</a:t>
            </a:r>
            <a:br/>
            <a:r>
              <a:t>    }</a:t>
            </a:r>
            <a:br/>
            <a:br/>
            <a:r>
              <a:t>    @PostMapping</a:t>
            </a:r>
            <a:br/>
            <a:r>
              <a:t>    public User saveUser(@RequestBody User user) {</a:t>
            </a:r>
            <a:br/>
            <a:r>
              <a:t>        return userService.saveUser(user);</a:t>
            </a:r>
            <a:br/>
            <a:r>
              <a:t>    }</a:t>
            </a:r>
            <a:br/>
            <a:br/>
            <a:r>
              <a:t>    @DeleteMapping("/{id}")</a:t>
            </a:r>
            <a:br/>
            <a:r>
              <a:t>    public void deleteUser(@PathVariable Long id) {</a:t>
            </a:r>
            <a:br/>
            <a:r>
              <a:t>        userService.deleteUser(id);</a:t>
            </a:r>
            <a:br/>
            <a:r>
              <a:t>    }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ctr">
              <a:defRPr b="1" sz="2400">
                <a:solidFill>
                  <a:srgbClr val="000000"/>
                </a:solidFill>
              </a:defRPr>
            </a:pPr>
            <a:r>
              <a:t>When to Use Setter Injection: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Dependencies are </a:t>
            </a:r>
            <a:r>
              <a:rPr b="1"/>
              <a:t>optional</a:t>
            </a:r>
            <a:r>
              <a:t> or configurable after object creation.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Allows </a:t>
            </a:r>
            <a:r>
              <a:rPr b="1"/>
              <a:t>default values</a:t>
            </a:r>
            <a:r>
              <a:t> and </a:t>
            </a:r>
            <a:r>
              <a:rPr b="1"/>
              <a:t>runtime modifications</a:t>
            </a:r>
            <a:r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Provides more flexibility for dependency changes.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**Golang Example:**</a:t>
            </a:r>
            <a:br/>
            <a:r>
              <a:t>```go</a:t>
            </a:r>
            <a:br/>
            <a:r>
              <a:t> type Service struct {</a:t>
            </a:r>
            <a:br/>
            <a:r>
              <a:t>     repo Repository</a:t>
            </a:r>
            <a:br/>
            <a:r>
              <a:t> }</a:t>
            </a:r>
            <a:br/>
            <a:r>
              <a:t> </a:t>
            </a:r>
            <a:br/>
            <a:r>
              <a:t> func (s *Service) SetRepository(repo Repository) {</a:t>
            </a:r>
            <a:br/>
            <a:r>
              <a:t>     s.repo = repo</a:t>
            </a:r>
            <a:br/>
            <a:r>
              <a:t> }</a:t>
            </a:r>
            <a:br/>
            <a:r>
              <a:t> </a:t>
            </a:r>
            <a:br/>
            <a:r>
              <a:t> func (s *Service) GetData() string {</a:t>
            </a:r>
            <a:br/>
            <a:r>
              <a:t>     if s.repo == nil {</a:t>
            </a:r>
            <a:br/>
            <a:r>
              <a:t>         return "No repository set"</a:t>
            </a:r>
            <a:br/>
            <a:r>
              <a:t>     }</a:t>
            </a:r>
            <a:br/>
            <a:r>
              <a:t>     return s.repo.FetchData()</a:t>
            </a:r>
            <a:br/>
            <a:r>
              <a:t> 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Injection (Not Recommended)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Field Injection allows direct assignment of dependencies but is </a:t>
            </a:r>
            <a:r>
              <a:rPr b="1"/>
              <a:t>not recommended</a:t>
            </a:r>
            <a:r>
              <a:t> because it: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Breaks encapsulation.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Makes dependencies difficult to track.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Can lead to runtime errors if dependencies are not set before usage.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t>**Golang Example:**</a:t>
            </a:r>
            <a:br/>
            <a:r>
              <a:t>```go</a:t>
            </a:r>
            <a:br/>
            <a:r>
              <a:t> type Service struct {</a:t>
            </a:r>
            <a:br/>
            <a:r>
              <a:t>     Repo Repository // Dependency injected directly</a:t>
            </a:r>
            <a:br/>
            <a:r>
              <a:t> }</a:t>
            </a:r>
            <a:br/>
            <a:r>
              <a:t> </a:t>
            </a:r>
            <a:br/>
            <a:r>
              <a:t> func (s *Service) GetData() string {</a:t>
            </a:r>
            <a:br/>
            <a:r>
              <a:t>     return s.Repo.FetchData()</a:t>
            </a:r>
            <a:br/>
            <a:r>
              <a:t> 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