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Golang Data Types -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Map Data Type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000000"/>
                </a:solidFill>
                <a:latin typeface="Courier New"/>
              </a:defRPr>
            </a:pPr>
            <a:r>
              <a:t>package main</a:t>
            </a:r>
            <a:br/>
            <a:br/>
            <a:r>
              <a:t>import "fmt"</a:t>
            </a:r>
            <a:br/>
            <a:br/>
            <a:r>
              <a:t>func main() {</a:t>
            </a:r>
            <a:br/>
            <a:r>
              <a:t>    var person map[string]int = map[string]int{"Alice": 30, "Bob": 25}</a:t>
            </a:r>
            <a:br/>
            <a:r>
              <a:t>    fmt.Println("Person Age:", person)</a:t>
            </a:r>
            <a:br/>
            <a:r>
              <a:t>}</a:t>
            </a:r>
            <a:br/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 Data Type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000000"/>
                </a:solidFill>
                <a:latin typeface="Courier New"/>
              </a:defRPr>
            </a:pPr>
            <a:r>
              <a:t>package main</a:t>
            </a:r>
            <a:br/>
            <a:br/>
            <a:r>
              <a:t>import "fmt"</a:t>
            </a:r>
            <a:br/>
            <a:br/>
            <a:r>
              <a:t>type Person struct {</a:t>
            </a:r>
            <a:br/>
            <a:r>
              <a:t>    Name string</a:t>
            </a:r>
            <a:br/>
            <a:r>
              <a:t>    Age  int</a:t>
            </a:r>
            <a:br/>
            <a:r>
              <a:t>}</a:t>
            </a:r>
            <a:br/>
            <a:br/>
            <a:r>
              <a:t>func main() {</a:t>
            </a:r>
            <a:br/>
            <a:r>
              <a:t>    var p = Person{Name: "Alice", Age: 30}</a:t>
            </a:r>
            <a:br/>
            <a:r>
              <a:t>    fmt.Println("Person:", p)</a:t>
            </a:r>
            <a:br/>
            <a:r>
              <a:t>}</a:t>
            </a:r>
            <a:br/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Pointer Data Type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000000"/>
                </a:solidFill>
                <a:latin typeface="Courier New"/>
              </a:defRPr>
            </a:pPr>
            <a:r>
              <a:t>package main</a:t>
            </a:r>
            <a:br/>
            <a:br/>
            <a:r>
              <a:t>import "fmt"</a:t>
            </a:r>
            <a:br/>
            <a:br/>
            <a:r>
              <a:t>func main() {</a:t>
            </a:r>
            <a:br/>
            <a:r>
              <a:t>    var num int = 10</a:t>
            </a:r>
            <a:br/>
            <a:r>
              <a:t>    var ptr *int = &amp;num</a:t>
            </a:r>
            <a:br/>
            <a:r>
              <a:t>    fmt.Println("Number:", num)</a:t>
            </a:r>
            <a:br/>
            <a:r>
              <a:t>    fmt.Println("Pointer Address:", ptr)</a:t>
            </a:r>
            <a:br/>
            <a:r>
              <a:t>    fmt.Println("Pointer Value:", *ptr)</a:t>
            </a:r>
            <a:br/>
            <a:r>
              <a:t>}</a:t>
            </a:r>
            <a:br/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Interface Data Type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000000"/>
                </a:solidFill>
                <a:latin typeface="Courier New"/>
              </a:defRPr>
            </a:pPr>
            <a:r>
              <a:t>package main</a:t>
            </a:r>
            <a:br/>
            <a:br/>
            <a:r>
              <a:t>import "fmt"</a:t>
            </a:r>
            <a:br/>
            <a:br/>
            <a:r>
              <a:t>type Shape interface {</a:t>
            </a:r>
            <a:br/>
            <a:r>
              <a:t>    Area() float64</a:t>
            </a:r>
            <a:br/>
            <a:r>
              <a:t>}</a:t>
            </a:r>
            <a:br/>
            <a:br/>
            <a:r>
              <a:t>func main() {</a:t>
            </a:r>
            <a:br/>
            <a:r>
              <a:t>    fmt.Println("Interface Example")</a:t>
            </a:r>
            <a:br/>
            <a:r>
              <a:t>}</a:t>
            </a:r>
            <a:br/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Channel Data Type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000000"/>
                </a:solidFill>
                <a:latin typeface="Courier New"/>
              </a:defRPr>
            </a:pPr>
            <a:r>
              <a:t>package main</a:t>
            </a:r>
            <a:br/>
            <a:br/>
            <a:r>
              <a:t>import "fmt"</a:t>
            </a:r>
            <a:br/>
            <a:br/>
            <a:r>
              <a:t>func main() {</a:t>
            </a:r>
            <a:br/>
            <a:r>
              <a:t>    ch := make(chan int)</a:t>
            </a:r>
            <a:br/>
            <a:r>
              <a:t>    go func() { ch &lt;- 5 }()</a:t>
            </a:r>
            <a:br/>
            <a:r>
              <a:t>    fmt.Println("Received:", &lt;-ch)</a:t>
            </a:r>
            <a:br/>
            <a:r>
              <a:t>}</a:t>
            </a:r>
            <a:br/>
            <a:b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 Data Type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000000"/>
                </a:solidFill>
                <a:latin typeface="Courier New"/>
              </a:defRPr>
            </a:pPr>
            <a:r>
              <a:t>package main</a:t>
            </a:r>
            <a:br/>
            <a:br/>
            <a:r>
              <a:t>import "fmt"</a:t>
            </a:r>
            <a:br/>
            <a:br/>
            <a:r>
              <a:t>func add(a, b int) int {</a:t>
            </a:r>
            <a:br/>
            <a:r>
              <a:t>    return a + b</a:t>
            </a:r>
            <a:br/>
            <a:r>
              <a:t>}</a:t>
            </a:r>
            <a:br/>
            <a:br/>
            <a:r>
              <a:t>func main() {</a:t>
            </a:r>
            <a:br/>
            <a:r>
              <a:t>    var operation func(int, int) int = add</a:t>
            </a:r>
            <a:br/>
            <a:r>
              <a:t>    fmt.Println("Addition:", operation(3, 5))</a:t>
            </a:r>
            <a:br/>
            <a:r>
              <a:t>}</a:t>
            </a:r>
            <a:br/>
            <a:b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Golang Data Types - Overview</a:t>
            </a:r>
          </a:p>
          <a:p>
            <a:pPr/>
            <a:r>
              <a:t>Integer Data Type - Example</a:t>
            </a:r>
          </a:p>
          <a:p>
            <a:pPr/>
            <a:r>
              <a:t>Floating-Point Data Type - Example</a:t>
            </a:r>
          </a:p>
          <a:p>
            <a:pPr/>
            <a:r>
              <a:t>String Data Type - Example</a:t>
            </a:r>
          </a:p>
          <a:p>
            <a:pPr/>
            <a:r>
              <a:t>Boolean Data Type - Example</a:t>
            </a:r>
          </a:p>
          <a:p>
            <a:pPr/>
            <a:r>
              <a:t>Byte and Rune Data Type - Example</a:t>
            </a:r>
          </a:p>
          <a:p>
            <a:pPr/>
            <a:r>
              <a:t>Array Data Type - Example</a:t>
            </a:r>
          </a:p>
          <a:p>
            <a:pPr/>
            <a:r>
              <a:t>Slice Data Type - Example</a:t>
            </a:r>
          </a:p>
          <a:p>
            <a:pPr/>
            <a:r>
              <a:t>Map Data Type - Example</a:t>
            </a:r>
          </a:p>
          <a:p>
            <a:pPr/>
            <a:r>
              <a:t>Struct Data Type - Example</a:t>
            </a:r>
          </a:p>
          <a:p>
            <a:pPr/>
            <a:r>
              <a:t>Pointer Data Type - Example</a:t>
            </a:r>
          </a:p>
          <a:p>
            <a:pPr/>
            <a:r>
              <a:t>Interface Data Type - Example</a:t>
            </a:r>
          </a:p>
          <a:p>
            <a:pPr/>
            <a:r>
              <a:t>Channel Data Type - Example</a:t>
            </a:r>
          </a:p>
          <a:p>
            <a:pPr/>
            <a:r>
              <a:t>Function Data Type -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Golang Data Types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Golang supports several built-in data types: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Basic types</a:t>
            </a:r>
            <a:r>
              <a:t>: `int`, `float64`, `string`, `bool`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Composite types</a:t>
            </a:r>
            <a:r>
              <a:t>: `array`, `slice`, `map`, `struct`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Reference types</a:t>
            </a:r>
            <a:r>
              <a:t>: `pointer`, `interface`, `channel`, `function`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Each type is designed to optimize memory usage and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Integer Data Type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000000"/>
                </a:solidFill>
                <a:latin typeface="Courier New"/>
              </a:defRPr>
            </a:pPr>
            <a:r>
              <a:t>package main</a:t>
            </a:r>
            <a:br/>
            <a:br/>
            <a:r>
              <a:t>import "fmt"</a:t>
            </a:r>
            <a:br/>
            <a:br/>
            <a:r>
              <a:t>func main() {</a:t>
            </a:r>
            <a:br/>
            <a:r>
              <a:t>    var age int = 25</a:t>
            </a:r>
            <a:br/>
            <a:r>
              <a:t>    var smallNumber int8 = 127</a:t>
            </a:r>
            <a:br/>
            <a:r>
              <a:t>    fmt.Println("Age:", age)</a:t>
            </a:r>
            <a:br/>
            <a:r>
              <a:t>    fmt.Println("Small Number:", smallNumber)</a:t>
            </a:r>
            <a:br/>
            <a:r>
              <a:t>}</a:t>
            </a:r>
            <a:br/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Floating-Point Data Type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000000"/>
                </a:solidFill>
                <a:latin typeface="Courier New"/>
              </a:defRPr>
            </a:pPr>
            <a:r>
              <a:t>package main</a:t>
            </a:r>
            <a:br/>
            <a:br/>
            <a:r>
              <a:t>import "fmt"</a:t>
            </a:r>
            <a:br/>
            <a:br/>
            <a:r>
              <a:t>func main() {</a:t>
            </a:r>
            <a:br/>
            <a:r>
              <a:t>    var price float64 = 99.99</a:t>
            </a:r>
            <a:br/>
            <a:r>
              <a:t>    var temperature float32 = 36.6</a:t>
            </a:r>
            <a:br/>
            <a:r>
              <a:t>    fmt.Println("Price:", price)</a:t>
            </a:r>
            <a:br/>
            <a:r>
              <a:t>    fmt.Println("Temperature:", temperature)</a:t>
            </a:r>
            <a:br/>
            <a:r>
              <a:t>}</a:t>
            </a:r>
            <a:br/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 Data Type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000000"/>
                </a:solidFill>
                <a:latin typeface="Courier New"/>
              </a:defRPr>
            </a:pPr>
            <a:r>
              <a:t>package main</a:t>
            </a:r>
            <a:br/>
            <a:br/>
            <a:r>
              <a:t>import "fmt"</a:t>
            </a:r>
            <a:br/>
            <a:br/>
            <a:r>
              <a:t>func main() {</a:t>
            </a:r>
            <a:br/>
            <a:r>
              <a:t>    var name string = "John Doe"</a:t>
            </a:r>
            <a:br/>
            <a:r>
              <a:t>    var greeting = "Hello, " + name</a:t>
            </a:r>
            <a:br/>
            <a:r>
              <a:t>    fmt.Println(greeting)</a:t>
            </a:r>
            <a:br/>
            <a:r>
              <a:t>}</a:t>
            </a:r>
            <a:br/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Boolean Data Type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000000"/>
                </a:solidFill>
                <a:latin typeface="Courier New"/>
              </a:defRPr>
            </a:pPr>
            <a:r>
              <a:t>package main</a:t>
            </a:r>
            <a:br/>
            <a:br/>
            <a:r>
              <a:t>import "fmt"</a:t>
            </a:r>
            <a:br/>
            <a:br/>
            <a:r>
              <a:t>func main() {</a:t>
            </a:r>
            <a:br/>
            <a:r>
              <a:t>    var isActive bool = true</a:t>
            </a:r>
            <a:br/>
            <a:r>
              <a:t>    var hasAccess bool = false</a:t>
            </a:r>
            <a:br/>
            <a:r>
              <a:t>    fmt.Println("Is Active:", isActive)</a:t>
            </a:r>
            <a:br/>
            <a:r>
              <a:t>    fmt.Println("Has Access:", hasAccess)</a:t>
            </a:r>
            <a:br/>
            <a:r>
              <a:t>}</a:t>
            </a:r>
            <a:br/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Byte and Rune Data Type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000000"/>
                </a:solidFill>
                <a:latin typeface="Courier New"/>
              </a:defRPr>
            </a:pPr>
            <a:r>
              <a:t>package main</a:t>
            </a:r>
            <a:br/>
            <a:br/>
            <a:r>
              <a:t>import "fmt"</a:t>
            </a:r>
            <a:br/>
            <a:br/>
            <a:r>
              <a:t>func main() {</a:t>
            </a:r>
            <a:br/>
            <a:r>
              <a:t>    var b byte = 'A'</a:t>
            </a:r>
            <a:br/>
            <a:r>
              <a:t>    var r rune = '你'</a:t>
            </a:r>
            <a:br/>
            <a:r>
              <a:t>    fmt.Println("Byte:", b)</a:t>
            </a:r>
            <a:br/>
            <a:r>
              <a:t>    fmt.Println("Rune:", r)</a:t>
            </a:r>
            <a:br/>
            <a:r>
              <a:t>}</a:t>
            </a:r>
            <a:br/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 Data Type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000000"/>
                </a:solidFill>
                <a:latin typeface="Courier New"/>
              </a:defRPr>
            </a:pPr>
            <a:r>
              <a:t>package main</a:t>
            </a:r>
            <a:br/>
            <a:br/>
            <a:r>
              <a:t>import "fmt"</a:t>
            </a:r>
            <a:br/>
            <a:br/>
            <a:r>
              <a:t>func main() {</a:t>
            </a:r>
            <a:br/>
            <a:r>
              <a:t>    var numbers [5]int = [5]int{1, 2, 3, 4, 5}</a:t>
            </a:r>
            <a:br/>
            <a:r>
              <a:t>    fmt.Println("Numbers:", numbers)</a:t>
            </a:r>
            <a:br/>
            <a:r>
              <a:t>}</a:t>
            </a:r>
            <a:br/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Slice Data Type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000000"/>
                </a:solidFill>
                <a:latin typeface="Courier New"/>
              </a:defRPr>
            </a:pPr>
            <a:r>
              <a:t>package main</a:t>
            </a:r>
            <a:br/>
            <a:br/>
            <a:r>
              <a:t>import "fmt"</a:t>
            </a:r>
            <a:br/>
            <a:br/>
            <a:r>
              <a:t>func main() {</a:t>
            </a:r>
            <a:br/>
            <a:r>
              <a:t>    var nums = []int{10, 20, 30}</a:t>
            </a:r>
            <a:br/>
            <a:r>
              <a:t>    numbers := make([]int, 5)</a:t>
            </a:r>
            <a:br/>
            <a:r>
              <a:t>    fmt.Println("Nums:", nums)</a:t>
            </a:r>
            <a:br/>
            <a:r>
              <a:t>    fmt.Println("Numbers:", numbers)</a:t>
            </a:r>
            <a:br/>
            <a:r>
              <a:t>}</a:t>
            </a:r>
            <a:br/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