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Channels in Golang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Select with Channels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    select {</a:t>
            </a:r>
            <a:br/>
            <a:r>
              <a:t>    case msg1 := &lt;-ch1:</a:t>
            </a:r>
            <a:br/>
            <a:r>
              <a:t>        fmt.Println("Received:", msg1)</a:t>
            </a:r>
            <a:br/>
            <a:r>
              <a:t>    case msg2 := &lt;-ch2:</a:t>
            </a:r>
            <a:br/>
            <a:r>
              <a:t>        fmt.Println("Received:", msg2)</a:t>
            </a:r>
            <a:br/>
            <a:r>
              <a:t>    }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Channel Deadlock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Avoiding Deadlocks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यदि कोई goroutine channel में data भेजता है लेकिन कोई उसे receive नहीं कर रहा, तो </a:t>
            </a:r>
            <a:r>
              <a:rPr b="1"/>
              <a:t>deadlock</a:t>
            </a:r>
            <a:r>
              <a:t> हो जाता है।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#### Example of Deadlock: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```go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package main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import "fmt"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func main() {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 ch := make(chan int)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 ch &lt;- 5 // Deadlock! कोई भी data receive नहीं कर रहा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 fmt.Println(&lt;-ch)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}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```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#### Solution: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Channel से data send और receive करने के लिए हमेशा एक goroutine का उपयोग करें।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WaitGroup with Channels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000000"/>
                </a:solidFill>
                <a:latin typeface="Courier New"/>
              </a:defRPr>
            </a:pPr>
            <a:r>
              <a:t>### Waiting for Goroutines Using `sync.WaitGroup`</a:t>
            </a:r>
            <a:br/>
            <a:br/>
            <a:r>
              <a:t>```go</a:t>
            </a:r>
            <a:br/>
            <a:r>
              <a:t>package main</a:t>
            </a:r>
            <a:br/>
            <a:br/>
            <a:r>
              <a:t>import (</a:t>
            </a:r>
            <a:br/>
            <a:r>
              <a:t>    "fmt"</a:t>
            </a:r>
            <a:br/>
            <a:r>
              <a:t>    "sync"</a:t>
            </a:r>
            <a:br/>
            <a:r>
              <a:t>)</a:t>
            </a:r>
            <a:br/>
            <a:br/>
            <a:r>
              <a:t>func worker(wg *sync.WaitGroup, ch chan int) {</a:t>
            </a:r>
            <a:br/>
            <a:r>
              <a:t>    defer wg.Done()</a:t>
            </a:r>
            <a:br/>
            <a:r>
              <a:t>    ch &lt;- 100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var wg sync.WaitGroup</a:t>
            </a:r>
            <a:br/>
            <a:r>
              <a:t>    ch := make(chan int)</a:t>
            </a:r>
            <a:br/>
            <a:br/>
            <a:r>
              <a:t>    wg.Add(1)</a:t>
            </a:r>
            <a:br/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WaitGroup with Channels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    go worker(&amp;wg, ch)</a:t>
            </a:r>
            <a:br/>
            <a:br/>
            <a:r>
              <a:t>    fmt.Println(&lt;-ch) // 100</a:t>
            </a:r>
            <a:br/>
            <a:r>
              <a:t>    wg.Wait()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Summary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Channels</a:t>
            </a:r>
            <a:r>
              <a:t> goroutines के बीच data share करने के लिए उपयोग किए जाते हैं।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Buffered और Unbuffered Channels</a:t>
            </a:r>
            <a:r>
              <a:t> data भेजने और प्राप्त करने के तरीके को नियंत्रित करते हैं।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`select` statement multiple channels को manage करता है।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Channel Deadlock</a:t>
            </a:r>
            <a:r>
              <a:t> से बचने के लिए send और receive को सही से manage करें।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 vs React - Feature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93914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Go (Golang)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React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Backend Programming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Frontend JavaScript Library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Backend Development, APIs, Microservices, System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UI Development, Single Page Applications (SPA)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(compiled, statically typed)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Depends on Virtual DOM, optimized for UI rendering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 (requires understanding of concurrency, pointers)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Easy-Moderate (requires JavaScript &amp; JSX)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Excellent (goroutines, channels)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natively concurrent (relies on JavaScript event loop)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(lightweight, efficient memory usage)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Moderate (scales well with modular components)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Development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Faster for backend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Faster for UI with reusable components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Rich backend tools (Gin, Echo, Fiber)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Huge ecosystem with libraries like Redux, Next.js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State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required (handled at backend)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state management (Context API, Redux, Recoil)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Simple, statically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JSX (HTML-like syntax inside JavaScript)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Compiled to a single binary (easy deployment)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build tools like Webpack, Vite</a:t>
                      </a:r>
                    </a:p>
                  </a:txBody>
                  <a:tcPr/>
                </a:tc>
              </a:tr>
              <a:tr h="293914">
                <a:tc>
                  <a:txBody>
                    <a:bodyPr/>
                    <a:lstStyle/>
                    <a:p>
                      <a:r>
                        <a:t>Community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Strong, backed by 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strong, backed by Meta (Facebook)</a:t>
                      </a:r>
                    </a:p>
                  </a:txBody>
                  <a:tcPr/>
                </a:tc>
              </a:tr>
              <a:tr h="293918">
                <a:tc>
                  <a:txBody>
                    <a:bodyPr/>
                    <a:lstStyle/>
                    <a:p>
                      <a:r>
                        <a:t>Popular 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Web servers, APIs, CLI tools, microservices, cloud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Web applications, dashboards, PWA, interactive UIs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Channels in Golang</a:t>
            </a:r>
          </a:p>
          <a:p>
            <a:pPr/>
            <a:r>
              <a:t>Channel Syntax</a:t>
            </a:r>
          </a:p>
          <a:p>
            <a:pPr/>
            <a:r>
              <a:t>Types of Channels</a:t>
            </a:r>
          </a:p>
          <a:p>
            <a:pPr/>
            <a:r>
              <a:t>Example of Unbuffered Channel</a:t>
            </a:r>
          </a:p>
          <a:p>
            <a:pPr/>
            <a:r>
              <a:t>Example of Buffered Channel</a:t>
            </a:r>
          </a:p>
          <a:p>
            <a:pPr/>
            <a:r>
              <a:t>Closing a Channel</a:t>
            </a:r>
          </a:p>
          <a:p>
            <a:pPr/>
            <a:r>
              <a:t>Using Select with Channels</a:t>
            </a:r>
          </a:p>
          <a:p>
            <a:pPr/>
            <a:r>
              <a:t>Channel Deadlock Problem</a:t>
            </a:r>
          </a:p>
          <a:p>
            <a:pPr/>
            <a:r>
              <a:t>Using WaitGroup with Channels</a:t>
            </a:r>
          </a:p>
          <a:p>
            <a:pPr/>
            <a:r>
              <a:t>Conclusion</a:t>
            </a:r>
          </a:p>
          <a:p>
            <a:pPr/>
            <a:r>
              <a:t>Go vs React - Feature 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Channels in Golang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What is a Channel?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Golang में </a:t>
            </a:r>
            <a:r>
              <a:rPr b="1"/>
              <a:t>Channel</a:t>
            </a:r>
            <a:r>
              <a:t> एक communication mechanism है जो </a:t>
            </a:r>
            <a:r>
              <a:rPr b="1"/>
              <a:t>goroutines</a:t>
            </a:r>
            <a:r>
              <a:t> के बीच data share करने के लिए उपयोग किया जाता है। Channel के माध्यम से एक goroutine data भेज सकता है और दूसरी goroutine इसे receive कर सकती है।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Channel Syntax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```go</a:t>
            </a:r>
            <a:br/>
            <a:r>
              <a:t>ch := make(chan int) // integer type का channel बनाना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Types of Channels in Golang: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1. </a:t>
            </a:r>
            <a:r>
              <a:rPr b="1"/>
              <a:t>Unbuffered Channel</a:t>
            </a:r>
            <a:r>
              <a:t> - Data तभी भेजा और प्राप्त किया जा सकता है जब कोई goroutine इसे receive कर रहा हो।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2. </a:t>
            </a:r>
            <a:r>
              <a:rPr b="1"/>
              <a:t>Buffered Channel</a:t>
            </a:r>
            <a:r>
              <a:t> - Data store करने के लिए buffer का उपयोग करता है, जिससे sender को wait नहीं करना पड़ता।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Unbuffered Channel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```go</a:t>
            </a:r>
            <a:br/>
            <a:r>
              <a:t>package main</a:t>
            </a:r>
            <a:br/>
            <a:br/>
            <a:r>
              <a:t>import (</a:t>
            </a:r>
            <a:br/>
            <a:r>
              <a:t>    "fmt"</a:t>
            </a:r>
            <a:br/>
            <a:r>
              <a:t>)</a:t>
            </a:r>
            <a:br/>
            <a:br/>
            <a:r>
              <a:t>func main() {</a:t>
            </a:r>
            <a:br/>
            <a:r>
              <a:t>    ch := make(chan string) // Unbuffered channel</a:t>
            </a:r>
            <a:br/>
            <a:br/>
            <a:r>
              <a:t>    // Goroutine</a:t>
            </a:r>
            <a:br/>
            <a:r>
              <a:t>    go func() {</a:t>
            </a:r>
            <a:br/>
            <a:r>
              <a:t>        ch &lt;- "Hello from Goroutine!"</a:t>
            </a:r>
            <a:br/>
            <a:r>
              <a:t>    }()</a:t>
            </a:r>
            <a:br/>
            <a:br/>
            <a:r>
              <a:t>    msg := &lt;-ch // Channel से message receive करना</a:t>
            </a:r>
            <a:br/>
            <a:r>
              <a:t>    fmt.Println(msg)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Buffered Channel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```go</a:t>
            </a:r>
            <a:br/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ch := make(chan int, 2) // Buffered channel with capacity 2</a:t>
            </a:r>
            <a:br/>
            <a:br/>
            <a:r>
              <a:t>    ch &lt;- 10</a:t>
            </a:r>
            <a:br/>
            <a:r>
              <a:t>    ch &lt;- 20</a:t>
            </a:r>
            <a:br/>
            <a:br/>
            <a:r>
              <a:t>    fmt.Println(&lt;-ch) // 10</a:t>
            </a:r>
            <a:br/>
            <a:r>
              <a:t>    fmt.Println(&lt;-ch) // 20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a Channel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000000"/>
                </a:solidFill>
                <a:latin typeface="Courier New"/>
              </a:defRPr>
            </a:pPr>
            <a:r>
              <a:t>### How to Close a Channel?</a:t>
            </a:r>
            <a:br/>
            <a:r>
              <a:t>जब channel का उपयोग पूरा हो जाता है, तो उसे `close()` करके बंद किया जाता है।</a:t>
            </a:r>
            <a:br/>
            <a:br/>
            <a:r>
              <a:t>```go</a:t>
            </a:r>
            <a:br/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ch := make(chan int, 2)</a:t>
            </a:r>
            <a:br/>
            <a:br/>
            <a:r>
              <a:t>    ch &lt;- 1</a:t>
            </a:r>
            <a:br/>
            <a:r>
              <a:t>    ch &lt;- 2</a:t>
            </a:r>
            <a:br/>
            <a:br/>
            <a:r>
              <a:t>    close(ch) // Channel बंद कर दिया</a:t>
            </a:r>
            <a:br/>
            <a:br/>
            <a:r>
              <a:t>    for val := range ch {</a:t>
            </a:r>
            <a:br/>
            <a:r>
              <a:t>        fmt.Println(val)</a:t>
            </a:r>
            <a:br/>
            <a:r>
              <a:t>    }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a Channel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Select with Channels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000000"/>
                </a:solidFill>
                <a:latin typeface="Courier New"/>
              </a:defRPr>
            </a:pPr>
            <a:r>
              <a:t>### Handling Multiple Channels Using `select`</a:t>
            </a:r>
            <a:br/>
            <a:br/>
            <a:r>
              <a:t>`select` statement multiple channels को manage करता है और पहले उपलब्ध data को process करता है।</a:t>
            </a:r>
            <a:br/>
            <a:br/>
            <a:r>
              <a:t>```go</a:t>
            </a:r>
            <a:br/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ch1 := make(chan string)</a:t>
            </a:r>
            <a:br/>
            <a:r>
              <a:t>    ch2 := make(chan string)</a:t>
            </a:r>
            <a:br/>
            <a:br/>
            <a:r>
              <a:t>    go func() {</a:t>
            </a:r>
            <a:br/>
            <a:r>
              <a:t>        ch1 &lt;- "Data from ch1"</a:t>
            </a:r>
            <a:br/>
            <a:r>
              <a:t>    }()</a:t>
            </a:r>
            <a:br/>
            <a:br/>
            <a:r>
              <a:t>    go func() {</a:t>
            </a:r>
            <a:br/>
            <a:r>
              <a:t>        ch2 &lt;- "Data from ch2"</a:t>
            </a:r>
            <a:br/>
            <a:r>
              <a:t>    }()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