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C127-7CBE-D9F1-1177-B5F4A50BF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38911-1242-E16C-D442-849ED16C4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73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7D82-9D03-6FD1-A68B-3EB8CA0C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DA102-5817-B21D-25E9-12228DEA5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8608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Shah</dc:creator>
  <cp:lastModifiedBy>Dhruv Shah</cp:lastModifiedBy>
  <cp:revision>1</cp:revision>
  <dcterms:created xsi:type="dcterms:W3CDTF">2025-03-19T18:54:25Z</dcterms:created>
  <dcterms:modified xsi:type="dcterms:W3CDTF">2025-03-19T18:55:13Z</dcterms:modified>
</cp:coreProperties>
</file>