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3667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 Shah</dc:creator>
  <cp:lastModifiedBy>Dhruv Shah</cp:lastModifiedBy>
  <cp:revision>6</cp:revision>
  <dcterms:created xsi:type="dcterms:W3CDTF">2025-03-19T18:19:55Z</dcterms:created>
  <dcterms:modified xsi:type="dcterms:W3CDTF">2025-03-20T05:10:02Z</dcterms:modified>
</cp:coreProperties>
</file>