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F629-9771-C30B-6C98-143E47766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979D8-E62A-81FD-F3D8-7501EC205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5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5549-34D2-64A3-BDE1-A987F771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C393-DBDA-EC98-7EE1-F2B3C53A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2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Shah</dc:creator>
  <cp:lastModifiedBy>Dhruv Shah</cp:lastModifiedBy>
  <cp:revision>5</cp:revision>
  <dcterms:created xsi:type="dcterms:W3CDTF">2025-03-19T18:19:55Z</dcterms:created>
  <dcterms:modified xsi:type="dcterms:W3CDTF">2025-03-20T05:00:52Z</dcterms:modified>
</cp:coreProperties>
</file>