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Play" panose="020B060402020202020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LhfocI+PBiOKLDD9bSO2yiQ1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1677" y="1051966"/>
            <a:ext cx="10257300" cy="52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547" y="903103"/>
            <a:ext cx="9293700" cy="54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89500" y="1089025"/>
            <a:ext cx="8410500" cy="55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Dhruv Sharma</cp:lastModifiedBy>
  <cp:revision>2</cp:revision>
  <dcterms:created xsi:type="dcterms:W3CDTF">2025-02-16T12:25:54Z</dcterms:created>
  <dcterms:modified xsi:type="dcterms:W3CDTF">2025-02-17T04:53:10Z</dcterms:modified>
</cp:coreProperties>
</file>