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cfcb8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cfcb8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2cfcb81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2cfcb81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cfcb81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cfcb81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d0743189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d0743189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DISSECTION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0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" y="-513967"/>
            <a:ext cx="9144000" cy="557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https://drive.google.com/file/d/1govnRqt3-eifuLfoL-X5aFbHzw2uv8HI/view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Break till 7.30pm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