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matic SC"/>
      <p:regular r:id="rId10"/>
      <p:bold r:id="rId11"/>
    </p:embeddedFont>
    <p:embeddedFont>
      <p:font typeface="Source Code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bold.fntdata"/><Relationship Id="rId10" Type="http://schemas.openxmlformats.org/officeDocument/2006/relationships/font" Target="fonts/AmaticSC-regular.fntdata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dba660f3a0a3d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fdba660f3a0a3d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fdba660f3a0a3d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fdba660f3a0a3d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Mahatma gandhi national rural employ</a:t>
            </a:r>
            <a:r>
              <a:rPr lang="en" sz="6700"/>
              <a:t>ment Guarantee ACT.</a:t>
            </a:r>
            <a:endParaRPr sz="67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MGNREGA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</a:t>
            </a:r>
            <a:r>
              <a:rPr lang="en" u="sng"/>
              <a:t>nformation</a:t>
            </a:r>
            <a:endParaRPr u="sng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70941"/>
            <a:ext cx="76824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lang="en" sz="2200">
                <a:solidFill>
                  <a:schemeClr val="accent1"/>
                </a:solidFill>
              </a:rPr>
              <a:t>Mahatma Gandhi National Rural Employ</a:t>
            </a:r>
            <a:r>
              <a:rPr lang="en" sz="2200">
                <a:solidFill>
                  <a:schemeClr val="accent1"/>
                </a:solidFill>
              </a:rPr>
              <a:t>ment Guarantee Act 2005 was Passed by Indian Parliament on 23rd August 2005.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11350" y="3051846"/>
            <a:ext cx="7883100" cy="18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Code Pro"/>
              <a:buChar char="●"/>
            </a:pPr>
            <a:r>
              <a:rPr lang="en" sz="2100">
                <a:latin typeface="Source Code Pro"/>
                <a:ea typeface="Source Code Pro"/>
                <a:cs typeface="Source Code Pro"/>
                <a:sym typeface="Source Code Pro"/>
              </a:rPr>
              <a:t>The basic objective of MGNREGA to Provide 100 Days of wage employment to every household to ensure livelihood security in rural areas</a:t>
            </a:r>
            <a:endParaRPr sz="2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429500" y="459150"/>
            <a:ext cx="8395800" cy="3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Source Code Pro"/>
              <a:buChar char="●"/>
            </a:pPr>
            <a:r>
              <a:rPr lang="en" sz="2300">
                <a:latin typeface="Source Code Pro"/>
                <a:ea typeface="Source Code Pro"/>
                <a:cs typeface="Source Code Pro"/>
                <a:sym typeface="Source Code Pro"/>
              </a:rPr>
              <a:t>It also Aimed at sustainable development to adress the cause of draught, deforestation and Soil Erosion.</a:t>
            </a:r>
            <a:endParaRPr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Source Code Pro"/>
              <a:buChar char="●"/>
            </a:pPr>
            <a:r>
              <a:rPr lang="en" sz="2300">
                <a:latin typeface="Source Code Pro"/>
                <a:ea typeface="Source Code Pro"/>
                <a:cs typeface="Source Code Pro"/>
                <a:sym typeface="Source Code Pro"/>
              </a:rPr>
              <a:t>One third of the proposed jobs have been reserverd for women.</a:t>
            </a:r>
            <a:endParaRPr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Source Code Pro"/>
              <a:buChar char="●"/>
            </a:pPr>
            <a:r>
              <a:rPr lang="en" sz="2300">
                <a:latin typeface="Source Code Pro"/>
                <a:ea typeface="Source Code Pro"/>
                <a:cs typeface="Source Code Pro"/>
                <a:sym typeface="Source Code Pro"/>
              </a:rPr>
              <a:t>MGNREGA aims to provide employment to 4.78 crore households, and focuses on providing employment of 220 crores person days.</a:t>
            </a:r>
            <a:endParaRPr sz="2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