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62" r:id="rId6"/>
    <p:sldId id="259" r:id="rId7"/>
    <p:sldId id="260"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1309-D251-604C-A554-E8BC0709EE28}"/>
              </a:ext>
            </a:extLst>
          </p:cNvPr>
          <p:cNvSpPr>
            <a:spLocks noGrp="1"/>
          </p:cNvSpPr>
          <p:nvPr>
            <p:ph type="ctrTitle"/>
          </p:nvPr>
        </p:nvSpPr>
        <p:spPr/>
        <p:txBody>
          <a:bodyPr/>
          <a:lstStyle/>
          <a:p>
            <a:r>
              <a:rPr lang="en-IN"/>
              <a:t>French revolution</a:t>
            </a:r>
            <a:endParaRPr lang="en-US"/>
          </a:p>
        </p:txBody>
      </p:sp>
      <p:sp>
        <p:nvSpPr>
          <p:cNvPr id="3" name="Subtitle 2">
            <a:extLst>
              <a:ext uri="{FF2B5EF4-FFF2-40B4-BE49-F238E27FC236}">
                <a16:creationId xmlns:a16="http://schemas.microsoft.com/office/drawing/2014/main" id="{80CE736C-E81C-4B4A-AA2A-D6E2F7F4F271}"/>
              </a:ext>
            </a:extLst>
          </p:cNvPr>
          <p:cNvSpPr>
            <a:spLocks noGrp="1"/>
          </p:cNvSpPr>
          <p:nvPr>
            <p:ph type="subTitle" idx="1"/>
          </p:nvPr>
        </p:nvSpPr>
        <p:spPr/>
        <p:txBody>
          <a:bodyPr/>
          <a:lstStyle/>
          <a:p>
            <a:r>
              <a:rPr lang="en-IN"/>
              <a:t>France abolishes monarchy and becomes a republic</a:t>
            </a:r>
          </a:p>
          <a:p>
            <a:r>
              <a:rPr lang="en-IN"/>
              <a:t>Presented by: group number 4</a:t>
            </a:r>
          </a:p>
          <a:p>
            <a:r>
              <a:rPr lang="en-IN"/>
              <a:t>Shreya, Sakshi, almas, Amaan, taufeeque</a:t>
            </a:r>
            <a:endParaRPr lang="en-US"/>
          </a:p>
        </p:txBody>
      </p:sp>
    </p:spTree>
    <p:extLst>
      <p:ext uri="{BB962C8B-B14F-4D97-AF65-F5344CB8AC3E}">
        <p14:creationId xmlns:p14="http://schemas.microsoft.com/office/powerpoint/2010/main" val="16160650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EC4F-FEAE-3046-8058-E195876C7BCD}"/>
              </a:ext>
            </a:extLst>
          </p:cNvPr>
          <p:cNvSpPr>
            <a:spLocks noGrp="1"/>
          </p:cNvSpPr>
          <p:nvPr>
            <p:ph type="title"/>
          </p:nvPr>
        </p:nvSpPr>
        <p:spPr/>
        <p:txBody>
          <a:bodyPr/>
          <a:lstStyle/>
          <a:p>
            <a:endParaRPr lang="en-US"/>
          </a:p>
        </p:txBody>
      </p:sp>
      <p:pic>
        <p:nvPicPr>
          <p:cNvPr id="7" name="Picture 7">
            <a:extLst>
              <a:ext uri="{FF2B5EF4-FFF2-40B4-BE49-F238E27FC236}">
                <a16:creationId xmlns:a16="http://schemas.microsoft.com/office/drawing/2014/main" id="{DC576818-EE56-D04C-9E60-1CE4289CCB8B}"/>
              </a:ext>
            </a:extLst>
          </p:cNvPr>
          <p:cNvPicPr>
            <a:picLocks noGrp="1" noChangeAspect="1"/>
          </p:cNvPicPr>
          <p:nvPr>
            <p:ph idx="1"/>
          </p:nvPr>
        </p:nvPicPr>
        <p:blipFill>
          <a:blip r:embed="rId2"/>
          <a:stretch>
            <a:fillRect/>
          </a:stretch>
        </p:blipFill>
        <p:spPr>
          <a:xfrm>
            <a:off x="1" y="0"/>
            <a:ext cx="12192000" cy="6858000"/>
          </a:xfrm>
        </p:spPr>
      </p:pic>
    </p:spTree>
    <p:extLst>
      <p:ext uri="{BB962C8B-B14F-4D97-AF65-F5344CB8AC3E}">
        <p14:creationId xmlns:p14="http://schemas.microsoft.com/office/powerpoint/2010/main" val="19528296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3543-7937-D942-8673-77E34D4ED191}"/>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3557C4C-48BE-954F-AC73-55188548F29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38546724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D78E-385F-DE45-8977-80F9BE46BBBD}"/>
              </a:ext>
            </a:extLst>
          </p:cNvPr>
          <p:cNvSpPr>
            <a:spLocks noGrp="1"/>
          </p:cNvSpPr>
          <p:nvPr>
            <p:ph type="title"/>
          </p:nvPr>
        </p:nvSpPr>
        <p:spPr>
          <a:xfrm>
            <a:off x="3733028" y="642967"/>
            <a:ext cx="9905998" cy="4613610"/>
          </a:xfrm>
        </p:spPr>
        <p:txBody>
          <a:bodyPr/>
          <a:lstStyle/>
          <a:p>
            <a:r>
              <a:rPr lang="en-GB"/>
              <a:t>Rule of directory</a:t>
            </a:r>
            <a:endParaRPr lang="en-US"/>
          </a:p>
        </p:txBody>
      </p:sp>
      <p:sp>
        <p:nvSpPr>
          <p:cNvPr id="3" name="Content Placeholder 2">
            <a:extLst>
              <a:ext uri="{FF2B5EF4-FFF2-40B4-BE49-F238E27FC236}">
                <a16:creationId xmlns:a16="http://schemas.microsoft.com/office/drawing/2014/main" id="{628E7925-66A8-6746-8D68-B1049945E11D}"/>
              </a:ext>
            </a:extLst>
          </p:cNvPr>
          <p:cNvSpPr>
            <a:spLocks noGrp="1"/>
          </p:cNvSpPr>
          <p:nvPr>
            <p:ph idx="1"/>
          </p:nvPr>
        </p:nvSpPr>
        <p:spPr>
          <a:xfrm flipV="1">
            <a:off x="1141412" y="11760063"/>
            <a:ext cx="9905999" cy="721253"/>
          </a:xfrm>
        </p:spPr>
        <p:txBody>
          <a:bodyPr/>
          <a:lstStyle/>
          <a:p>
            <a:endParaRPr lang="en-US"/>
          </a:p>
        </p:txBody>
      </p:sp>
    </p:spTree>
    <p:extLst>
      <p:ext uri="{BB962C8B-B14F-4D97-AF65-F5344CB8AC3E}">
        <p14:creationId xmlns:p14="http://schemas.microsoft.com/office/powerpoint/2010/main" val="32509232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9B8E-0B7C-5E42-ABB7-BFAE052D8167}"/>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8DBEAE90-BC14-9B48-A3D7-570340B41D68}"/>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03617865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45F0-25C8-0F47-8999-C63276E88CFE}"/>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01949BA2-4FD5-314B-8F7C-C2D096A72EA9}"/>
              </a:ext>
            </a:extLst>
          </p:cNvPr>
          <p:cNvPicPr>
            <a:picLocks noGrp="1" noChangeAspect="1"/>
          </p:cNvPicPr>
          <p:nvPr>
            <p:ph idx="1"/>
          </p:nvPr>
        </p:nvPicPr>
        <p:blipFill>
          <a:blip r:embed="rId2"/>
          <a:stretch>
            <a:fillRect/>
          </a:stretch>
        </p:blipFill>
        <p:spPr>
          <a:xfrm>
            <a:off x="0" y="0"/>
            <a:ext cx="12192000" cy="6857999"/>
          </a:xfrm>
        </p:spPr>
      </p:pic>
    </p:spTree>
    <p:extLst>
      <p:ext uri="{BB962C8B-B14F-4D97-AF65-F5344CB8AC3E}">
        <p14:creationId xmlns:p14="http://schemas.microsoft.com/office/powerpoint/2010/main" val="20241173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E5D0-D2BC-E449-A101-1CFBD76E0C95}"/>
              </a:ext>
            </a:extLst>
          </p:cNvPr>
          <p:cNvSpPr>
            <a:spLocks noGrp="1"/>
          </p:cNvSpPr>
          <p:nvPr>
            <p:ph type="title"/>
          </p:nvPr>
        </p:nvSpPr>
        <p:spPr>
          <a:xfrm>
            <a:off x="3410665" y="5379430"/>
            <a:ext cx="9905998" cy="1478570"/>
          </a:xfrm>
        </p:spPr>
        <p:txBody>
          <a:bodyPr/>
          <a:lstStyle/>
          <a:p>
            <a:r>
              <a:rPr lang="en-GB"/>
              <a:t>French Revolution</a:t>
            </a:r>
            <a:endParaRPr lang="en-US"/>
          </a:p>
        </p:txBody>
      </p:sp>
      <p:sp>
        <p:nvSpPr>
          <p:cNvPr id="3" name="Content Placeholder 2">
            <a:extLst>
              <a:ext uri="{FF2B5EF4-FFF2-40B4-BE49-F238E27FC236}">
                <a16:creationId xmlns:a16="http://schemas.microsoft.com/office/drawing/2014/main" id="{C52C7B4F-2FF1-1049-9D5A-F75E20BDB7E7}"/>
              </a:ext>
            </a:extLst>
          </p:cNvPr>
          <p:cNvSpPr>
            <a:spLocks noGrp="1"/>
          </p:cNvSpPr>
          <p:nvPr>
            <p:ph idx="1"/>
          </p:nvPr>
        </p:nvSpPr>
        <p:spPr>
          <a:xfrm flipV="1">
            <a:off x="1141412" y="10134192"/>
            <a:ext cx="9905999" cy="1943710"/>
          </a:xfrm>
        </p:spPr>
        <p:txBody>
          <a:bodyPr/>
          <a:lstStyle/>
          <a:p>
            <a:endParaRPr lang="en-US"/>
          </a:p>
        </p:txBody>
      </p:sp>
      <p:pic>
        <p:nvPicPr>
          <p:cNvPr id="5" name="Picture 4">
            <a:extLst>
              <a:ext uri="{FF2B5EF4-FFF2-40B4-BE49-F238E27FC236}">
                <a16:creationId xmlns:a16="http://schemas.microsoft.com/office/drawing/2014/main" id="{E69E5C8F-72C6-A345-944B-AD91035C3774}"/>
              </a:ext>
            </a:extLst>
          </p:cNvPr>
          <p:cNvPicPr>
            <a:picLocks noChangeAspect="1"/>
          </p:cNvPicPr>
          <p:nvPr/>
        </p:nvPicPr>
        <p:blipFill>
          <a:blip r:embed="rId2"/>
          <a:stretch>
            <a:fillRect/>
          </a:stretch>
        </p:blipFill>
        <p:spPr>
          <a:xfrm>
            <a:off x="2982801" y="237812"/>
            <a:ext cx="6026727" cy="5418667"/>
          </a:xfrm>
          <a:prstGeom prst="rect">
            <a:avLst/>
          </a:prstGeom>
        </p:spPr>
      </p:pic>
    </p:spTree>
    <p:extLst>
      <p:ext uri="{BB962C8B-B14F-4D97-AF65-F5344CB8AC3E}">
        <p14:creationId xmlns:p14="http://schemas.microsoft.com/office/powerpoint/2010/main" val="316530651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E1CA-5ABF-064A-BEA0-83074FE0E296}"/>
              </a:ext>
            </a:extLst>
          </p:cNvPr>
          <p:cNvSpPr>
            <a:spLocks noGrp="1"/>
          </p:cNvSpPr>
          <p:nvPr>
            <p:ph type="title"/>
          </p:nvPr>
        </p:nvSpPr>
        <p:spPr/>
        <p:txBody>
          <a:bodyPr/>
          <a:lstStyle/>
          <a:p>
            <a:r>
              <a:rPr lang="en-IN"/>
              <a:t>Topics to be covered:</a:t>
            </a:r>
            <a:endParaRPr lang="en-US"/>
          </a:p>
        </p:txBody>
      </p:sp>
      <p:sp>
        <p:nvSpPr>
          <p:cNvPr id="3" name="Content Placeholder 2">
            <a:extLst>
              <a:ext uri="{FF2B5EF4-FFF2-40B4-BE49-F238E27FC236}">
                <a16:creationId xmlns:a16="http://schemas.microsoft.com/office/drawing/2014/main" id="{40A7F1DF-9B09-BD4A-998D-859B1F470068}"/>
              </a:ext>
            </a:extLst>
          </p:cNvPr>
          <p:cNvSpPr>
            <a:spLocks noGrp="1"/>
          </p:cNvSpPr>
          <p:nvPr>
            <p:ph idx="1"/>
          </p:nvPr>
        </p:nvSpPr>
        <p:spPr/>
        <p:txBody>
          <a:bodyPr/>
          <a:lstStyle/>
          <a:p>
            <a:r>
              <a:rPr lang="en-IN"/>
              <a:t>France abolishes monarchy and becomes republic</a:t>
            </a:r>
          </a:p>
          <a:p>
            <a:r>
              <a:rPr lang="en-IN"/>
              <a:t>The reign of terror</a:t>
            </a:r>
          </a:p>
          <a:p>
            <a:r>
              <a:rPr lang="en-IN"/>
              <a:t>A directory rules </a:t>
            </a:r>
            <a:r>
              <a:rPr lang="en-GB"/>
              <a:t>France</a:t>
            </a:r>
          </a:p>
          <a:p>
            <a:endParaRPr lang="en-GB"/>
          </a:p>
          <a:p>
            <a:endParaRPr lang="en-IN"/>
          </a:p>
          <a:p>
            <a:pPr marL="0" indent="0">
              <a:buNone/>
            </a:pPr>
            <a:endParaRPr lang="en-US"/>
          </a:p>
        </p:txBody>
      </p:sp>
    </p:spTree>
    <p:extLst>
      <p:ext uri="{BB962C8B-B14F-4D97-AF65-F5344CB8AC3E}">
        <p14:creationId xmlns:p14="http://schemas.microsoft.com/office/powerpoint/2010/main" val="34836100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DCF6-2C0B-C840-A8B8-BBCA734271AA}"/>
              </a:ext>
            </a:extLst>
          </p:cNvPr>
          <p:cNvSpPr>
            <a:spLocks noGrp="1"/>
          </p:cNvSpPr>
          <p:nvPr>
            <p:ph type="title"/>
          </p:nvPr>
        </p:nvSpPr>
        <p:spPr>
          <a:xfrm flipV="1">
            <a:off x="1141413" y="-4306957"/>
            <a:ext cx="9905998" cy="1755914"/>
          </a:xfrm>
        </p:spPr>
        <p:txBody>
          <a:bodyPr/>
          <a:lstStyle/>
          <a:p>
            <a:endParaRPr lang="en-US"/>
          </a:p>
        </p:txBody>
      </p:sp>
      <p:sp>
        <p:nvSpPr>
          <p:cNvPr id="3" name="Content Placeholder 2">
            <a:extLst>
              <a:ext uri="{FF2B5EF4-FFF2-40B4-BE49-F238E27FC236}">
                <a16:creationId xmlns:a16="http://schemas.microsoft.com/office/drawing/2014/main" id="{ACE6C492-BC6A-A340-9868-D11C18E78234}"/>
              </a:ext>
            </a:extLst>
          </p:cNvPr>
          <p:cNvSpPr>
            <a:spLocks noGrp="1"/>
          </p:cNvSpPr>
          <p:nvPr>
            <p:ph idx="1"/>
          </p:nvPr>
        </p:nvSpPr>
        <p:spPr>
          <a:xfrm>
            <a:off x="1337005" y="541160"/>
            <a:ext cx="9905999" cy="5078897"/>
          </a:xfrm>
        </p:spPr>
        <p:txBody>
          <a:bodyPr/>
          <a:lstStyle/>
          <a:p>
            <a:r>
              <a:rPr lang="en-IN"/>
              <a:t>In the earlier topics that how French societies formed during the eighteenth century and how it was divided into 3 Estates.  The upper two sections were privileged By birth. The third state had to pay all the direct and indirect taxes proposed by State or  estate. </a:t>
            </a:r>
          </a:p>
          <a:p>
            <a:r>
              <a:rPr lang="en-IN"/>
              <a:t>Then we read how subsistence crisis hit France. We read many reasons such as political, social and Economic due to which revolution took place. We read how philosophers ignited the mind of the third state.</a:t>
            </a:r>
          </a:p>
          <a:p>
            <a:r>
              <a:rPr lang="en-IN"/>
              <a:t> Then we had the Immediate cause due to which the revolutions outbreak took place. </a:t>
            </a:r>
          </a:p>
        </p:txBody>
      </p:sp>
    </p:spTree>
    <p:extLst>
      <p:ext uri="{BB962C8B-B14F-4D97-AF65-F5344CB8AC3E}">
        <p14:creationId xmlns:p14="http://schemas.microsoft.com/office/powerpoint/2010/main" val="13501449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A3D6-97DB-664D-AAC6-E43160728D6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EAD700A-D263-9649-A633-D85A133D0313}"/>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62674766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78B9-DE34-2C46-B01B-230A53E7B387}"/>
              </a:ext>
            </a:extLst>
          </p:cNvPr>
          <p:cNvSpPr>
            <a:spLocks noGrp="1"/>
          </p:cNvSpPr>
          <p:nvPr>
            <p:ph type="title"/>
          </p:nvPr>
        </p:nvSpPr>
        <p:spPr>
          <a:xfrm>
            <a:off x="1141413" y="-2501349"/>
            <a:ext cx="9905998" cy="1242391"/>
          </a:xfrm>
        </p:spPr>
        <p:txBody>
          <a:bodyPr/>
          <a:lstStyle/>
          <a:p>
            <a:endParaRPr lang="en-US"/>
          </a:p>
        </p:txBody>
      </p:sp>
      <p:pic>
        <p:nvPicPr>
          <p:cNvPr id="7" name="Picture 7">
            <a:extLst>
              <a:ext uri="{FF2B5EF4-FFF2-40B4-BE49-F238E27FC236}">
                <a16:creationId xmlns:a16="http://schemas.microsoft.com/office/drawing/2014/main" id="{05F7830B-6455-5042-9056-AF1D6F5FAC20}"/>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42266769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88CD-B216-E74B-9B8E-648786E3016F}"/>
              </a:ext>
            </a:extLst>
          </p:cNvPr>
          <p:cNvSpPr>
            <a:spLocks noGrp="1"/>
          </p:cNvSpPr>
          <p:nvPr>
            <p:ph type="title"/>
          </p:nvPr>
        </p:nvSpPr>
        <p:spPr>
          <a:xfrm>
            <a:off x="1141413" y="-1938131"/>
            <a:ext cx="9905998" cy="314739"/>
          </a:xfrm>
        </p:spPr>
        <p:txBody>
          <a:bodyPr>
            <a:normAutofit fontScale="90000"/>
          </a:bodyPr>
          <a:lstStyle/>
          <a:p>
            <a:endParaRPr lang="en-US"/>
          </a:p>
        </p:txBody>
      </p:sp>
      <p:pic>
        <p:nvPicPr>
          <p:cNvPr id="4" name="Picture 4">
            <a:extLst>
              <a:ext uri="{FF2B5EF4-FFF2-40B4-BE49-F238E27FC236}">
                <a16:creationId xmlns:a16="http://schemas.microsoft.com/office/drawing/2014/main" id="{8F03AF3D-C2A5-8449-9B3E-DDA1D86C4B1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20845251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674AF-35B8-5E4A-B2BA-0FC8D41B65B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8FDEFBA-EB38-FF4D-B104-1FF76578F28D}"/>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396925258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DF3C-5902-A740-8900-6497324860CA}"/>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804AEDC-21DC-1A46-8D01-188B3A1D76B5}"/>
              </a:ext>
            </a:extLst>
          </p:cNvPr>
          <p:cNvPicPr>
            <a:picLocks noGrp="1" noChangeAspect="1"/>
          </p:cNvPicPr>
          <p:nvPr>
            <p:ph idx="1"/>
          </p:nvPr>
        </p:nvPicPr>
        <p:blipFill>
          <a:blip r:embed="rId2"/>
          <a:stretch>
            <a:fillRect/>
          </a:stretch>
        </p:blipFill>
        <p:spPr>
          <a:xfrm>
            <a:off x="0" y="0"/>
            <a:ext cx="12302021" cy="6858000"/>
          </a:xfrm>
        </p:spPr>
      </p:pic>
    </p:spTree>
    <p:extLst>
      <p:ext uri="{BB962C8B-B14F-4D97-AF65-F5344CB8AC3E}">
        <p14:creationId xmlns:p14="http://schemas.microsoft.com/office/powerpoint/2010/main" val="21909276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French revolution</vt:lpstr>
      <vt:lpstr>French Revolution</vt:lpstr>
      <vt:lpstr>Topics to be covered: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Rule of directory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French revolution</dc:title>
  <dc:creator>sumanshreya.2034bmvb@gmail.com</dc:creator>
  <cp:lastModifiedBy>Vedant</cp:lastModifiedBy>
  <cp:revision>2</cp:revision>
  <dcterms:created xsi:type="dcterms:W3CDTF">2021-12-23T11:08:38Z</dcterms:created>
  <dcterms:modified xsi:type="dcterms:W3CDTF">2021-12-23T12:02:36Z</dcterms:modified>
</cp:coreProperties>
</file>