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Smart AQI Forecasting Using Machine Learning and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Gradio</a:t>
            </a:r>
            <a:endParaRPr lang="en-US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CDCD2-8EED-FFFB-36F7-4A7959B02F3F}"/>
              </a:ext>
            </a:extLst>
          </p:cNvPr>
          <p:cNvSpPr txBox="1"/>
          <p:nvPr/>
        </p:nvSpPr>
        <p:spPr>
          <a:xfrm>
            <a:off x="215851" y="1588169"/>
            <a:ext cx="71458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 the relationship between air pollutants (PM2.5, PM10, NO₂, SO₂, CO) and AQI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Preprocess, clean, and split environmental data for ML model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 an ML-based AQI predictor to forecast pollution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Deploy a user-friendly </a:t>
            </a:r>
            <a:r>
              <a:rPr lang="en-US" sz="2400" b="1" dirty="0" err="1"/>
              <a:t>Gradio</a:t>
            </a:r>
            <a:r>
              <a:rPr lang="en-US" sz="2400" b="1" dirty="0"/>
              <a:t> interface</a:t>
            </a:r>
            <a:r>
              <a:rPr lang="en-US" sz="2400" dirty="0"/>
              <a:t> for real-time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Promote awareness of air quality and its health impacts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A0244-061F-57E4-B31F-1F0C92FF3807}"/>
              </a:ext>
            </a:extLst>
          </p:cNvPr>
          <p:cNvSpPr txBox="1"/>
          <p:nvPr/>
        </p:nvSpPr>
        <p:spPr>
          <a:xfrm>
            <a:off x="53705" y="1868984"/>
            <a:ext cx="11550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b="1" dirty="0"/>
              <a:t>Languages:</a:t>
            </a:r>
            <a:r>
              <a:rPr lang="en-IN" sz="3600" dirty="0"/>
              <a:t>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b="1" dirty="0"/>
              <a:t>Libraries:</a:t>
            </a:r>
            <a:r>
              <a:rPr lang="en-IN" sz="3600" dirty="0"/>
              <a:t> Pandas, NumPy, Matplotlib, Scikit-learn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3600" b="1" dirty="0"/>
              <a:t>ML Model:</a:t>
            </a:r>
            <a:r>
              <a:rPr lang="nb-NO" sz="3600" dirty="0"/>
              <a:t> Random Forest Regressor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/>
              <a:t>Interface:</a:t>
            </a:r>
            <a:r>
              <a:rPr lang="en-US" sz="3600" dirty="0"/>
              <a:t> </a:t>
            </a:r>
            <a:r>
              <a:rPr lang="en-US" sz="3600" dirty="0" err="1"/>
              <a:t>Gradio</a:t>
            </a:r>
            <a:r>
              <a:rPr lang="en-US" sz="3600" dirty="0"/>
              <a:t> (for interactive web-based prediction UI)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b="1" dirty="0"/>
              <a:t>Environment:</a:t>
            </a:r>
            <a:r>
              <a:rPr lang="en-IN" sz="3600" dirty="0"/>
              <a:t> Google </a:t>
            </a:r>
            <a:r>
              <a:rPr lang="en-IN" sz="3600" dirty="0" err="1"/>
              <a:t>Colab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5058AD-5D3D-51D5-DADC-0D47BE2EF7F9}"/>
              </a:ext>
            </a:extLst>
          </p:cNvPr>
          <p:cNvSpPr txBox="1"/>
          <p:nvPr/>
        </p:nvSpPr>
        <p:spPr>
          <a:xfrm>
            <a:off x="268356" y="1668379"/>
            <a:ext cx="114905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Data Collection:</a:t>
            </a:r>
            <a:r>
              <a:rPr lang="en-US" sz="2800" dirty="0"/>
              <a:t> Used real AQI datasets (city_day.csv, station_day.csv)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Data Preprocessing:</a:t>
            </a:r>
            <a:r>
              <a:rPr lang="en-US" sz="2800" dirty="0"/>
              <a:t> Cleaned missing values, selected key pollutant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Train-Test Split:</a:t>
            </a:r>
            <a:r>
              <a:rPr lang="en-US" sz="2800" dirty="0"/>
              <a:t> Prepared dataset for model training and 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Model Training:</a:t>
            </a:r>
            <a:r>
              <a:rPr lang="en-US" sz="2800" dirty="0"/>
              <a:t> Built and trained Random Forest Regressor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Evaluation:</a:t>
            </a:r>
            <a:r>
              <a:rPr lang="en-US" sz="2800" dirty="0"/>
              <a:t> Measured performance using MSE and R² score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Deployment:</a:t>
            </a:r>
            <a:r>
              <a:rPr lang="en-US" sz="2800" dirty="0"/>
              <a:t> Created </a:t>
            </a:r>
            <a:r>
              <a:rPr lang="en-US" sz="2800" dirty="0" err="1"/>
              <a:t>Gradio</a:t>
            </a:r>
            <a:r>
              <a:rPr lang="en-US" sz="2800" dirty="0"/>
              <a:t> interface for real-time AQI prediction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2EFAE-EA5A-D03A-CC7B-95879A29FF18}"/>
              </a:ext>
            </a:extLst>
          </p:cNvPr>
          <p:cNvSpPr txBox="1"/>
          <p:nvPr/>
        </p:nvSpPr>
        <p:spPr>
          <a:xfrm>
            <a:off x="433137" y="1636295"/>
            <a:ext cx="111813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Rising </a:t>
            </a:r>
            <a:r>
              <a:rPr lang="en-US" sz="3600" b="1" dirty="0"/>
              <a:t>air pollution levels</a:t>
            </a:r>
            <a:r>
              <a:rPr lang="en-US" sz="3600" dirty="0"/>
              <a:t> in cities are a serious public health concern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People lack </a:t>
            </a:r>
            <a:r>
              <a:rPr lang="en-US" sz="3600" b="1" dirty="0"/>
              <a:t>easy access</a:t>
            </a:r>
            <a:r>
              <a:rPr lang="en-US" sz="3600" dirty="0"/>
              <a:t> to accurate AQI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Need for </a:t>
            </a:r>
            <a:r>
              <a:rPr lang="en-US" sz="3600" b="1" dirty="0"/>
              <a:t>early warnings</a:t>
            </a:r>
            <a:r>
              <a:rPr lang="en-US" sz="3600" dirty="0"/>
              <a:t> to plan outdoor activities and minimize exposure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AFD1A-7F35-2671-FD1E-325960AFE6C7}"/>
              </a:ext>
            </a:extLst>
          </p:cNvPr>
          <p:cNvSpPr txBox="1"/>
          <p:nvPr/>
        </p:nvSpPr>
        <p:spPr>
          <a:xfrm>
            <a:off x="417095" y="1764632"/>
            <a:ext cx="111813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Developed an </a:t>
            </a:r>
            <a:r>
              <a:rPr lang="en-US" sz="3600" b="1" dirty="0"/>
              <a:t>AI-driven AQI prediction system</a:t>
            </a:r>
            <a:r>
              <a:rPr lang="en-US" sz="3600" dirty="0"/>
              <a:t> using 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/>
              <a:t>Interactive </a:t>
            </a:r>
            <a:r>
              <a:rPr lang="en-IN" sz="3600" b="1" dirty="0" err="1"/>
              <a:t>Gradio</a:t>
            </a:r>
            <a:r>
              <a:rPr lang="en-IN" sz="3600" b="1" dirty="0"/>
              <a:t> web app</a:t>
            </a:r>
            <a:r>
              <a:rPr lang="en-IN" sz="3600" dirty="0"/>
              <a:t> lets users input pollutant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Predicts AQI value and </a:t>
            </a:r>
            <a:r>
              <a:rPr lang="en-US" sz="3600" b="1" dirty="0"/>
              <a:t>categorizes air quality</a:t>
            </a:r>
            <a:r>
              <a:rPr lang="en-US" sz="3600" dirty="0"/>
              <a:t> (Good → Hazardous)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Provides an </a:t>
            </a:r>
            <a:r>
              <a:rPr lang="en-US" sz="3600" b="1" dirty="0"/>
              <a:t>intuitive and accessible tool</a:t>
            </a:r>
            <a:r>
              <a:rPr lang="en-US" sz="3600" dirty="0"/>
              <a:t> for citizens, policymakers, and researchers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98B4B-93FB-CC73-0A08-4C447E37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94" y="1454522"/>
            <a:ext cx="9290180" cy="52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8EF059-1AE2-DB9B-FFF5-68B8C932E166}"/>
              </a:ext>
            </a:extLst>
          </p:cNvPr>
          <p:cNvSpPr txBox="1"/>
          <p:nvPr/>
        </p:nvSpPr>
        <p:spPr>
          <a:xfrm>
            <a:off x="352926" y="1684421"/>
            <a:ext cx="114059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Successfully prepared and split real AQI dataset for ML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Built the foundation for a </a:t>
            </a:r>
            <a:r>
              <a:rPr lang="en-US" sz="3200" b="1" dirty="0"/>
              <a:t>data-driven, scalable AQI forecasting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Planned future work: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3200" dirty="0"/>
              <a:t> 	Model fine-tuning &amp; feature importance visualization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IN" sz="3200" dirty="0"/>
              <a:t> 	</a:t>
            </a:r>
            <a:r>
              <a:rPr lang="en-US" sz="3200" dirty="0"/>
              <a:t>Adding real-time data ingestion for live AQI predictions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3200" dirty="0"/>
              <a:t> 	Integrating alerts into smart city dashboards</a:t>
            </a:r>
            <a:endParaRPr lang="en-IN" sz="3200" dirty="0"/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23</TotalTime>
  <Words>319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Dhruv Singh Rawat</cp:lastModifiedBy>
  <cp:revision>4</cp:revision>
  <dcterms:created xsi:type="dcterms:W3CDTF">2024-12-31T09:40:01Z</dcterms:created>
  <dcterms:modified xsi:type="dcterms:W3CDTF">2025-09-13T05:31:07Z</dcterms:modified>
</cp:coreProperties>
</file>