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/>
    <p:restoredTop sz="94687"/>
  </p:normalViewPr>
  <p:slideViewPr>
    <p:cSldViewPr snapToGrid="0" snapToObjects="1">
      <p:cViewPr varScale="1">
        <p:scale>
          <a:sx n="31" d="100"/>
          <a:sy n="31" d="100"/>
        </p:scale>
        <p:origin x="240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olorful clouds against a starry night sky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Northern Lights display over a snowy mountain landscape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yhmrba/elon-musk-tweets-2010-2021" TargetMode="External"/><Relationship Id="rId2" Type="http://schemas.openxmlformats.org/officeDocument/2006/relationships/hyperlink" Target="https://www.kaggle.com/timoboz/tesla-stock-data-from-2010-to-2020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inancial Model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Financial Modeling</a:t>
            </a:r>
          </a:p>
        </p:txBody>
      </p:sp>
      <p:sp>
        <p:nvSpPr>
          <p:cNvPr id="152" name="Dhruv Srikanth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dirty="0"/>
              <a:t>Dhruv Srikanth</a:t>
            </a:r>
            <a:endParaRPr lang="en-US" dirty="0"/>
          </a:p>
          <a:p>
            <a:endParaRPr dirty="0"/>
          </a:p>
        </p:txBody>
      </p:sp>
      <p:sp>
        <p:nvSpPr>
          <p:cNvPr id="153" name="The Meteoric Rise of Tesla (TSLA)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Meteoric Rise of Tesla (TSLA)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ble of Cont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of Contents</a:t>
            </a:r>
          </a:p>
        </p:txBody>
      </p:sp>
      <p:sp>
        <p:nvSpPr>
          <p:cNvPr id="156" name="Objectiv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  <a:p>
            <a:r>
              <a:t>Motivation</a:t>
            </a:r>
          </a:p>
          <a:p>
            <a:r>
              <a:t>Datasets</a:t>
            </a:r>
          </a:p>
          <a:p>
            <a:r>
              <a:t>Software</a:t>
            </a:r>
          </a:p>
          <a:p>
            <a:r>
              <a:t>Approach</a:t>
            </a:r>
          </a:p>
          <a:p>
            <a: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iv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Objectives</a:t>
            </a:r>
          </a:p>
        </p:txBody>
      </p:sp>
      <p:sp>
        <p:nvSpPr>
          <p:cNvPr id="159" name="Understand the rise in stock price of Tesla between 2010 and 202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Understand the rise in stock price of Tesla between 2010 and 2020</a:t>
            </a:r>
          </a:p>
          <a:p>
            <a:r>
              <a:t>Investigate the effect of Elon Musk’s social media presence on the price of the stock</a:t>
            </a:r>
          </a:p>
          <a:p>
            <a:r>
              <a:t>Create a model to predict Tesla’s stock price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tiv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62" name="To investigate Tesla as a sentiment driven stoc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investigate Tesla as a sentiment driven stock</a:t>
            </a:r>
          </a:p>
          <a:p>
            <a:r>
              <a:t>Gain deeper insight on factors that influence a stock’s future value</a:t>
            </a:r>
          </a:p>
          <a:p>
            <a:r>
              <a:t>To potentially augment automated trading bots with sentiment analysis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atase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Datasets</a:t>
            </a:r>
          </a:p>
        </p:txBody>
      </p:sp>
      <p:sp>
        <p:nvSpPr>
          <p:cNvPr id="165" name="Stock Price Kaggle Dataset - https://www.kaggle.com/timoboz/tesla-stock-data-from-2010-to-202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Stock Price Kaggle Dataset - </a:t>
            </a:r>
            <a:r>
              <a:rPr u="sng" dirty="0">
                <a:hlinkClick r:id="rId2"/>
              </a:rPr>
              <a:t>https://www.kaggle.com/timoboz/tesla-stock-data-from-2010-to-2020</a:t>
            </a:r>
          </a:p>
          <a:p>
            <a:r>
              <a:rPr dirty="0"/>
              <a:t>This contains Tesla’s stock price over 10 years from 2010 to 2020 (by day)</a:t>
            </a:r>
          </a:p>
          <a:p>
            <a:r>
              <a:rPr dirty="0"/>
              <a:t>The dataset will be augmented with sentiment information on Elon Musk’s tweets</a:t>
            </a:r>
          </a:p>
          <a:p>
            <a:r>
              <a:rPr dirty="0"/>
              <a:t>Elon Musk Tweet Kaggle Dataset - </a:t>
            </a:r>
            <a:r>
              <a:rPr u="sng" dirty="0">
                <a:hlinkClick r:id="rId3"/>
              </a:rPr>
              <a:t>https://www.kaggle.com/ayhmrba/elon-musk-tweets-2010-2021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</a:t>
            </a:r>
          </a:p>
        </p:txBody>
      </p:sp>
      <p:sp>
        <p:nvSpPr>
          <p:cNvPr id="168" name="Language - 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Language - Python</a:t>
            </a:r>
          </a:p>
          <a:p>
            <a:r>
              <a:t>Environment - Google Colab, jupyter notebook</a:t>
            </a:r>
          </a:p>
          <a:p>
            <a:r>
              <a:t>Modules - </a:t>
            </a:r>
          </a:p>
          <a:p>
            <a:pPr lvl="1"/>
            <a:r>
              <a:t>Model Creation - sklearn, statsmodels, tensorflow (keras)</a:t>
            </a:r>
          </a:p>
          <a:p>
            <a:pPr lvl="1"/>
            <a:r>
              <a:t>Utility - pandas, numpy, scipy</a:t>
            </a:r>
          </a:p>
          <a:p>
            <a:pPr lvl="1"/>
            <a:r>
              <a:t>Visualization - matplotlib, seaborn, plotly</a:t>
            </a:r>
          </a:p>
          <a:p>
            <a:pPr lvl="1"/>
            <a:r>
              <a:t>Sentiment Analysis - vaderSentiment 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Approach</a:t>
            </a:r>
          </a:p>
        </p:txBody>
      </p:sp>
      <p:pic>
        <p:nvPicPr>
          <p:cNvPr id="171" name="Screen Shot 2022-02-18 at 4.52.08 AM.png" descr="Screen Shot 2022-02-18 at 4.52.08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5" y="2566320"/>
            <a:ext cx="17139830" cy="10263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74" name="Tesla Stock Dataset - https://www.kaggle.com/timoboz/tesla-stock-data-from-2010-to-2020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28191" lvl="1" indent="-514095" defTabSz="2243327">
              <a:spcBef>
                <a:spcPts val="2200"/>
              </a:spcBef>
              <a:defRPr sz="4416"/>
            </a:pPr>
            <a:r>
              <a:t>Tesla Stock Dataset - https://www.kaggle.com/timoboz/tesla-stock-data-from-2010-to-2020 </a:t>
            </a:r>
          </a:p>
          <a:p>
            <a:pPr marL="1028191" lvl="1" indent="-514095" defTabSz="2243327">
              <a:spcBef>
                <a:spcPts val="2200"/>
              </a:spcBef>
              <a:defRPr sz="4416"/>
            </a:pPr>
            <a:r>
              <a:t>Elon Musk Tweets Dataset - https://www.kaggle.com/ayhmrba/elon-musk-tweets-2010-2021 </a:t>
            </a:r>
          </a:p>
          <a:p>
            <a:pPr marL="1028191" lvl="1" indent="-514095" defTabSz="2243327">
              <a:spcBef>
                <a:spcPts val="2200"/>
              </a:spcBef>
              <a:defRPr sz="4416"/>
            </a:pPr>
            <a:r>
              <a:t>Stock Prediction using Sentiment analysis and Long Short Term Memory - https://ejmcm.com/ pdf_3126_16b444b632c88db6fed0c6558dd6930a.html</a:t>
            </a:r>
          </a:p>
          <a:p>
            <a:pPr marL="1028191" lvl="1" indent="-514095" defTabSz="2243327">
              <a:spcBef>
                <a:spcPts val="2200"/>
              </a:spcBef>
              <a:defRPr sz="4416"/>
            </a:pPr>
            <a:r>
              <a:t>Harvesting social media sentiment analysis to enhance stock market prediction using deep learning - https://www.ncbi.nlm.nih.gov/pmc/articles/PMC8053016/</a:t>
            </a:r>
            <a:br/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Macintosh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Graphik</vt:lpstr>
      <vt:lpstr>Graphik Semibold</vt:lpstr>
      <vt:lpstr>Graphik-Medium</vt:lpstr>
      <vt:lpstr>Helvetica Neue</vt:lpstr>
      <vt:lpstr>22_ColorGradient</vt:lpstr>
      <vt:lpstr>Financial Modeling</vt:lpstr>
      <vt:lpstr>Table of Contents</vt:lpstr>
      <vt:lpstr>Objectives</vt:lpstr>
      <vt:lpstr>Motivation</vt:lpstr>
      <vt:lpstr>Datasets</vt:lpstr>
      <vt:lpstr>Software</vt:lpstr>
      <vt:lpstr>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Modeling</dc:title>
  <cp:lastModifiedBy>Dhruv Srikanth</cp:lastModifiedBy>
  <cp:revision>1</cp:revision>
  <dcterms:modified xsi:type="dcterms:W3CDTF">2022-02-19T15:43:17Z</dcterms:modified>
</cp:coreProperties>
</file>