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6" r:id="rId8"/>
    <p:sldId id="264" r:id="rId9"/>
    <p:sldId id="265" r:id="rId10"/>
    <p:sldId id="262" r:id="rId11"/>
    <p:sldId id="263" r:id="rId12"/>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29F8B4-CABD-4D33-BB04-C7D6703A0694}" v="7" dt="2025-04-07T12:05:16.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327"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RUV THEJAS KJ" userId="df4d55e6ee07324a" providerId="LiveId" clId="{E329F8B4-CABD-4D33-BB04-C7D6703A0694}"/>
    <pc:docChg chg="custSel addSld modSld">
      <pc:chgData name="DHRUV THEJAS KJ" userId="df4d55e6ee07324a" providerId="LiveId" clId="{E329F8B4-CABD-4D33-BB04-C7D6703A0694}" dt="2025-04-07T12:13:03.626" v="222" actId="2711"/>
      <pc:docMkLst>
        <pc:docMk/>
      </pc:docMkLst>
      <pc:sldChg chg="addSp delSp modSp mod">
        <pc:chgData name="DHRUV THEJAS KJ" userId="df4d55e6ee07324a" providerId="LiveId" clId="{E329F8B4-CABD-4D33-BB04-C7D6703A0694}" dt="2025-04-07T12:07:47.274" v="198" actId="14100"/>
        <pc:sldMkLst>
          <pc:docMk/>
          <pc:sldMk cId="0" sldId="256"/>
        </pc:sldMkLst>
        <pc:spChg chg="mod">
          <ac:chgData name="DHRUV THEJAS KJ" userId="df4d55e6ee07324a" providerId="LiveId" clId="{E329F8B4-CABD-4D33-BB04-C7D6703A0694}" dt="2025-04-07T11:44:35.405" v="27" actId="255"/>
          <ac:spMkLst>
            <pc:docMk/>
            <pc:sldMk cId="0" sldId="256"/>
            <ac:spMk id="4" creationId="{00000000-0000-0000-0000-000000000000}"/>
          </ac:spMkLst>
        </pc:spChg>
        <pc:spChg chg="mod">
          <ac:chgData name="DHRUV THEJAS KJ" userId="df4d55e6ee07324a" providerId="LiveId" clId="{E329F8B4-CABD-4D33-BB04-C7D6703A0694}" dt="2025-04-07T11:35:19.581" v="24" actId="20577"/>
          <ac:spMkLst>
            <pc:docMk/>
            <pc:sldMk cId="0" sldId="256"/>
            <ac:spMk id="7" creationId="{00000000-0000-0000-0000-000000000000}"/>
          </ac:spMkLst>
        </pc:spChg>
        <pc:picChg chg="del">
          <ac:chgData name="DHRUV THEJAS KJ" userId="df4d55e6ee07324a" providerId="LiveId" clId="{E329F8B4-CABD-4D33-BB04-C7D6703A0694}" dt="2025-04-07T11:35:00.544" v="1" actId="478"/>
          <ac:picMkLst>
            <pc:docMk/>
            <pc:sldMk cId="0" sldId="256"/>
            <ac:picMk id="6" creationId="{00000000-0000-0000-0000-000000000000}"/>
          </ac:picMkLst>
        </pc:picChg>
        <pc:picChg chg="add mod">
          <ac:chgData name="DHRUV THEJAS KJ" userId="df4d55e6ee07324a" providerId="LiveId" clId="{E329F8B4-CABD-4D33-BB04-C7D6703A0694}" dt="2025-04-07T12:07:47.274" v="198" actId="14100"/>
          <ac:picMkLst>
            <pc:docMk/>
            <pc:sldMk cId="0" sldId="256"/>
            <ac:picMk id="9" creationId="{CABA4521-1F38-00E7-3E6A-05D8DDA8BED6}"/>
          </ac:picMkLst>
        </pc:picChg>
      </pc:sldChg>
      <pc:sldChg chg="addSp modSp mod">
        <pc:chgData name="DHRUV THEJAS KJ" userId="df4d55e6ee07324a" providerId="LiveId" clId="{E329F8B4-CABD-4D33-BB04-C7D6703A0694}" dt="2025-04-07T12:07:38.896" v="195" actId="1076"/>
        <pc:sldMkLst>
          <pc:docMk/>
          <pc:sldMk cId="0" sldId="257"/>
        </pc:sldMkLst>
        <pc:spChg chg="mod">
          <ac:chgData name="DHRUV THEJAS KJ" userId="df4d55e6ee07324a" providerId="LiveId" clId="{E329F8B4-CABD-4D33-BB04-C7D6703A0694}" dt="2025-04-07T11:45:12.365" v="31" actId="20577"/>
          <ac:spMkLst>
            <pc:docMk/>
            <pc:sldMk cId="0" sldId="257"/>
            <ac:spMk id="3" creationId="{00000000-0000-0000-0000-000000000000}"/>
          </ac:spMkLst>
        </pc:spChg>
        <pc:spChg chg="mod">
          <ac:chgData name="DHRUV THEJAS KJ" userId="df4d55e6ee07324a" providerId="LiveId" clId="{E329F8B4-CABD-4D33-BB04-C7D6703A0694}" dt="2025-04-07T11:44:56.641" v="29" actId="255"/>
          <ac:spMkLst>
            <pc:docMk/>
            <pc:sldMk cId="0" sldId="257"/>
            <ac:spMk id="4" creationId="{00000000-0000-0000-0000-000000000000}"/>
          </ac:spMkLst>
        </pc:spChg>
        <pc:spChg chg="mod">
          <ac:chgData name="DHRUV THEJAS KJ" userId="df4d55e6ee07324a" providerId="LiveId" clId="{E329F8B4-CABD-4D33-BB04-C7D6703A0694}" dt="2025-04-07T11:44:56.641" v="29" actId="255"/>
          <ac:spMkLst>
            <pc:docMk/>
            <pc:sldMk cId="0" sldId="257"/>
            <ac:spMk id="5" creationId="{00000000-0000-0000-0000-000000000000}"/>
          </ac:spMkLst>
        </pc:spChg>
        <pc:spChg chg="mod">
          <ac:chgData name="DHRUV THEJAS KJ" userId="df4d55e6ee07324a" providerId="LiveId" clId="{E329F8B4-CABD-4D33-BB04-C7D6703A0694}" dt="2025-04-07T11:44:56.641" v="29" actId="255"/>
          <ac:spMkLst>
            <pc:docMk/>
            <pc:sldMk cId="0" sldId="257"/>
            <ac:spMk id="6" creationId="{00000000-0000-0000-0000-000000000000}"/>
          </ac:spMkLst>
        </pc:spChg>
        <pc:picChg chg="add mod">
          <ac:chgData name="DHRUV THEJAS KJ" userId="df4d55e6ee07324a" providerId="LiveId" clId="{E329F8B4-CABD-4D33-BB04-C7D6703A0694}" dt="2025-04-07T12:07:38.896" v="195" actId="1076"/>
          <ac:picMkLst>
            <pc:docMk/>
            <pc:sldMk cId="0" sldId="257"/>
            <ac:picMk id="8" creationId="{80373981-56FA-B4BB-CEE9-FBB582A41F7F}"/>
          </ac:picMkLst>
        </pc:picChg>
      </pc:sldChg>
      <pc:sldChg chg="addSp delSp modSp mod setBg chgLayout">
        <pc:chgData name="DHRUV THEJAS KJ" userId="df4d55e6ee07324a" providerId="LiveId" clId="{E329F8B4-CABD-4D33-BB04-C7D6703A0694}" dt="2025-04-07T12:07:34.183" v="193" actId="1076"/>
        <pc:sldMkLst>
          <pc:docMk/>
          <pc:sldMk cId="0" sldId="258"/>
        </pc:sldMkLst>
        <pc:spChg chg="mod">
          <ac:chgData name="DHRUV THEJAS KJ" userId="df4d55e6ee07324a" providerId="LiveId" clId="{E329F8B4-CABD-4D33-BB04-C7D6703A0694}" dt="2025-04-07T11:46:17.048" v="37" actId="255"/>
          <ac:spMkLst>
            <pc:docMk/>
            <pc:sldMk cId="0" sldId="258"/>
            <ac:spMk id="2" creationId="{00000000-0000-0000-0000-000000000000}"/>
          </ac:spMkLst>
        </pc:spChg>
        <pc:spChg chg="mod">
          <ac:chgData name="DHRUV THEJAS KJ" userId="df4d55e6ee07324a" providerId="LiveId" clId="{E329F8B4-CABD-4D33-BB04-C7D6703A0694}" dt="2025-04-07T11:51:51.225" v="58" actId="1076"/>
          <ac:spMkLst>
            <pc:docMk/>
            <pc:sldMk cId="0" sldId="258"/>
            <ac:spMk id="3" creationId="{00000000-0000-0000-0000-000000000000}"/>
          </ac:spMkLst>
        </pc:spChg>
        <pc:spChg chg="mod">
          <ac:chgData name="DHRUV THEJAS KJ" userId="df4d55e6ee07324a" providerId="LiveId" clId="{E329F8B4-CABD-4D33-BB04-C7D6703A0694}" dt="2025-04-07T11:46:17.048" v="37" actId="255"/>
          <ac:spMkLst>
            <pc:docMk/>
            <pc:sldMk cId="0" sldId="258"/>
            <ac:spMk id="5" creationId="{00000000-0000-0000-0000-000000000000}"/>
          </ac:spMkLst>
        </pc:spChg>
        <pc:spChg chg="mod">
          <ac:chgData name="DHRUV THEJAS KJ" userId="df4d55e6ee07324a" providerId="LiveId" clId="{E329F8B4-CABD-4D33-BB04-C7D6703A0694}" dt="2025-04-07T11:51:55.603" v="59" actId="1076"/>
          <ac:spMkLst>
            <pc:docMk/>
            <pc:sldMk cId="0" sldId="258"/>
            <ac:spMk id="7" creationId="{00000000-0000-0000-0000-000000000000}"/>
          </ac:spMkLst>
        </pc:spChg>
        <pc:spChg chg="mod">
          <ac:chgData name="DHRUV THEJAS KJ" userId="df4d55e6ee07324a" providerId="LiveId" clId="{E329F8B4-CABD-4D33-BB04-C7D6703A0694}" dt="2025-04-07T11:46:17.048" v="37" actId="255"/>
          <ac:spMkLst>
            <pc:docMk/>
            <pc:sldMk cId="0" sldId="258"/>
            <ac:spMk id="9" creationId="{00000000-0000-0000-0000-000000000000}"/>
          </ac:spMkLst>
        </pc:spChg>
        <pc:spChg chg="mod">
          <ac:chgData name="DHRUV THEJAS KJ" userId="df4d55e6ee07324a" providerId="LiveId" clId="{E329F8B4-CABD-4D33-BB04-C7D6703A0694}" dt="2025-04-07T11:46:17.048" v="37" actId="255"/>
          <ac:spMkLst>
            <pc:docMk/>
            <pc:sldMk cId="0" sldId="258"/>
            <ac:spMk id="10" creationId="{00000000-0000-0000-0000-000000000000}"/>
          </ac:spMkLst>
        </pc:spChg>
        <pc:spChg chg="mod">
          <ac:chgData name="DHRUV THEJAS KJ" userId="df4d55e6ee07324a" providerId="LiveId" clId="{E329F8B4-CABD-4D33-BB04-C7D6703A0694}" dt="2025-04-07T11:46:17.048" v="37" actId="255"/>
          <ac:spMkLst>
            <pc:docMk/>
            <pc:sldMk cId="0" sldId="258"/>
            <ac:spMk id="11" creationId="{00000000-0000-0000-0000-000000000000}"/>
          </ac:spMkLst>
        </pc:spChg>
        <pc:spChg chg="mod">
          <ac:chgData name="DHRUV THEJAS KJ" userId="df4d55e6ee07324a" providerId="LiveId" clId="{E329F8B4-CABD-4D33-BB04-C7D6703A0694}" dt="2025-04-07T11:46:53.436" v="44" actId="1076"/>
          <ac:spMkLst>
            <pc:docMk/>
            <pc:sldMk cId="0" sldId="258"/>
            <ac:spMk id="12" creationId="{00000000-0000-0000-0000-000000000000}"/>
          </ac:spMkLst>
        </pc:spChg>
        <pc:spChg chg="mod">
          <ac:chgData name="DHRUV THEJAS KJ" userId="df4d55e6ee07324a" providerId="LiveId" clId="{E329F8B4-CABD-4D33-BB04-C7D6703A0694}" dt="2025-04-07T11:46:17.048" v="37" actId="255"/>
          <ac:spMkLst>
            <pc:docMk/>
            <pc:sldMk cId="0" sldId="258"/>
            <ac:spMk id="13" creationId="{00000000-0000-0000-0000-000000000000}"/>
          </ac:spMkLst>
        </pc:spChg>
        <pc:spChg chg="mod">
          <ac:chgData name="DHRUV THEJAS KJ" userId="df4d55e6ee07324a" providerId="LiveId" clId="{E329F8B4-CABD-4D33-BB04-C7D6703A0694}" dt="2025-04-07T11:46:17.048" v="37" actId="255"/>
          <ac:spMkLst>
            <pc:docMk/>
            <pc:sldMk cId="0" sldId="258"/>
            <ac:spMk id="14" creationId="{00000000-0000-0000-0000-000000000000}"/>
          </ac:spMkLst>
        </pc:spChg>
        <pc:spChg chg="mod">
          <ac:chgData name="DHRUV THEJAS KJ" userId="df4d55e6ee07324a" providerId="LiveId" clId="{E329F8B4-CABD-4D33-BB04-C7D6703A0694}" dt="2025-04-07T11:46:17.048" v="37" actId="255"/>
          <ac:spMkLst>
            <pc:docMk/>
            <pc:sldMk cId="0" sldId="258"/>
            <ac:spMk id="16" creationId="{00000000-0000-0000-0000-000000000000}"/>
          </ac:spMkLst>
        </pc:spChg>
        <pc:spChg chg="add del mod">
          <ac:chgData name="DHRUV THEJAS KJ" userId="df4d55e6ee07324a" providerId="LiveId" clId="{E329F8B4-CABD-4D33-BB04-C7D6703A0694}" dt="2025-04-07T11:50:39.963" v="47" actId="478"/>
          <ac:spMkLst>
            <pc:docMk/>
            <pc:sldMk cId="0" sldId="258"/>
            <ac:spMk id="17" creationId="{E23DF221-ED45-8FF6-CCF1-E6401B7CD2C1}"/>
          </ac:spMkLst>
        </pc:spChg>
        <pc:spChg chg="add del mod">
          <ac:chgData name="DHRUV THEJAS KJ" userId="df4d55e6ee07324a" providerId="LiveId" clId="{E329F8B4-CABD-4D33-BB04-C7D6703A0694}" dt="2025-04-07T11:51:36.897" v="54" actId="478"/>
          <ac:spMkLst>
            <pc:docMk/>
            <pc:sldMk cId="0" sldId="258"/>
            <ac:spMk id="18" creationId="{82DE8A99-51AA-E73C-D534-8111E0D1C2AF}"/>
          </ac:spMkLst>
        </pc:spChg>
        <pc:spChg chg="add mod">
          <ac:chgData name="DHRUV THEJAS KJ" userId="df4d55e6ee07324a" providerId="LiveId" clId="{E329F8B4-CABD-4D33-BB04-C7D6703A0694}" dt="2025-04-07T11:51:19.087" v="51" actId="207"/>
          <ac:spMkLst>
            <pc:docMk/>
            <pc:sldMk cId="0" sldId="258"/>
            <ac:spMk id="19" creationId="{D0A889A0-3F3C-E8BF-E9A8-8A560AF73A30}"/>
          </ac:spMkLst>
        </pc:spChg>
        <pc:spChg chg="add mod">
          <ac:chgData name="DHRUV THEJAS KJ" userId="df4d55e6ee07324a" providerId="LiveId" clId="{E329F8B4-CABD-4D33-BB04-C7D6703A0694}" dt="2025-04-07T11:51:29.783" v="53" actId="1076"/>
          <ac:spMkLst>
            <pc:docMk/>
            <pc:sldMk cId="0" sldId="258"/>
            <ac:spMk id="20" creationId="{7D5F9019-D5E3-74A1-2CA8-F8F789FC2E73}"/>
          </ac:spMkLst>
        </pc:spChg>
        <pc:spChg chg="add mod">
          <ac:chgData name="DHRUV THEJAS KJ" userId="df4d55e6ee07324a" providerId="LiveId" clId="{E329F8B4-CABD-4D33-BB04-C7D6703A0694}" dt="2025-04-07T11:51:46.505" v="57" actId="1076"/>
          <ac:spMkLst>
            <pc:docMk/>
            <pc:sldMk cId="0" sldId="258"/>
            <ac:spMk id="21" creationId="{2C16310C-BD4C-980D-3D7B-FB710B249B54}"/>
          </ac:spMkLst>
        </pc:spChg>
        <pc:picChg chg="add mod">
          <ac:chgData name="DHRUV THEJAS KJ" userId="df4d55e6ee07324a" providerId="LiveId" clId="{E329F8B4-CABD-4D33-BB04-C7D6703A0694}" dt="2025-04-07T12:07:34.183" v="193" actId="1076"/>
          <ac:picMkLst>
            <pc:docMk/>
            <pc:sldMk cId="0" sldId="258"/>
            <ac:picMk id="23" creationId="{360DE40D-D749-2593-D433-9088A2A5132D}"/>
          </ac:picMkLst>
        </pc:picChg>
      </pc:sldChg>
      <pc:sldChg chg="addSp modSp mod">
        <pc:chgData name="DHRUV THEJAS KJ" userId="df4d55e6ee07324a" providerId="LiveId" clId="{E329F8B4-CABD-4D33-BB04-C7D6703A0694}" dt="2025-04-07T12:07:28.359" v="191" actId="1076"/>
        <pc:sldMkLst>
          <pc:docMk/>
          <pc:sldMk cId="0" sldId="259"/>
        </pc:sldMkLst>
        <pc:spChg chg="mod">
          <ac:chgData name="DHRUV THEJAS KJ" userId="df4d55e6ee07324a" providerId="LiveId" clId="{E329F8B4-CABD-4D33-BB04-C7D6703A0694}" dt="2025-04-07T11:56:54.925" v="61" actId="255"/>
          <ac:spMkLst>
            <pc:docMk/>
            <pc:sldMk cId="0" sldId="259"/>
            <ac:spMk id="2" creationId="{00000000-0000-0000-0000-000000000000}"/>
          </ac:spMkLst>
        </pc:spChg>
        <pc:spChg chg="mod">
          <ac:chgData name="DHRUV THEJAS KJ" userId="df4d55e6ee07324a" providerId="LiveId" clId="{E329F8B4-CABD-4D33-BB04-C7D6703A0694}" dt="2025-04-07T11:56:44.701" v="60" actId="255"/>
          <ac:spMkLst>
            <pc:docMk/>
            <pc:sldMk cId="0" sldId="259"/>
            <ac:spMk id="3" creationId="{00000000-0000-0000-0000-000000000000}"/>
          </ac:spMkLst>
        </pc:spChg>
        <pc:spChg chg="mod">
          <ac:chgData name="DHRUV THEJAS KJ" userId="df4d55e6ee07324a" providerId="LiveId" clId="{E329F8B4-CABD-4D33-BB04-C7D6703A0694}" dt="2025-04-07T11:56:44.701" v="60" actId="255"/>
          <ac:spMkLst>
            <pc:docMk/>
            <pc:sldMk cId="0" sldId="259"/>
            <ac:spMk id="4" creationId="{00000000-0000-0000-0000-000000000000}"/>
          </ac:spMkLst>
        </pc:spChg>
        <pc:spChg chg="mod">
          <ac:chgData name="DHRUV THEJAS KJ" userId="df4d55e6ee07324a" providerId="LiveId" clId="{E329F8B4-CABD-4D33-BB04-C7D6703A0694}" dt="2025-04-07T11:56:44.701" v="60" actId="255"/>
          <ac:spMkLst>
            <pc:docMk/>
            <pc:sldMk cId="0" sldId="259"/>
            <ac:spMk id="5" creationId="{00000000-0000-0000-0000-000000000000}"/>
          </ac:spMkLst>
        </pc:spChg>
        <pc:spChg chg="mod">
          <ac:chgData name="DHRUV THEJAS KJ" userId="df4d55e6ee07324a" providerId="LiveId" clId="{E329F8B4-CABD-4D33-BB04-C7D6703A0694}" dt="2025-04-07T11:56:44.701" v="60" actId="255"/>
          <ac:spMkLst>
            <pc:docMk/>
            <pc:sldMk cId="0" sldId="259"/>
            <ac:spMk id="6" creationId="{00000000-0000-0000-0000-000000000000}"/>
          </ac:spMkLst>
        </pc:spChg>
        <pc:spChg chg="mod">
          <ac:chgData name="DHRUV THEJAS KJ" userId="df4d55e6ee07324a" providerId="LiveId" clId="{E329F8B4-CABD-4D33-BB04-C7D6703A0694}" dt="2025-04-07T11:56:44.701" v="60" actId="255"/>
          <ac:spMkLst>
            <pc:docMk/>
            <pc:sldMk cId="0" sldId="259"/>
            <ac:spMk id="7" creationId="{00000000-0000-0000-0000-000000000000}"/>
          </ac:spMkLst>
        </pc:spChg>
        <pc:spChg chg="mod">
          <ac:chgData name="DHRUV THEJAS KJ" userId="df4d55e6ee07324a" providerId="LiveId" clId="{E329F8B4-CABD-4D33-BB04-C7D6703A0694}" dt="2025-04-07T11:57:22.446" v="64" actId="5793"/>
          <ac:spMkLst>
            <pc:docMk/>
            <pc:sldMk cId="0" sldId="259"/>
            <ac:spMk id="8" creationId="{00000000-0000-0000-0000-000000000000}"/>
          </ac:spMkLst>
        </pc:spChg>
        <pc:spChg chg="mod">
          <ac:chgData name="DHRUV THEJAS KJ" userId="df4d55e6ee07324a" providerId="LiveId" clId="{E329F8B4-CABD-4D33-BB04-C7D6703A0694}" dt="2025-04-07T11:57:33.276" v="66" actId="20577"/>
          <ac:spMkLst>
            <pc:docMk/>
            <pc:sldMk cId="0" sldId="259"/>
            <ac:spMk id="9" creationId="{00000000-0000-0000-0000-000000000000}"/>
          </ac:spMkLst>
        </pc:spChg>
        <pc:picChg chg="add mod">
          <ac:chgData name="DHRUV THEJAS KJ" userId="df4d55e6ee07324a" providerId="LiveId" clId="{E329F8B4-CABD-4D33-BB04-C7D6703A0694}" dt="2025-04-07T12:07:28.359" v="191" actId="1076"/>
          <ac:picMkLst>
            <pc:docMk/>
            <pc:sldMk cId="0" sldId="259"/>
            <ac:picMk id="11" creationId="{BE095071-D425-EE24-B316-F8FCD1748984}"/>
          </ac:picMkLst>
        </pc:picChg>
      </pc:sldChg>
      <pc:sldChg chg="addSp modSp mod">
        <pc:chgData name="DHRUV THEJAS KJ" userId="df4d55e6ee07324a" providerId="LiveId" clId="{E329F8B4-CABD-4D33-BB04-C7D6703A0694}" dt="2025-04-07T12:07:21.963" v="189" actId="1076"/>
        <pc:sldMkLst>
          <pc:docMk/>
          <pc:sldMk cId="0" sldId="260"/>
        </pc:sldMkLst>
        <pc:spChg chg="mod">
          <ac:chgData name="DHRUV THEJAS KJ" userId="df4d55e6ee07324a" providerId="LiveId" clId="{E329F8B4-CABD-4D33-BB04-C7D6703A0694}" dt="2025-04-07T11:58:07.285" v="67" actId="255"/>
          <ac:spMkLst>
            <pc:docMk/>
            <pc:sldMk cId="0" sldId="260"/>
            <ac:spMk id="2" creationId="{00000000-0000-0000-0000-000000000000}"/>
          </ac:spMkLst>
        </pc:spChg>
        <pc:spChg chg="mod">
          <ac:chgData name="DHRUV THEJAS KJ" userId="df4d55e6ee07324a" providerId="LiveId" clId="{E329F8B4-CABD-4D33-BB04-C7D6703A0694}" dt="2025-04-07T11:58:07.285" v="67" actId="255"/>
          <ac:spMkLst>
            <pc:docMk/>
            <pc:sldMk cId="0" sldId="260"/>
            <ac:spMk id="3" creationId="{00000000-0000-0000-0000-000000000000}"/>
          </ac:spMkLst>
        </pc:spChg>
        <pc:spChg chg="mod">
          <ac:chgData name="DHRUV THEJAS KJ" userId="df4d55e6ee07324a" providerId="LiveId" clId="{E329F8B4-CABD-4D33-BB04-C7D6703A0694}" dt="2025-04-07T11:58:07.285" v="67" actId="255"/>
          <ac:spMkLst>
            <pc:docMk/>
            <pc:sldMk cId="0" sldId="260"/>
            <ac:spMk id="4" creationId="{00000000-0000-0000-0000-000000000000}"/>
          </ac:spMkLst>
        </pc:spChg>
        <pc:spChg chg="mod">
          <ac:chgData name="DHRUV THEJAS KJ" userId="df4d55e6ee07324a" providerId="LiveId" clId="{E329F8B4-CABD-4D33-BB04-C7D6703A0694}" dt="2025-04-07T11:58:07.285" v="67" actId="255"/>
          <ac:spMkLst>
            <pc:docMk/>
            <pc:sldMk cId="0" sldId="260"/>
            <ac:spMk id="5" creationId="{00000000-0000-0000-0000-000000000000}"/>
          </ac:spMkLst>
        </pc:spChg>
        <pc:spChg chg="mod">
          <ac:chgData name="DHRUV THEJAS KJ" userId="df4d55e6ee07324a" providerId="LiveId" clId="{E329F8B4-CABD-4D33-BB04-C7D6703A0694}" dt="2025-04-07T11:58:31.925" v="70" actId="5793"/>
          <ac:spMkLst>
            <pc:docMk/>
            <pc:sldMk cId="0" sldId="260"/>
            <ac:spMk id="6" creationId="{00000000-0000-0000-0000-000000000000}"/>
          </ac:spMkLst>
        </pc:spChg>
        <pc:spChg chg="mod">
          <ac:chgData name="DHRUV THEJAS KJ" userId="df4d55e6ee07324a" providerId="LiveId" clId="{E329F8B4-CABD-4D33-BB04-C7D6703A0694}" dt="2025-04-07T11:58:23.265" v="68" actId="20577"/>
          <ac:spMkLst>
            <pc:docMk/>
            <pc:sldMk cId="0" sldId="260"/>
            <ac:spMk id="7" creationId="{00000000-0000-0000-0000-000000000000}"/>
          </ac:spMkLst>
        </pc:spChg>
        <pc:picChg chg="add mod">
          <ac:chgData name="DHRUV THEJAS KJ" userId="df4d55e6ee07324a" providerId="LiveId" clId="{E329F8B4-CABD-4D33-BB04-C7D6703A0694}" dt="2025-04-07T12:07:21.963" v="189" actId="1076"/>
          <ac:picMkLst>
            <pc:docMk/>
            <pc:sldMk cId="0" sldId="260"/>
            <ac:picMk id="9" creationId="{2EBA073A-A567-87EE-20A8-18AB424E7EC8}"/>
          </ac:picMkLst>
        </pc:picChg>
      </pc:sldChg>
      <pc:sldChg chg="addSp modSp mod">
        <pc:chgData name="DHRUV THEJAS KJ" userId="df4d55e6ee07324a" providerId="LiveId" clId="{E329F8B4-CABD-4D33-BB04-C7D6703A0694}" dt="2025-04-07T12:13:03.626" v="222" actId="2711"/>
        <pc:sldMkLst>
          <pc:docMk/>
          <pc:sldMk cId="0" sldId="261"/>
        </pc:sldMkLst>
        <pc:spChg chg="mod">
          <ac:chgData name="DHRUV THEJAS KJ" userId="df4d55e6ee07324a" providerId="LiveId" clId="{E329F8B4-CABD-4D33-BB04-C7D6703A0694}" dt="2025-04-07T12:13:03.626" v="222" actId="2711"/>
          <ac:spMkLst>
            <pc:docMk/>
            <pc:sldMk cId="0" sldId="261"/>
            <ac:spMk id="4" creationId="{00000000-0000-0000-0000-000000000000}"/>
          </ac:spMkLst>
        </pc:spChg>
        <pc:spChg chg="mod">
          <ac:chgData name="DHRUV THEJAS KJ" userId="df4d55e6ee07324a" providerId="LiveId" clId="{E329F8B4-CABD-4D33-BB04-C7D6703A0694}" dt="2025-04-07T12:11:48.522" v="216" actId="1076"/>
          <ac:spMkLst>
            <pc:docMk/>
            <pc:sldMk cId="0" sldId="261"/>
            <ac:spMk id="5" creationId="{00000000-0000-0000-0000-000000000000}"/>
          </ac:spMkLst>
        </pc:spChg>
        <pc:spChg chg="mod">
          <ac:chgData name="DHRUV THEJAS KJ" userId="df4d55e6ee07324a" providerId="LiveId" clId="{E329F8B4-CABD-4D33-BB04-C7D6703A0694}" dt="2025-04-07T12:12:53.576" v="220" actId="2710"/>
          <ac:spMkLst>
            <pc:docMk/>
            <pc:sldMk cId="0" sldId="261"/>
            <ac:spMk id="6" creationId="{00000000-0000-0000-0000-000000000000}"/>
          </ac:spMkLst>
        </pc:spChg>
        <pc:picChg chg="add mod">
          <ac:chgData name="DHRUV THEJAS KJ" userId="df4d55e6ee07324a" providerId="LiveId" clId="{E329F8B4-CABD-4D33-BB04-C7D6703A0694}" dt="2025-04-07T12:07:15.256" v="187" actId="1076"/>
          <ac:picMkLst>
            <pc:docMk/>
            <pc:sldMk cId="0" sldId="261"/>
            <ac:picMk id="8" creationId="{CCE6EFA9-AFAE-667A-D4E0-3EDFD8A5216C}"/>
          </ac:picMkLst>
        </pc:picChg>
      </pc:sldChg>
      <pc:sldChg chg="addSp modSp mod">
        <pc:chgData name="DHRUV THEJAS KJ" userId="df4d55e6ee07324a" providerId="LiveId" clId="{E329F8B4-CABD-4D33-BB04-C7D6703A0694}" dt="2025-04-07T12:07:04.665" v="185" actId="1076"/>
        <pc:sldMkLst>
          <pc:docMk/>
          <pc:sldMk cId="0" sldId="262"/>
        </pc:sldMkLst>
        <pc:spChg chg="mod">
          <ac:chgData name="DHRUV THEJAS KJ" userId="df4d55e6ee07324a" providerId="LiveId" clId="{E329F8B4-CABD-4D33-BB04-C7D6703A0694}" dt="2025-04-07T11:59:05.335" v="74" actId="255"/>
          <ac:spMkLst>
            <pc:docMk/>
            <pc:sldMk cId="0" sldId="262"/>
            <ac:spMk id="4" creationId="{00000000-0000-0000-0000-000000000000}"/>
          </ac:spMkLst>
        </pc:spChg>
        <pc:spChg chg="mod">
          <ac:chgData name="DHRUV THEJAS KJ" userId="df4d55e6ee07324a" providerId="LiveId" clId="{E329F8B4-CABD-4D33-BB04-C7D6703A0694}" dt="2025-04-07T11:58:56.029" v="72" actId="255"/>
          <ac:spMkLst>
            <pc:docMk/>
            <pc:sldMk cId="0" sldId="262"/>
            <ac:spMk id="5" creationId="{00000000-0000-0000-0000-000000000000}"/>
          </ac:spMkLst>
        </pc:spChg>
        <pc:spChg chg="mod">
          <ac:chgData name="DHRUV THEJAS KJ" userId="df4d55e6ee07324a" providerId="LiveId" clId="{E329F8B4-CABD-4D33-BB04-C7D6703A0694}" dt="2025-04-07T11:59:15.679" v="75" actId="255"/>
          <ac:spMkLst>
            <pc:docMk/>
            <pc:sldMk cId="0" sldId="262"/>
            <ac:spMk id="7" creationId="{00000000-0000-0000-0000-000000000000}"/>
          </ac:spMkLst>
        </pc:spChg>
        <pc:spChg chg="mod">
          <ac:chgData name="DHRUV THEJAS KJ" userId="df4d55e6ee07324a" providerId="LiveId" clId="{E329F8B4-CABD-4D33-BB04-C7D6703A0694}" dt="2025-04-07T11:59:19.699" v="76" actId="255"/>
          <ac:spMkLst>
            <pc:docMk/>
            <pc:sldMk cId="0" sldId="262"/>
            <ac:spMk id="8" creationId="{00000000-0000-0000-0000-000000000000}"/>
          </ac:spMkLst>
        </pc:spChg>
        <pc:spChg chg="mod">
          <ac:chgData name="DHRUV THEJAS KJ" userId="df4d55e6ee07324a" providerId="LiveId" clId="{E329F8B4-CABD-4D33-BB04-C7D6703A0694}" dt="2025-04-07T11:59:24.080" v="77" actId="255"/>
          <ac:spMkLst>
            <pc:docMk/>
            <pc:sldMk cId="0" sldId="262"/>
            <ac:spMk id="9" creationId="{00000000-0000-0000-0000-000000000000}"/>
          </ac:spMkLst>
        </pc:spChg>
        <pc:spChg chg="mod">
          <ac:chgData name="DHRUV THEJAS KJ" userId="df4d55e6ee07324a" providerId="LiveId" clId="{E329F8B4-CABD-4D33-BB04-C7D6703A0694}" dt="2025-04-07T11:59:27.981" v="78" actId="255"/>
          <ac:spMkLst>
            <pc:docMk/>
            <pc:sldMk cId="0" sldId="262"/>
            <ac:spMk id="10" creationId="{00000000-0000-0000-0000-000000000000}"/>
          </ac:spMkLst>
        </pc:spChg>
        <pc:picChg chg="add mod">
          <ac:chgData name="DHRUV THEJAS KJ" userId="df4d55e6ee07324a" providerId="LiveId" clId="{E329F8B4-CABD-4D33-BB04-C7D6703A0694}" dt="2025-04-07T12:07:04.665" v="185" actId="1076"/>
          <ac:picMkLst>
            <pc:docMk/>
            <pc:sldMk cId="0" sldId="262"/>
            <ac:picMk id="12" creationId="{7F13729B-601A-DF48-84F3-3D99EEBDE81B}"/>
          </ac:picMkLst>
        </pc:picChg>
      </pc:sldChg>
      <pc:sldChg chg="addSp modSp mod">
        <pc:chgData name="DHRUV THEJAS KJ" userId="df4d55e6ee07324a" providerId="LiveId" clId="{E329F8B4-CABD-4D33-BB04-C7D6703A0694}" dt="2025-04-07T12:06:58.343" v="183" actId="1076"/>
        <pc:sldMkLst>
          <pc:docMk/>
          <pc:sldMk cId="0" sldId="263"/>
        </pc:sldMkLst>
        <pc:picChg chg="add mod">
          <ac:chgData name="DHRUV THEJAS KJ" userId="df4d55e6ee07324a" providerId="LiveId" clId="{E329F8B4-CABD-4D33-BB04-C7D6703A0694}" dt="2025-04-07T12:06:58.343" v="183" actId="1076"/>
          <ac:picMkLst>
            <pc:docMk/>
            <pc:sldMk cId="0" sldId="263"/>
            <ac:picMk id="9" creationId="{6DE9CEA8-D04E-5A00-3804-FFC9BFDFE31C}"/>
          </ac:picMkLst>
        </pc:picChg>
      </pc:sldChg>
      <pc:sldChg chg="addSp modSp new mod">
        <pc:chgData name="DHRUV THEJAS KJ" userId="df4d55e6ee07324a" providerId="LiveId" clId="{E329F8B4-CABD-4D33-BB04-C7D6703A0694}" dt="2025-04-07T12:05:34.242" v="180" actId="29295"/>
        <pc:sldMkLst>
          <pc:docMk/>
          <pc:sldMk cId="2911315774" sldId="264"/>
        </pc:sldMkLst>
        <pc:spChg chg="add mod">
          <ac:chgData name="DHRUV THEJAS KJ" userId="df4d55e6ee07324a" providerId="LiveId" clId="{E329F8B4-CABD-4D33-BB04-C7D6703A0694}" dt="2025-04-07T12:04:01.909" v="178" actId="20577"/>
          <ac:spMkLst>
            <pc:docMk/>
            <pc:sldMk cId="2911315774" sldId="264"/>
            <ac:spMk id="6" creationId="{6233F55D-6210-E8DB-365F-9D0D5A7028EF}"/>
          </ac:spMkLst>
        </pc:spChg>
        <pc:picChg chg="add mod">
          <ac:chgData name="DHRUV THEJAS KJ" userId="df4d55e6ee07324a" providerId="LiveId" clId="{E329F8B4-CABD-4D33-BB04-C7D6703A0694}" dt="2025-04-07T12:05:34.242" v="180" actId="29295"/>
          <ac:picMkLst>
            <pc:docMk/>
            <pc:sldMk cId="2911315774" sldId="264"/>
            <ac:picMk id="3" creationId="{9EF07175-8512-9F58-786E-D27A24C88DAE}"/>
          </ac:picMkLst>
        </pc:picChg>
        <pc:picChg chg="add mod">
          <ac:chgData name="DHRUV THEJAS KJ" userId="df4d55e6ee07324a" providerId="LiveId" clId="{E329F8B4-CABD-4D33-BB04-C7D6703A0694}" dt="2025-04-07T12:05:34.242" v="180" actId="29295"/>
          <ac:picMkLst>
            <pc:docMk/>
            <pc:sldMk cId="2911315774" sldId="264"/>
            <ac:picMk id="5" creationId="{A0E02377-0460-5E3C-E948-880E36248F1D}"/>
          </ac:picMkLst>
        </pc:picChg>
      </pc:sldChg>
      <pc:sldChg chg="addSp modSp new mod">
        <pc:chgData name="DHRUV THEJAS KJ" userId="df4d55e6ee07324a" providerId="LiveId" clId="{E329F8B4-CABD-4D33-BB04-C7D6703A0694}" dt="2025-04-07T12:06:12.671" v="181" actId="29295"/>
        <pc:sldMkLst>
          <pc:docMk/>
          <pc:sldMk cId="2354879036" sldId="265"/>
        </pc:sldMkLst>
        <pc:spChg chg="add mod">
          <ac:chgData name="DHRUV THEJAS KJ" userId="df4d55e6ee07324a" providerId="LiveId" clId="{E329F8B4-CABD-4D33-BB04-C7D6703A0694}" dt="2025-04-07T12:03:43.440" v="166" actId="255"/>
          <ac:spMkLst>
            <pc:docMk/>
            <pc:sldMk cId="2354879036" sldId="265"/>
            <ac:spMk id="6" creationId="{ED6CFBB6-4702-4656-1124-5F338AF6F643}"/>
          </ac:spMkLst>
        </pc:spChg>
        <pc:picChg chg="add mod">
          <ac:chgData name="DHRUV THEJAS KJ" userId="df4d55e6ee07324a" providerId="LiveId" clId="{E329F8B4-CABD-4D33-BB04-C7D6703A0694}" dt="2025-04-07T12:06:12.671" v="181" actId="29295"/>
          <ac:picMkLst>
            <pc:docMk/>
            <pc:sldMk cId="2354879036" sldId="265"/>
            <ac:picMk id="3" creationId="{C26D28C8-BD01-095A-B87B-B0B2330EEB60}"/>
          </ac:picMkLst>
        </pc:picChg>
        <pc:picChg chg="add mod">
          <ac:chgData name="DHRUV THEJAS KJ" userId="df4d55e6ee07324a" providerId="LiveId" clId="{E329F8B4-CABD-4D33-BB04-C7D6703A0694}" dt="2025-04-07T12:06:12.671" v="181" actId="29295"/>
          <ac:picMkLst>
            <pc:docMk/>
            <pc:sldMk cId="2354879036" sldId="265"/>
            <ac:picMk id="5" creationId="{42C8B3F3-F3AD-A799-C570-CF41525D89A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400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728436"/>
            <a:ext cx="7556421" cy="1417558"/>
          </a:xfrm>
          <a:prstGeom prst="rect">
            <a:avLst/>
          </a:prstGeom>
          <a:noFill/>
          <a:ln/>
        </p:spPr>
        <p:txBody>
          <a:bodyPr wrap="squar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Smart Policy Document Explainer &amp; Generator</a:t>
            </a:r>
            <a:endParaRPr lang="en-US" sz="4450" dirty="0"/>
          </a:p>
        </p:txBody>
      </p:sp>
      <p:sp>
        <p:nvSpPr>
          <p:cNvPr id="4" name="Text 1"/>
          <p:cNvSpPr/>
          <p:nvPr/>
        </p:nvSpPr>
        <p:spPr>
          <a:xfrm>
            <a:off x="6280190" y="4486156"/>
            <a:ext cx="7556421"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latin typeface="Inter" pitchFamily="34" charset="0"/>
                <a:ea typeface="Inter" pitchFamily="34" charset="-122"/>
                <a:cs typeface="Inter" pitchFamily="34" charset="-120"/>
              </a:rPr>
              <a:t> Making complex documents easy to read &amp; easy to work with</a:t>
            </a:r>
            <a:endParaRPr lang="en-US" sz="2400" dirty="0"/>
          </a:p>
        </p:txBody>
      </p:sp>
      <p:sp>
        <p:nvSpPr>
          <p:cNvPr id="5" name="Shape 2"/>
          <p:cNvSpPr/>
          <p:nvPr/>
        </p:nvSpPr>
        <p:spPr>
          <a:xfrm>
            <a:off x="6280190" y="5121116"/>
            <a:ext cx="362903" cy="362903"/>
          </a:xfrm>
          <a:prstGeom prst="roundRect">
            <a:avLst>
              <a:gd name="adj" fmla="val 25194296"/>
            </a:avLst>
          </a:prstGeom>
          <a:noFill/>
          <a:ln w="7620">
            <a:solidFill>
              <a:srgbClr val="FFFFFF"/>
            </a:solidFill>
            <a:prstDash val="solid"/>
          </a:ln>
        </p:spPr>
        <p:txBody>
          <a:bodyPr/>
          <a:lstStyle/>
          <a:p>
            <a:endParaRPr lang="en-IN"/>
          </a:p>
        </p:txBody>
      </p:sp>
      <p:sp>
        <p:nvSpPr>
          <p:cNvPr id="7" name="Text 3"/>
          <p:cNvSpPr/>
          <p:nvPr/>
        </p:nvSpPr>
        <p:spPr>
          <a:xfrm>
            <a:off x="6756440" y="5104209"/>
            <a:ext cx="2187416"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 						</a:t>
            </a:r>
          </a:p>
          <a:p>
            <a:pPr marL="0" indent="0" algn="l">
              <a:lnSpc>
                <a:spcPts val="3100"/>
              </a:lnSpc>
              <a:buNone/>
            </a:pPr>
            <a:endParaRPr lang="en-US" sz="2200" b="1" kern="0" spc="-36" dirty="0">
              <a:solidFill>
                <a:srgbClr val="272525"/>
              </a:solidFill>
              <a:latin typeface="Inter Bold" pitchFamily="34" charset="0"/>
              <a:ea typeface="Inter Bold" pitchFamily="34" charset="-122"/>
              <a:cs typeface="Inter Bold" pitchFamily="34" charset="-120"/>
            </a:endParaRPr>
          </a:p>
          <a:p>
            <a:pPr marL="0" indent="0" algn="l">
              <a:lnSpc>
                <a:spcPts val="3100"/>
              </a:lnSpc>
              <a:buNone/>
            </a:pPr>
            <a:endParaRPr lang="en-US" sz="2200" b="1" kern="0" spc="-36" dirty="0">
              <a:solidFill>
                <a:srgbClr val="272525"/>
              </a:solidFill>
              <a:latin typeface="Inter Bold" pitchFamily="34" charset="0"/>
              <a:ea typeface="Inter Bold" pitchFamily="34" charset="-122"/>
              <a:cs typeface="Inter Bold" pitchFamily="34" charset="-120"/>
            </a:endParaRPr>
          </a:p>
          <a:p>
            <a:pPr marL="0" indent="0" algn="l">
              <a:lnSpc>
                <a:spcPts val="3100"/>
              </a:lnSpc>
              <a:buNone/>
            </a:pPr>
            <a:endParaRPr lang="en-US" sz="2200" b="1" kern="0" spc="-36" dirty="0">
              <a:solidFill>
                <a:srgbClr val="272525"/>
              </a:solidFill>
              <a:latin typeface="Inter Bold" pitchFamily="34" charset="0"/>
              <a:ea typeface="Inter Bold" pitchFamily="34" charset="-122"/>
              <a:cs typeface="Inter Bold" pitchFamily="34" charset="-120"/>
            </a:endParaRPr>
          </a:p>
          <a:p>
            <a:pPr marL="0" indent="0" algn="l">
              <a:lnSpc>
                <a:spcPts val="3100"/>
              </a:lnSpc>
              <a:buNone/>
            </a:pPr>
            <a:endParaRPr lang="en-US" sz="2200" b="1" kern="0" spc="-36" dirty="0">
              <a:solidFill>
                <a:srgbClr val="272525"/>
              </a:solidFill>
              <a:latin typeface="Inter Bold" pitchFamily="34" charset="0"/>
              <a:ea typeface="Inter Bold" pitchFamily="34" charset="-122"/>
              <a:cs typeface="Inter Bold" pitchFamily="34" charset="-120"/>
            </a:endParaRPr>
          </a:p>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						Dhruv Thejas</a:t>
            </a:r>
            <a:endParaRPr lang="en-US" sz="2200" dirty="0"/>
          </a:p>
        </p:txBody>
      </p:sp>
      <p:pic>
        <p:nvPicPr>
          <p:cNvPr id="9" name="Picture 8">
            <a:extLst>
              <a:ext uri="{FF2B5EF4-FFF2-40B4-BE49-F238E27FC236}">
                <a16:creationId xmlns:a16="http://schemas.microsoft.com/office/drawing/2014/main" id="{CABA4521-1F38-00E7-3E6A-05D8DDA8BED6}"/>
              </a:ext>
            </a:extLst>
          </p:cNvPr>
          <p:cNvPicPr>
            <a:picLocks noChangeAspect="1"/>
          </p:cNvPicPr>
          <p:nvPr/>
        </p:nvPicPr>
        <p:blipFill>
          <a:blip r:embed="rId4"/>
          <a:stretch>
            <a:fillRect/>
          </a:stretch>
        </p:blipFill>
        <p:spPr>
          <a:xfrm>
            <a:off x="11886817" y="7707086"/>
            <a:ext cx="2743583" cy="52251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588419"/>
          </a:xfrm>
          <a:prstGeom prst="rect">
            <a:avLst/>
          </a:prstGeom>
        </p:spPr>
      </p:pic>
      <p:sp>
        <p:nvSpPr>
          <p:cNvPr id="3" name="Text 0"/>
          <p:cNvSpPr/>
          <p:nvPr/>
        </p:nvSpPr>
        <p:spPr>
          <a:xfrm>
            <a:off x="724733" y="3157776"/>
            <a:ext cx="5640943" cy="647105"/>
          </a:xfrm>
          <a:prstGeom prst="rect">
            <a:avLst/>
          </a:prstGeom>
          <a:noFill/>
          <a:ln/>
        </p:spPr>
        <p:txBody>
          <a:bodyPr wrap="none" lIns="0" tIns="0" rIns="0" bIns="0" rtlCol="0" anchor="t"/>
          <a:lstStyle/>
          <a:p>
            <a:pPr marL="0" indent="0" algn="l">
              <a:lnSpc>
                <a:spcPts val="5050"/>
              </a:lnSpc>
              <a:buNone/>
            </a:pPr>
            <a:r>
              <a:rPr lang="en-US" sz="4050" b="1" kern="0" spc="-122" dirty="0">
                <a:solidFill>
                  <a:srgbClr val="000000"/>
                </a:solidFill>
                <a:latin typeface="Inter Bold" pitchFamily="34" charset="0"/>
                <a:ea typeface="Inter Bold" pitchFamily="34" charset="-122"/>
                <a:cs typeface="Inter Bold" pitchFamily="34" charset="-120"/>
              </a:rPr>
              <a:t>What More Can We Do?</a:t>
            </a:r>
            <a:endParaRPr lang="en-US" sz="4050" dirty="0"/>
          </a:p>
        </p:txBody>
      </p:sp>
      <p:sp>
        <p:nvSpPr>
          <p:cNvPr id="4" name="Text 1"/>
          <p:cNvSpPr/>
          <p:nvPr/>
        </p:nvSpPr>
        <p:spPr>
          <a:xfrm>
            <a:off x="724733" y="4115395"/>
            <a:ext cx="13180933" cy="331232"/>
          </a:xfrm>
          <a:prstGeom prst="rect">
            <a:avLst/>
          </a:prstGeom>
          <a:noFill/>
          <a:ln/>
        </p:spPr>
        <p:txBody>
          <a:bodyPr wrap="none" lIns="0" tIns="0" rIns="0" bIns="0" rtlCol="0" anchor="t"/>
          <a:lstStyle/>
          <a:p>
            <a:pPr marL="342900" indent="-342900" algn="l">
              <a:lnSpc>
                <a:spcPts val="2600"/>
              </a:lnSpc>
              <a:buSzPct val="100000"/>
              <a:buChar char="•"/>
            </a:pPr>
            <a:r>
              <a:rPr lang="en-US" sz="2000" kern="0" spc="-33" dirty="0">
                <a:solidFill>
                  <a:srgbClr val="272525"/>
                </a:solidFill>
                <a:latin typeface="Inter" pitchFamily="34" charset="0"/>
                <a:ea typeface="Inter" pitchFamily="34" charset="-122"/>
                <a:cs typeface="Inter" pitchFamily="34" charset="-120"/>
              </a:rPr>
              <a:t>Smarter Models: BART for legal/policy simplification.</a:t>
            </a:r>
            <a:endParaRPr lang="en-US" sz="2000" dirty="0"/>
          </a:p>
        </p:txBody>
      </p:sp>
      <p:sp>
        <p:nvSpPr>
          <p:cNvPr id="5" name="Text 2"/>
          <p:cNvSpPr/>
          <p:nvPr/>
        </p:nvSpPr>
        <p:spPr>
          <a:xfrm>
            <a:off x="724734" y="4519017"/>
            <a:ext cx="11462144" cy="331232"/>
          </a:xfrm>
          <a:prstGeom prst="rect">
            <a:avLst/>
          </a:prstGeom>
          <a:noFill/>
          <a:ln/>
        </p:spPr>
        <p:txBody>
          <a:bodyPr wrap="none" lIns="0" tIns="0" rIns="0" bIns="0" rtlCol="0" anchor="t"/>
          <a:lstStyle/>
          <a:p>
            <a:pPr marL="342900" indent="-342900" algn="l">
              <a:lnSpc>
                <a:spcPts val="2600"/>
              </a:lnSpc>
              <a:buSzPct val="100000"/>
              <a:buChar char="•"/>
            </a:pPr>
            <a:r>
              <a:rPr lang="en-US" sz="2000" kern="0" spc="-33" dirty="0">
                <a:solidFill>
                  <a:srgbClr val="272525"/>
                </a:solidFill>
                <a:latin typeface="Inter" pitchFamily="34" charset="0"/>
                <a:ea typeface="Inter" pitchFamily="34" charset="-122"/>
                <a:cs typeface="Inter" pitchFamily="34" charset="-120"/>
              </a:rPr>
              <a:t>Accessibility: Text-to-speech, multi-language support.</a:t>
            </a:r>
            <a:endParaRPr lang="en-US" sz="2000" dirty="0"/>
          </a:p>
        </p:txBody>
      </p:sp>
      <p:sp>
        <p:nvSpPr>
          <p:cNvPr id="6" name="Text 3"/>
          <p:cNvSpPr/>
          <p:nvPr/>
        </p:nvSpPr>
        <p:spPr>
          <a:xfrm>
            <a:off x="724733" y="5160764"/>
            <a:ext cx="5176957" cy="647105"/>
          </a:xfrm>
          <a:prstGeom prst="rect">
            <a:avLst/>
          </a:prstGeom>
          <a:noFill/>
          <a:ln/>
        </p:spPr>
        <p:txBody>
          <a:bodyPr wrap="none" lIns="0" tIns="0" rIns="0" bIns="0" rtlCol="0" anchor="t"/>
          <a:lstStyle/>
          <a:p>
            <a:pPr marL="0" indent="0" algn="l">
              <a:lnSpc>
                <a:spcPts val="5050"/>
              </a:lnSpc>
              <a:buNone/>
            </a:pPr>
            <a:r>
              <a:rPr lang="en-US" sz="4050" b="1" kern="0" spc="-122" dirty="0">
                <a:solidFill>
                  <a:srgbClr val="000000"/>
                </a:solidFill>
                <a:latin typeface="Inter Bold" pitchFamily="34" charset="0"/>
                <a:ea typeface="Inter Bold" pitchFamily="34" charset="-122"/>
                <a:cs typeface="Inter Bold" pitchFamily="34" charset="-120"/>
              </a:rPr>
              <a:t>Impact &amp; Benefits</a:t>
            </a:r>
            <a:endParaRPr lang="en-US" sz="4050" dirty="0"/>
          </a:p>
        </p:txBody>
      </p:sp>
      <p:sp>
        <p:nvSpPr>
          <p:cNvPr id="7" name="Text 4"/>
          <p:cNvSpPr/>
          <p:nvPr/>
        </p:nvSpPr>
        <p:spPr>
          <a:xfrm>
            <a:off x="724733" y="6118384"/>
            <a:ext cx="13180933" cy="331232"/>
          </a:xfrm>
          <a:prstGeom prst="rect">
            <a:avLst/>
          </a:prstGeom>
          <a:noFill/>
          <a:ln/>
        </p:spPr>
        <p:txBody>
          <a:bodyPr wrap="none" lIns="0" tIns="0" rIns="0" bIns="0" rtlCol="0" anchor="t"/>
          <a:lstStyle/>
          <a:p>
            <a:pPr marL="342900" indent="-342900" algn="l">
              <a:lnSpc>
                <a:spcPts val="2600"/>
              </a:lnSpc>
              <a:buSzPct val="100000"/>
              <a:buChar char="•"/>
            </a:pPr>
            <a:r>
              <a:rPr lang="en-US" sz="2000" kern="0" spc="-33" dirty="0">
                <a:solidFill>
                  <a:srgbClr val="272525"/>
                </a:solidFill>
                <a:latin typeface="Inter" pitchFamily="34" charset="0"/>
                <a:ea typeface="Inter" pitchFamily="34" charset="-122"/>
                <a:cs typeface="Inter" pitchFamily="34" charset="-120"/>
              </a:rPr>
              <a:t>Saves time and confusion</a:t>
            </a:r>
            <a:endParaRPr lang="en-US" sz="2000" dirty="0"/>
          </a:p>
        </p:txBody>
      </p:sp>
      <p:sp>
        <p:nvSpPr>
          <p:cNvPr id="8" name="Text 5"/>
          <p:cNvSpPr/>
          <p:nvPr/>
        </p:nvSpPr>
        <p:spPr>
          <a:xfrm>
            <a:off x="724733" y="6522006"/>
            <a:ext cx="13180933" cy="331232"/>
          </a:xfrm>
          <a:prstGeom prst="rect">
            <a:avLst/>
          </a:prstGeom>
          <a:noFill/>
          <a:ln/>
        </p:spPr>
        <p:txBody>
          <a:bodyPr wrap="none" lIns="0" tIns="0" rIns="0" bIns="0" rtlCol="0" anchor="t"/>
          <a:lstStyle/>
          <a:p>
            <a:pPr marL="342900" indent="-342900" algn="l">
              <a:lnSpc>
                <a:spcPts val="2600"/>
              </a:lnSpc>
              <a:buSzPct val="100000"/>
              <a:buChar char="•"/>
            </a:pPr>
            <a:r>
              <a:rPr lang="en-US" sz="2000" kern="0" spc="-33" dirty="0">
                <a:solidFill>
                  <a:srgbClr val="272525"/>
                </a:solidFill>
                <a:latin typeface="Inter" pitchFamily="34" charset="0"/>
                <a:ea typeface="Inter" pitchFamily="34" charset="-122"/>
                <a:cs typeface="Inter" pitchFamily="34" charset="-120"/>
              </a:rPr>
              <a:t>Helps people </a:t>
            </a:r>
            <a:r>
              <a:rPr lang="en-US" sz="2000" b="1" kern="0" spc="-33" dirty="0">
                <a:solidFill>
                  <a:srgbClr val="272525"/>
                </a:solidFill>
                <a:latin typeface="Inter" pitchFamily="34" charset="0"/>
                <a:ea typeface="Inter" pitchFamily="34" charset="-122"/>
                <a:cs typeface="Inter" pitchFamily="34" charset="-120"/>
              </a:rPr>
              <a:t>take action</a:t>
            </a:r>
            <a:r>
              <a:rPr lang="en-US" sz="2000" kern="0" spc="-33" dirty="0">
                <a:solidFill>
                  <a:srgbClr val="272525"/>
                </a:solidFill>
                <a:latin typeface="Inter" pitchFamily="34" charset="0"/>
                <a:ea typeface="Inter" pitchFamily="34" charset="-122"/>
                <a:cs typeface="Inter" pitchFamily="34" charset="-120"/>
              </a:rPr>
              <a:t> on understandable documents.</a:t>
            </a:r>
            <a:endParaRPr lang="en-US" sz="2000" dirty="0"/>
          </a:p>
        </p:txBody>
      </p:sp>
      <p:sp>
        <p:nvSpPr>
          <p:cNvPr id="9" name="Text 6"/>
          <p:cNvSpPr/>
          <p:nvPr/>
        </p:nvSpPr>
        <p:spPr>
          <a:xfrm>
            <a:off x="724733" y="6925628"/>
            <a:ext cx="13180933" cy="331232"/>
          </a:xfrm>
          <a:prstGeom prst="rect">
            <a:avLst/>
          </a:prstGeom>
          <a:noFill/>
          <a:ln/>
        </p:spPr>
        <p:txBody>
          <a:bodyPr wrap="none" lIns="0" tIns="0" rIns="0" bIns="0" rtlCol="0" anchor="t"/>
          <a:lstStyle/>
          <a:p>
            <a:pPr marL="342900" indent="-342900" algn="l">
              <a:lnSpc>
                <a:spcPts val="2600"/>
              </a:lnSpc>
              <a:buSzPct val="100000"/>
              <a:buChar char="•"/>
            </a:pPr>
            <a:r>
              <a:rPr lang="en-US" sz="2000" kern="0" spc="-33" dirty="0">
                <a:solidFill>
                  <a:srgbClr val="272525"/>
                </a:solidFill>
                <a:latin typeface="Inter" pitchFamily="34" charset="0"/>
                <a:ea typeface="Inter" pitchFamily="34" charset="-122"/>
                <a:cs typeface="Inter" pitchFamily="34" charset="-120"/>
              </a:rPr>
              <a:t>Reduces dependence on IT</a:t>
            </a:r>
            <a:endParaRPr lang="en-US" sz="2000" dirty="0"/>
          </a:p>
        </p:txBody>
      </p:sp>
      <p:sp>
        <p:nvSpPr>
          <p:cNvPr id="10" name="Text 7"/>
          <p:cNvSpPr/>
          <p:nvPr/>
        </p:nvSpPr>
        <p:spPr>
          <a:xfrm>
            <a:off x="724733" y="7329249"/>
            <a:ext cx="13180933" cy="331232"/>
          </a:xfrm>
          <a:prstGeom prst="rect">
            <a:avLst/>
          </a:prstGeom>
          <a:noFill/>
          <a:ln/>
        </p:spPr>
        <p:txBody>
          <a:bodyPr wrap="none" lIns="0" tIns="0" rIns="0" bIns="0" rtlCol="0" anchor="t"/>
          <a:lstStyle/>
          <a:p>
            <a:pPr marL="342900" indent="-342900" algn="l">
              <a:lnSpc>
                <a:spcPts val="2600"/>
              </a:lnSpc>
              <a:buSzPct val="100000"/>
              <a:buChar char="•"/>
            </a:pPr>
            <a:r>
              <a:rPr lang="en-US" sz="2000" kern="0" spc="-33" dirty="0">
                <a:solidFill>
                  <a:srgbClr val="272525"/>
                </a:solidFill>
                <a:latin typeface="Inter" pitchFamily="34" charset="0"/>
                <a:ea typeface="Inter" pitchFamily="34" charset="-122"/>
                <a:cs typeface="Inter" pitchFamily="34" charset="-120"/>
              </a:rPr>
              <a:t>Bridges the </a:t>
            </a:r>
            <a:r>
              <a:rPr lang="en-US" sz="2000" b="1" kern="0" spc="-33" dirty="0">
                <a:solidFill>
                  <a:srgbClr val="272525"/>
                </a:solidFill>
                <a:latin typeface="Inter" pitchFamily="34" charset="0"/>
                <a:ea typeface="Inter" pitchFamily="34" charset="-122"/>
                <a:cs typeface="Inter" pitchFamily="34" charset="-120"/>
              </a:rPr>
              <a:t>tech-to-non-tech gap</a:t>
            </a:r>
            <a:r>
              <a:rPr lang="en-US" sz="2000" kern="0" spc="-33" dirty="0">
                <a:solidFill>
                  <a:srgbClr val="272525"/>
                </a:solidFill>
                <a:latin typeface="Inter" pitchFamily="34" charset="0"/>
                <a:ea typeface="Inter" pitchFamily="34" charset="-122"/>
                <a:cs typeface="Inter" pitchFamily="34" charset="-120"/>
              </a:rPr>
              <a:t>.</a:t>
            </a:r>
            <a:endParaRPr lang="en-US" sz="2000" dirty="0"/>
          </a:p>
        </p:txBody>
      </p:sp>
      <p:pic>
        <p:nvPicPr>
          <p:cNvPr id="12" name="Picture 11">
            <a:extLst>
              <a:ext uri="{FF2B5EF4-FFF2-40B4-BE49-F238E27FC236}">
                <a16:creationId xmlns:a16="http://schemas.microsoft.com/office/drawing/2014/main" id="{7F13729B-601A-DF48-84F3-3D99EEBDE81B}"/>
              </a:ext>
            </a:extLst>
          </p:cNvPr>
          <p:cNvPicPr>
            <a:picLocks noChangeAspect="1"/>
          </p:cNvPicPr>
          <p:nvPr/>
        </p:nvPicPr>
        <p:blipFill>
          <a:blip r:embed="rId4"/>
          <a:stretch>
            <a:fillRect/>
          </a:stretch>
        </p:blipFill>
        <p:spPr>
          <a:xfrm>
            <a:off x="11783274" y="7274776"/>
            <a:ext cx="2743583" cy="8859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657594"/>
            <a:ext cx="5670590"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Final Thoughts</a:t>
            </a:r>
            <a:endParaRPr lang="en-US" sz="4450" dirty="0"/>
          </a:p>
        </p:txBody>
      </p:sp>
      <p:sp>
        <p:nvSpPr>
          <p:cNvPr id="4" name="Text 1"/>
          <p:cNvSpPr/>
          <p:nvPr/>
        </p:nvSpPr>
        <p:spPr>
          <a:xfrm>
            <a:off x="6280190" y="3706535"/>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Small tool, big value.</a:t>
            </a:r>
            <a:endParaRPr lang="en-US" sz="1750" dirty="0"/>
          </a:p>
        </p:txBody>
      </p:sp>
      <p:sp>
        <p:nvSpPr>
          <p:cNvPr id="5" name="Text 2"/>
          <p:cNvSpPr/>
          <p:nvPr/>
        </p:nvSpPr>
        <p:spPr>
          <a:xfrm>
            <a:off x="6280190" y="4148733"/>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Great for internal use, compliance, helpdesk automation.</a:t>
            </a:r>
            <a:endParaRPr lang="en-US" sz="1750" dirty="0"/>
          </a:p>
        </p:txBody>
      </p:sp>
      <p:sp>
        <p:nvSpPr>
          <p:cNvPr id="6" name="Text 3"/>
          <p:cNvSpPr/>
          <p:nvPr/>
        </p:nvSpPr>
        <p:spPr>
          <a:xfrm>
            <a:off x="6280190" y="4590931"/>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Lightweight, extendable, and scalable.</a:t>
            </a:r>
            <a:endParaRPr lang="en-US" sz="1750" dirty="0"/>
          </a:p>
        </p:txBody>
      </p:sp>
      <p:sp>
        <p:nvSpPr>
          <p:cNvPr id="7" name="Text 4"/>
          <p:cNvSpPr/>
          <p:nvPr/>
        </p:nvSpPr>
        <p:spPr>
          <a:xfrm>
            <a:off x="6280190" y="5208984"/>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Built to make complex content simpler — for everyone.</a:t>
            </a:r>
            <a:endParaRPr lang="en-US" sz="1750" dirty="0"/>
          </a:p>
        </p:txBody>
      </p:sp>
      <p:pic>
        <p:nvPicPr>
          <p:cNvPr id="9" name="Picture 8">
            <a:extLst>
              <a:ext uri="{FF2B5EF4-FFF2-40B4-BE49-F238E27FC236}">
                <a16:creationId xmlns:a16="http://schemas.microsoft.com/office/drawing/2014/main" id="{6DE9CEA8-D04E-5A00-3804-FFC9BFDFE31C}"/>
              </a:ext>
            </a:extLst>
          </p:cNvPr>
          <p:cNvPicPr>
            <a:picLocks noChangeAspect="1"/>
          </p:cNvPicPr>
          <p:nvPr/>
        </p:nvPicPr>
        <p:blipFill>
          <a:blip r:embed="rId4"/>
          <a:stretch>
            <a:fillRect/>
          </a:stretch>
        </p:blipFill>
        <p:spPr>
          <a:xfrm>
            <a:off x="11886817" y="7275637"/>
            <a:ext cx="2743583" cy="8859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342912"/>
            <a:ext cx="7556421" cy="1417558"/>
          </a:xfrm>
          <a:prstGeom prst="rect">
            <a:avLst/>
          </a:prstGeom>
          <a:noFill/>
          <a:ln/>
        </p:spPr>
        <p:txBody>
          <a:bodyPr wrap="square" lIns="0" tIns="0" rIns="0" bIns="0" rtlCol="0" anchor="t"/>
          <a:lstStyle/>
          <a:p>
            <a:pPr marL="0" indent="0" algn="l">
              <a:lnSpc>
                <a:spcPts val="5550"/>
              </a:lnSpc>
              <a:buNone/>
            </a:pPr>
            <a:r>
              <a:rPr lang="en-US" sz="3600" b="1" kern="0" spc="-134" dirty="0">
                <a:solidFill>
                  <a:srgbClr val="000000"/>
                </a:solidFill>
                <a:latin typeface="Inter Bold" pitchFamily="34" charset="0"/>
                <a:ea typeface="Inter Bold" pitchFamily="34" charset="-122"/>
                <a:cs typeface="Inter Bold" pitchFamily="34" charset="-120"/>
              </a:rPr>
              <a:t>Simplifying Policy Documents &amp; File Handling:</a:t>
            </a:r>
            <a:endParaRPr lang="en-US" sz="3600" dirty="0"/>
          </a:p>
        </p:txBody>
      </p:sp>
      <p:sp>
        <p:nvSpPr>
          <p:cNvPr id="4" name="Text 1"/>
          <p:cNvSpPr/>
          <p:nvPr/>
        </p:nvSpPr>
        <p:spPr>
          <a:xfrm>
            <a:off x="6280190" y="4100632"/>
            <a:ext cx="7556421" cy="725805"/>
          </a:xfrm>
          <a:prstGeom prst="rect">
            <a:avLst/>
          </a:prstGeom>
          <a:noFill/>
          <a:ln/>
        </p:spPr>
        <p:txBody>
          <a:bodyPr wrap="square" lIns="0" tIns="0" rIns="0" bIns="0" rtlCol="0" anchor="t"/>
          <a:lstStyle/>
          <a:p>
            <a:pPr marL="0" indent="0" algn="l">
              <a:lnSpc>
                <a:spcPts val="2850"/>
              </a:lnSpc>
              <a:buNone/>
            </a:pPr>
            <a:r>
              <a:rPr lang="en-US" sz="2800" kern="0" spc="-36" dirty="0">
                <a:solidFill>
                  <a:srgbClr val="272525"/>
                </a:solidFill>
                <a:latin typeface="Inter" pitchFamily="34" charset="0"/>
                <a:ea typeface="Inter" pitchFamily="34" charset="-122"/>
                <a:cs typeface="Inter" pitchFamily="34" charset="-120"/>
              </a:rPr>
              <a:t> This project helps users convert files and understand technical content in a simple format.</a:t>
            </a:r>
            <a:endParaRPr lang="en-US" sz="2800" dirty="0"/>
          </a:p>
        </p:txBody>
      </p:sp>
      <p:sp>
        <p:nvSpPr>
          <p:cNvPr id="5" name="Text 2"/>
          <p:cNvSpPr/>
          <p:nvPr/>
        </p:nvSpPr>
        <p:spPr>
          <a:xfrm>
            <a:off x="6280190" y="5081588"/>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2800" kern="0" spc="-36" dirty="0">
                <a:solidFill>
                  <a:srgbClr val="272525"/>
                </a:solidFill>
                <a:latin typeface="Inter" pitchFamily="34" charset="0"/>
                <a:ea typeface="Inter" pitchFamily="34" charset="-122"/>
                <a:cs typeface="Inter" pitchFamily="34" charset="-120"/>
              </a:rPr>
              <a:t>Designed for technical and non-technical users.</a:t>
            </a:r>
            <a:endParaRPr lang="en-US" sz="2800" dirty="0"/>
          </a:p>
        </p:txBody>
      </p:sp>
      <p:sp>
        <p:nvSpPr>
          <p:cNvPr id="6" name="Text 3"/>
          <p:cNvSpPr/>
          <p:nvPr/>
        </p:nvSpPr>
        <p:spPr>
          <a:xfrm>
            <a:off x="6280190" y="5592942"/>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2800" kern="0" spc="-36" dirty="0">
                <a:solidFill>
                  <a:srgbClr val="272525"/>
                </a:solidFill>
                <a:latin typeface="Inter" pitchFamily="34" charset="0"/>
                <a:ea typeface="Inter" pitchFamily="34" charset="-122"/>
                <a:cs typeface="Inter" pitchFamily="34" charset="-120"/>
              </a:rPr>
              <a:t>A lightweight, user-friendly tool.</a:t>
            </a:r>
            <a:endParaRPr lang="en-US" sz="2800" dirty="0"/>
          </a:p>
        </p:txBody>
      </p:sp>
      <p:pic>
        <p:nvPicPr>
          <p:cNvPr id="8" name="Picture 7">
            <a:extLst>
              <a:ext uri="{FF2B5EF4-FFF2-40B4-BE49-F238E27FC236}">
                <a16:creationId xmlns:a16="http://schemas.microsoft.com/office/drawing/2014/main" id="{80373981-56FA-B4BB-CEE9-FBB582A41F7F}"/>
              </a:ext>
            </a:extLst>
          </p:cNvPr>
          <p:cNvPicPr>
            <a:picLocks noChangeAspect="1"/>
          </p:cNvPicPr>
          <p:nvPr/>
        </p:nvPicPr>
        <p:blipFill>
          <a:blip r:embed="rId4"/>
          <a:stretch>
            <a:fillRect/>
          </a:stretch>
        </p:blipFill>
        <p:spPr>
          <a:xfrm>
            <a:off x="11821694" y="7260268"/>
            <a:ext cx="2743583" cy="88594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chemeClr val="bg1"/>
        </a:solidFill>
        <a:effectLst/>
      </p:bgPr>
    </p:bg>
    <p:spTree>
      <p:nvGrpSpPr>
        <p:cNvPr id="1" name=""/>
        <p:cNvGrpSpPr/>
        <p:nvPr/>
      </p:nvGrpSpPr>
      <p:grpSpPr>
        <a:xfrm>
          <a:off x="0" y="0"/>
          <a:ext cx="0" cy="0"/>
          <a:chOff x="0" y="0"/>
          <a:chExt cx="0" cy="0"/>
        </a:xfrm>
      </p:grpSpPr>
      <p:sp>
        <p:nvSpPr>
          <p:cNvPr id="2" name="Text 0"/>
          <p:cNvSpPr/>
          <p:nvPr/>
        </p:nvSpPr>
        <p:spPr>
          <a:xfrm>
            <a:off x="2418503" y="518517"/>
            <a:ext cx="2956097" cy="589359"/>
          </a:xfrm>
          <a:prstGeom prst="rect">
            <a:avLst/>
          </a:prstGeom>
          <a:noFill/>
          <a:ln/>
        </p:spPr>
        <p:txBody>
          <a:bodyPr wrap="none" lIns="0" tIns="0" rIns="0" bIns="0" rtlCol="0" anchor="t"/>
          <a:lstStyle/>
          <a:p>
            <a:pPr marL="0" indent="0" algn="l">
              <a:lnSpc>
                <a:spcPts val="4600"/>
              </a:lnSpc>
              <a:buNone/>
            </a:pPr>
            <a:r>
              <a:rPr lang="en-US" sz="2400" b="1" kern="0" spc="-111" dirty="0">
                <a:solidFill>
                  <a:srgbClr val="000000"/>
                </a:solidFill>
                <a:latin typeface="Inter Bold" pitchFamily="34" charset="0"/>
                <a:ea typeface="Inter Bold" pitchFamily="34" charset="-122"/>
                <a:cs typeface="Inter Bold" pitchFamily="34" charset="-120"/>
              </a:rPr>
              <a:t>Why This Tool?</a:t>
            </a:r>
            <a:endParaRPr lang="en-US" sz="2400" dirty="0"/>
          </a:p>
        </p:txBody>
      </p:sp>
      <p:sp>
        <p:nvSpPr>
          <p:cNvPr id="3" name="Text 1"/>
          <p:cNvSpPr/>
          <p:nvPr/>
        </p:nvSpPr>
        <p:spPr>
          <a:xfrm>
            <a:off x="2754200" y="2328743"/>
            <a:ext cx="1927181" cy="353616"/>
          </a:xfrm>
          <a:prstGeom prst="rect">
            <a:avLst/>
          </a:prstGeom>
          <a:noFill/>
          <a:ln/>
        </p:spPr>
        <p:txBody>
          <a:bodyPr wrap="none" lIns="0" tIns="0" rIns="0" bIns="0" rtlCol="0" anchor="t"/>
          <a:lstStyle/>
          <a:p>
            <a:pPr marL="0" indent="0" algn="l">
              <a:lnSpc>
                <a:spcPts val="2750"/>
              </a:lnSpc>
              <a:buNone/>
            </a:pPr>
            <a:r>
              <a:rPr lang="en-US" sz="2800" b="1" kern="0" spc="-67" dirty="0">
                <a:solidFill>
                  <a:srgbClr val="000000"/>
                </a:solidFill>
                <a:latin typeface="Inter Bold" pitchFamily="34" charset="0"/>
                <a:ea typeface="Inter Bold" pitchFamily="34" charset="-122"/>
                <a:cs typeface="Inter Bold" pitchFamily="34" charset="-120"/>
              </a:rPr>
              <a:t>The Problem</a:t>
            </a:r>
            <a:endParaRPr lang="en-US" sz="2800" dirty="0"/>
          </a:p>
        </p:txBody>
      </p:sp>
      <p:sp>
        <p:nvSpPr>
          <p:cNvPr id="4" name="Text 2"/>
          <p:cNvSpPr/>
          <p:nvPr/>
        </p:nvSpPr>
        <p:spPr>
          <a:xfrm>
            <a:off x="5624713" y="2027039"/>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kern="0" spc="-30" dirty="0">
                <a:solidFill>
                  <a:srgbClr val="272525"/>
                </a:solidFill>
                <a:latin typeface="Inter" pitchFamily="34" charset="0"/>
                <a:ea typeface="Inter" pitchFamily="34" charset="-122"/>
                <a:cs typeface="Inter" pitchFamily="34" charset="-120"/>
              </a:rPr>
              <a:t>Confusing policy documents.</a:t>
            </a:r>
            <a:endParaRPr lang="en-US" sz="2400" dirty="0"/>
          </a:p>
        </p:txBody>
      </p:sp>
      <p:sp>
        <p:nvSpPr>
          <p:cNvPr id="5" name="Text 3"/>
          <p:cNvSpPr/>
          <p:nvPr/>
        </p:nvSpPr>
        <p:spPr>
          <a:xfrm>
            <a:off x="5624713" y="2394704"/>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kern="0" spc="-30" dirty="0">
                <a:solidFill>
                  <a:srgbClr val="272525"/>
                </a:solidFill>
                <a:latin typeface="Inter" pitchFamily="34" charset="0"/>
                <a:ea typeface="Inter" pitchFamily="34" charset="-122"/>
                <a:cs typeface="Inter" pitchFamily="34" charset="-120"/>
              </a:rPr>
              <a:t>Unreadable system files.</a:t>
            </a:r>
            <a:endParaRPr lang="en-US" sz="2400" dirty="0"/>
          </a:p>
        </p:txBody>
      </p:sp>
      <p:sp>
        <p:nvSpPr>
          <p:cNvPr id="6" name="Text 4"/>
          <p:cNvSpPr/>
          <p:nvPr/>
        </p:nvSpPr>
        <p:spPr>
          <a:xfrm>
            <a:off x="5624713" y="2762369"/>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kern="0" spc="-30" dirty="0">
                <a:solidFill>
                  <a:srgbClr val="272525"/>
                </a:solidFill>
                <a:latin typeface="Inter" pitchFamily="34" charset="0"/>
                <a:ea typeface="Inter" pitchFamily="34" charset="-122"/>
                <a:cs typeface="Inter" pitchFamily="34" charset="-120"/>
              </a:rPr>
              <a:t>Time wasted for all users.</a:t>
            </a:r>
            <a:endParaRPr lang="en-US" sz="2400" dirty="0"/>
          </a:p>
        </p:txBody>
      </p:sp>
      <p:sp>
        <p:nvSpPr>
          <p:cNvPr id="7" name="Text 5"/>
          <p:cNvSpPr/>
          <p:nvPr/>
        </p:nvSpPr>
        <p:spPr>
          <a:xfrm>
            <a:off x="1999081" y="4501753"/>
            <a:ext cx="1820630" cy="353616"/>
          </a:xfrm>
          <a:prstGeom prst="rect">
            <a:avLst/>
          </a:prstGeom>
          <a:noFill/>
          <a:ln/>
        </p:spPr>
        <p:txBody>
          <a:bodyPr wrap="none" lIns="0" tIns="0" rIns="0" bIns="0" rtlCol="0" anchor="t"/>
          <a:lstStyle/>
          <a:p>
            <a:pPr marL="0" indent="0" algn="l">
              <a:lnSpc>
                <a:spcPts val="2750"/>
              </a:lnSpc>
              <a:buNone/>
            </a:pPr>
            <a:r>
              <a:rPr lang="en-US" sz="2800" b="1" kern="0" spc="-67" dirty="0">
                <a:solidFill>
                  <a:srgbClr val="000000"/>
                </a:solidFill>
                <a:latin typeface="Inter Bold" pitchFamily="34" charset="0"/>
                <a:ea typeface="Inter Bold" pitchFamily="34" charset="-122"/>
                <a:cs typeface="Inter Bold" pitchFamily="34" charset="-120"/>
              </a:rPr>
              <a:t>Real-World Use Cases</a:t>
            </a:r>
            <a:endParaRPr lang="en-US" sz="2800" dirty="0"/>
          </a:p>
        </p:txBody>
      </p:sp>
      <p:sp>
        <p:nvSpPr>
          <p:cNvPr id="8" name="Text 6"/>
          <p:cNvSpPr/>
          <p:nvPr/>
        </p:nvSpPr>
        <p:spPr>
          <a:xfrm>
            <a:off x="5624713" y="3983236"/>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b="1" kern="0" spc="-30" dirty="0">
                <a:solidFill>
                  <a:srgbClr val="272525"/>
                </a:solidFill>
                <a:latin typeface="Inter" pitchFamily="34" charset="0"/>
                <a:ea typeface="Inter" pitchFamily="34" charset="-122"/>
                <a:cs typeface="Inter" pitchFamily="34" charset="-120"/>
              </a:rPr>
              <a:t>Employees:</a:t>
            </a:r>
            <a:r>
              <a:rPr lang="en-US" sz="2400" kern="0" spc="-30" dirty="0">
                <a:solidFill>
                  <a:srgbClr val="272525"/>
                </a:solidFill>
                <a:latin typeface="Inter" pitchFamily="34" charset="0"/>
                <a:ea typeface="Inter" pitchFamily="34" charset="-122"/>
                <a:cs typeface="Inter" pitchFamily="34" charset="-120"/>
              </a:rPr>
              <a:t> review policies.</a:t>
            </a:r>
            <a:endParaRPr lang="en-US" sz="2400" dirty="0"/>
          </a:p>
        </p:txBody>
      </p:sp>
      <p:sp>
        <p:nvSpPr>
          <p:cNvPr id="9" name="Text 7"/>
          <p:cNvSpPr/>
          <p:nvPr/>
        </p:nvSpPr>
        <p:spPr>
          <a:xfrm>
            <a:off x="5624713" y="4350901"/>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b="1" kern="0" spc="-30" dirty="0">
                <a:solidFill>
                  <a:srgbClr val="272525"/>
                </a:solidFill>
                <a:latin typeface="Inter" pitchFamily="34" charset="0"/>
                <a:ea typeface="Inter" pitchFamily="34" charset="-122"/>
                <a:cs typeface="Inter" pitchFamily="34" charset="-120"/>
              </a:rPr>
              <a:t>IT teams:</a:t>
            </a:r>
            <a:r>
              <a:rPr lang="en-US" sz="2400" kern="0" spc="-30" dirty="0">
                <a:solidFill>
                  <a:srgbClr val="272525"/>
                </a:solidFill>
                <a:latin typeface="Inter" pitchFamily="34" charset="0"/>
                <a:ea typeface="Inter" pitchFamily="34" charset="-122"/>
                <a:cs typeface="Inter" pitchFamily="34" charset="-120"/>
              </a:rPr>
              <a:t> manage documents.</a:t>
            </a:r>
            <a:endParaRPr lang="en-US" sz="2400" dirty="0"/>
          </a:p>
        </p:txBody>
      </p:sp>
      <p:sp>
        <p:nvSpPr>
          <p:cNvPr id="10" name="Text 8"/>
          <p:cNvSpPr/>
          <p:nvPr/>
        </p:nvSpPr>
        <p:spPr>
          <a:xfrm>
            <a:off x="5624713" y="4718566"/>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b="1" kern="0" spc="-30" dirty="0">
                <a:solidFill>
                  <a:srgbClr val="272525"/>
                </a:solidFill>
                <a:latin typeface="Inter" pitchFamily="34" charset="0"/>
                <a:ea typeface="Inter" pitchFamily="34" charset="-122"/>
                <a:cs typeface="Inter" pitchFamily="34" charset="-120"/>
              </a:rPr>
              <a:t>Non-tech staff:</a:t>
            </a:r>
            <a:r>
              <a:rPr lang="en-US" sz="2400" kern="0" spc="-30" dirty="0">
                <a:solidFill>
                  <a:srgbClr val="272525"/>
                </a:solidFill>
                <a:latin typeface="Inter" pitchFamily="34" charset="0"/>
                <a:ea typeface="Inter" pitchFamily="34" charset="-122"/>
                <a:cs typeface="Inter" pitchFamily="34" charset="-120"/>
              </a:rPr>
              <a:t> need clarity.</a:t>
            </a:r>
            <a:endParaRPr lang="en-US" sz="2400" dirty="0"/>
          </a:p>
        </p:txBody>
      </p:sp>
      <p:sp>
        <p:nvSpPr>
          <p:cNvPr id="11" name="Text 9"/>
          <p:cNvSpPr/>
          <p:nvPr/>
        </p:nvSpPr>
        <p:spPr>
          <a:xfrm>
            <a:off x="5624713" y="5086231"/>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kern="0" spc="-30" dirty="0">
                <a:solidFill>
                  <a:srgbClr val="272525"/>
                </a:solidFill>
                <a:latin typeface="Inter" pitchFamily="34" charset="0"/>
                <a:ea typeface="Inter" pitchFamily="34" charset="-122"/>
                <a:cs typeface="Inter" pitchFamily="34" charset="-120"/>
              </a:rPr>
              <a:t>Anyone struggling with complexity</a:t>
            </a:r>
            <a:endParaRPr lang="en-US" sz="2400" dirty="0"/>
          </a:p>
        </p:txBody>
      </p:sp>
      <p:sp>
        <p:nvSpPr>
          <p:cNvPr id="12" name="Text 10"/>
          <p:cNvSpPr/>
          <p:nvPr/>
        </p:nvSpPr>
        <p:spPr>
          <a:xfrm>
            <a:off x="2226745" y="6825615"/>
            <a:ext cx="1773599" cy="353616"/>
          </a:xfrm>
          <a:prstGeom prst="rect">
            <a:avLst/>
          </a:prstGeom>
          <a:noFill/>
          <a:ln/>
        </p:spPr>
        <p:txBody>
          <a:bodyPr wrap="none" lIns="0" tIns="0" rIns="0" bIns="0" rtlCol="0" anchor="t"/>
          <a:lstStyle/>
          <a:p>
            <a:pPr marL="0" indent="0" algn="l">
              <a:lnSpc>
                <a:spcPts val="2750"/>
              </a:lnSpc>
              <a:buNone/>
            </a:pPr>
            <a:r>
              <a:rPr lang="en-US" sz="2800" b="1" kern="0" spc="-67" dirty="0">
                <a:solidFill>
                  <a:srgbClr val="000000"/>
                </a:solidFill>
                <a:latin typeface="Inter Bold" pitchFamily="34" charset="0"/>
                <a:ea typeface="Inter Bold" pitchFamily="34" charset="-122"/>
                <a:cs typeface="Inter Bold" pitchFamily="34" charset="-120"/>
              </a:rPr>
              <a:t>What the Tool Does</a:t>
            </a:r>
            <a:endParaRPr lang="en-US" sz="2800" dirty="0"/>
          </a:p>
        </p:txBody>
      </p:sp>
      <p:sp>
        <p:nvSpPr>
          <p:cNvPr id="13" name="Text 11"/>
          <p:cNvSpPr/>
          <p:nvPr/>
        </p:nvSpPr>
        <p:spPr>
          <a:xfrm>
            <a:off x="5624713" y="6307098"/>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kern="0" spc="-30" dirty="0">
                <a:solidFill>
                  <a:srgbClr val="272525"/>
                </a:solidFill>
                <a:latin typeface="Inter" pitchFamily="34" charset="0"/>
                <a:ea typeface="Inter" pitchFamily="34" charset="-122"/>
                <a:cs typeface="Inter" pitchFamily="34" charset="-120"/>
              </a:rPr>
              <a:t>Converts policy files.</a:t>
            </a:r>
            <a:endParaRPr lang="en-US" sz="2400" dirty="0"/>
          </a:p>
        </p:txBody>
      </p:sp>
      <p:sp>
        <p:nvSpPr>
          <p:cNvPr id="14" name="Text 12"/>
          <p:cNvSpPr/>
          <p:nvPr/>
        </p:nvSpPr>
        <p:spPr>
          <a:xfrm>
            <a:off x="5624713" y="6674763"/>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kern="0" spc="-30" dirty="0">
                <a:solidFill>
                  <a:srgbClr val="272525"/>
                </a:solidFill>
                <a:latin typeface="Inter" pitchFamily="34" charset="0"/>
                <a:ea typeface="Inter" pitchFamily="34" charset="-122"/>
                <a:cs typeface="Inter" pitchFamily="34" charset="-120"/>
              </a:rPr>
              <a:t>Extracts policy content.</a:t>
            </a:r>
            <a:endParaRPr lang="en-US" sz="2400" dirty="0"/>
          </a:p>
        </p:txBody>
      </p:sp>
      <p:sp>
        <p:nvSpPr>
          <p:cNvPr id="15" name="Text 13"/>
          <p:cNvSpPr/>
          <p:nvPr/>
        </p:nvSpPr>
        <p:spPr>
          <a:xfrm>
            <a:off x="5624713" y="7042428"/>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kern="0" spc="-30" dirty="0">
                <a:solidFill>
                  <a:srgbClr val="272525"/>
                </a:solidFill>
                <a:latin typeface="Inter" pitchFamily="34" charset="0"/>
                <a:ea typeface="Inter" pitchFamily="34" charset="-122"/>
                <a:cs typeface="Inter" pitchFamily="34" charset="-120"/>
              </a:rPr>
              <a:t>Translates technical jargon.</a:t>
            </a:r>
            <a:endParaRPr lang="en-US" sz="2400" dirty="0"/>
          </a:p>
        </p:txBody>
      </p:sp>
      <p:sp>
        <p:nvSpPr>
          <p:cNvPr id="16" name="Text 14"/>
          <p:cNvSpPr/>
          <p:nvPr/>
        </p:nvSpPr>
        <p:spPr>
          <a:xfrm>
            <a:off x="5624713" y="7410093"/>
            <a:ext cx="8345723" cy="301704"/>
          </a:xfrm>
          <a:prstGeom prst="rect">
            <a:avLst/>
          </a:prstGeom>
          <a:noFill/>
          <a:ln/>
        </p:spPr>
        <p:txBody>
          <a:bodyPr wrap="none" lIns="0" tIns="0" rIns="0" bIns="0" rtlCol="0" anchor="t"/>
          <a:lstStyle/>
          <a:p>
            <a:pPr marL="342900" indent="-342900" algn="l">
              <a:lnSpc>
                <a:spcPts val="2350"/>
              </a:lnSpc>
              <a:buSzPct val="100000"/>
              <a:buChar char="•"/>
            </a:pPr>
            <a:r>
              <a:rPr lang="en-US" sz="2400" kern="0" spc="-30" dirty="0">
                <a:solidFill>
                  <a:srgbClr val="272525"/>
                </a:solidFill>
                <a:latin typeface="Inter" pitchFamily="34" charset="0"/>
                <a:ea typeface="Inter" pitchFamily="34" charset="-122"/>
                <a:cs typeface="Inter" pitchFamily="34" charset="-120"/>
              </a:rPr>
              <a:t>Runs fast and lightweight.</a:t>
            </a:r>
            <a:endParaRPr lang="en-US" sz="2400" dirty="0"/>
          </a:p>
        </p:txBody>
      </p:sp>
      <p:sp>
        <p:nvSpPr>
          <p:cNvPr id="19" name="Rectangle 18">
            <a:extLst>
              <a:ext uri="{FF2B5EF4-FFF2-40B4-BE49-F238E27FC236}">
                <a16:creationId xmlns:a16="http://schemas.microsoft.com/office/drawing/2014/main" id="{D0A889A0-3F3C-E8BF-E9A8-8A560AF73A30}"/>
              </a:ext>
            </a:extLst>
          </p:cNvPr>
          <p:cNvSpPr/>
          <p:nvPr/>
        </p:nvSpPr>
        <p:spPr>
          <a:xfrm>
            <a:off x="1675119" y="4114800"/>
            <a:ext cx="3626864" cy="10507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7D5F9019-D5E3-74A1-2CA8-F8F789FC2E73}"/>
              </a:ext>
            </a:extLst>
          </p:cNvPr>
          <p:cNvSpPr/>
          <p:nvPr/>
        </p:nvSpPr>
        <p:spPr>
          <a:xfrm>
            <a:off x="1747736" y="6473654"/>
            <a:ext cx="3626864" cy="10507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2C16310C-BD4C-980D-3D7B-FB710B249B54}"/>
              </a:ext>
            </a:extLst>
          </p:cNvPr>
          <p:cNvSpPr/>
          <p:nvPr/>
        </p:nvSpPr>
        <p:spPr>
          <a:xfrm>
            <a:off x="1904359" y="1986865"/>
            <a:ext cx="3626864" cy="10507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a:extLst>
              <a:ext uri="{FF2B5EF4-FFF2-40B4-BE49-F238E27FC236}">
                <a16:creationId xmlns:a16="http://schemas.microsoft.com/office/drawing/2014/main" id="{360DE40D-D749-2593-D433-9088A2A5132D}"/>
              </a:ext>
            </a:extLst>
          </p:cNvPr>
          <p:cNvPicPr>
            <a:picLocks noChangeAspect="1"/>
          </p:cNvPicPr>
          <p:nvPr/>
        </p:nvPicPr>
        <p:blipFill>
          <a:blip r:embed="rId3"/>
          <a:stretch>
            <a:fillRect/>
          </a:stretch>
        </p:blipFill>
        <p:spPr>
          <a:xfrm>
            <a:off x="11821694" y="7309073"/>
            <a:ext cx="2743583" cy="88594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937623"/>
            <a:ext cx="8105775" cy="708779"/>
          </a:xfrm>
          <a:prstGeom prst="rect">
            <a:avLst/>
          </a:prstGeom>
          <a:noFill/>
          <a:ln/>
        </p:spPr>
        <p:txBody>
          <a:bodyPr wrap="none" lIns="0" tIns="0" rIns="0" bIns="0" rtlCol="0" anchor="t"/>
          <a:lstStyle/>
          <a:p>
            <a:pPr marL="0" indent="0" algn="l">
              <a:lnSpc>
                <a:spcPts val="5550"/>
              </a:lnSpc>
              <a:buNone/>
            </a:pPr>
            <a:r>
              <a:rPr lang="en-US" sz="5400" b="1" kern="0" spc="-134" dirty="0">
                <a:solidFill>
                  <a:srgbClr val="000000"/>
                </a:solidFill>
                <a:latin typeface="Inter Bold" pitchFamily="34" charset="0"/>
                <a:ea typeface="Inter Bold" pitchFamily="34" charset="-122"/>
                <a:cs typeface="Inter Bold" pitchFamily="34" charset="-120"/>
              </a:rPr>
              <a:t>Built With Simplicity and Power</a:t>
            </a:r>
            <a:endParaRPr lang="en-US" sz="5400" dirty="0"/>
          </a:p>
        </p:txBody>
      </p:sp>
      <p:sp>
        <p:nvSpPr>
          <p:cNvPr id="3" name="Text 1"/>
          <p:cNvSpPr/>
          <p:nvPr/>
        </p:nvSpPr>
        <p:spPr>
          <a:xfrm>
            <a:off x="793790" y="310003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kern="0" spc="-36" dirty="0">
                <a:solidFill>
                  <a:srgbClr val="272525"/>
                </a:solidFill>
                <a:latin typeface="Inter" pitchFamily="34" charset="0"/>
                <a:ea typeface="Inter" pitchFamily="34" charset="-122"/>
                <a:cs typeface="Inter" pitchFamily="34" charset="-120"/>
              </a:rPr>
              <a:t>Python:</a:t>
            </a:r>
            <a:r>
              <a:rPr lang="en-US" sz="2400" kern="0" spc="-36" dirty="0">
                <a:solidFill>
                  <a:srgbClr val="272525"/>
                </a:solidFill>
                <a:latin typeface="Inter" pitchFamily="34" charset="0"/>
                <a:ea typeface="Inter" pitchFamily="34" charset="-122"/>
                <a:cs typeface="Inter" pitchFamily="34" charset="-120"/>
              </a:rPr>
              <a:t> Main language.</a:t>
            </a:r>
            <a:endParaRPr lang="en-US" sz="2400" dirty="0"/>
          </a:p>
        </p:txBody>
      </p:sp>
      <p:sp>
        <p:nvSpPr>
          <p:cNvPr id="4" name="Text 2"/>
          <p:cNvSpPr/>
          <p:nvPr/>
        </p:nvSpPr>
        <p:spPr>
          <a:xfrm>
            <a:off x="793790" y="354222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kern="0" spc="-36" dirty="0">
                <a:solidFill>
                  <a:srgbClr val="272525"/>
                </a:solidFill>
                <a:latin typeface="Inter" pitchFamily="34" charset="0"/>
                <a:ea typeface="Inter" pitchFamily="34" charset="-122"/>
                <a:cs typeface="Inter" pitchFamily="34" charset="-120"/>
              </a:rPr>
              <a:t>Streamlit:</a:t>
            </a:r>
            <a:r>
              <a:rPr lang="en-US" sz="2400" kern="0" spc="-36" dirty="0">
                <a:solidFill>
                  <a:srgbClr val="272525"/>
                </a:solidFill>
                <a:latin typeface="Inter" pitchFamily="34" charset="0"/>
                <a:ea typeface="Inter" pitchFamily="34" charset="-122"/>
                <a:cs typeface="Inter" pitchFamily="34" charset="-120"/>
              </a:rPr>
              <a:t> App interface.</a:t>
            </a:r>
            <a:endParaRPr lang="en-US" sz="2400" dirty="0"/>
          </a:p>
        </p:txBody>
      </p:sp>
      <p:sp>
        <p:nvSpPr>
          <p:cNvPr id="5" name="Text 3"/>
          <p:cNvSpPr/>
          <p:nvPr/>
        </p:nvSpPr>
        <p:spPr>
          <a:xfrm>
            <a:off x="793790" y="398442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kern="0" spc="-36" dirty="0">
                <a:solidFill>
                  <a:srgbClr val="272525"/>
                </a:solidFill>
                <a:latin typeface="Inter" pitchFamily="34" charset="0"/>
                <a:ea typeface="Inter" pitchFamily="34" charset="-122"/>
                <a:cs typeface="Inter" pitchFamily="34" charset="-120"/>
              </a:rPr>
              <a:t>NLP Models:</a:t>
            </a:r>
            <a:r>
              <a:rPr lang="en-US" sz="2400" kern="0" spc="-36" dirty="0">
                <a:solidFill>
                  <a:srgbClr val="272525"/>
                </a:solidFill>
                <a:latin typeface="Inter" pitchFamily="34" charset="0"/>
                <a:ea typeface="Inter" pitchFamily="34" charset="-122"/>
                <a:cs typeface="Inter" pitchFamily="34" charset="-120"/>
              </a:rPr>
              <a:t> Explanations.</a:t>
            </a:r>
            <a:endParaRPr lang="en-US" sz="2400" dirty="0"/>
          </a:p>
        </p:txBody>
      </p:sp>
      <p:sp>
        <p:nvSpPr>
          <p:cNvPr id="6" name="Text 4"/>
          <p:cNvSpPr/>
          <p:nvPr/>
        </p:nvSpPr>
        <p:spPr>
          <a:xfrm>
            <a:off x="793790" y="442662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kern="0" spc="-36" dirty="0">
                <a:solidFill>
                  <a:srgbClr val="272525"/>
                </a:solidFill>
                <a:latin typeface="Inter" pitchFamily="34" charset="0"/>
                <a:ea typeface="Inter" pitchFamily="34" charset="-122"/>
                <a:cs typeface="Inter" pitchFamily="34" charset="-120"/>
              </a:rPr>
              <a:t>utils.py:</a:t>
            </a:r>
            <a:r>
              <a:rPr lang="en-US" sz="2400" kern="0" spc="-36" dirty="0">
                <a:solidFill>
                  <a:srgbClr val="272525"/>
                </a:solidFill>
                <a:latin typeface="Inter" pitchFamily="34" charset="0"/>
                <a:ea typeface="Inter" pitchFamily="34" charset="-122"/>
                <a:cs typeface="Inter" pitchFamily="34" charset="-120"/>
              </a:rPr>
              <a:t> File processing.</a:t>
            </a:r>
            <a:endParaRPr lang="en-US" sz="2400" dirty="0"/>
          </a:p>
        </p:txBody>
      </p:sp>
      <p:sp>
        <p:nvSpPr>
          <p:cNvPr id="7" name="Text 5"/>
          <p:cNvSpPr/>
          <p:nvPr/>
        </p:nvSpPr>
        <p:spPr>
          <a:xfrm>
            <a:off x="793790" y="486882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400" b="1" kern="0" spc="-36" dirty="0">
                <a:solidFill>
                  <a:srgbClr val="272525"/>
                </a:solidFill>
                <a:latin typeface="Inter" pitchFamily="34" charset="0"/>
                <a:ea typeface="Inter" pitchFamily="34" charset="-122"/>
                <a:cs typeface="Inter" pitchFamily="34" charset="-120"/>
              </a:rPr>
              <a:t>policy_explainer.py:</a:t>
            </a:r>
            <a:r>
              <a:rPr lang="en-US" sz="2400" kern="0" spc="-36" dirty="0">
                <a:solidFill>
                  <a:srgbClr val="272525"/>
                </a:solidFill>
                <a:latin typeface="Inter" pitchFamily="34" charset="0"/>
                <a:ea typeface="Inter" pitchFamily="34" charset="-122"/>
                <a:cs typeface="Inter" pitchFamily="34" charset="-120"/>
              </a:rPr>
              <a:t> Core module.</a:t>
            </a:r>
            <a:endParaRPr lang="en-US" sz="2400" dirty="0"/>
          </a:p>
        </p:txBody>
      </p:sp>
      <p:sp>
        <p:nvSpPr>
          <p:cNvPr id="8" name="Text 6"/>
          <p:cNvSpPr/>
          <p:nvPr/>
        </p:nvSpPr>
        <p:spPr>
          <a:xfrm>
            <a:off x="793790" y="5311021"/>
            <a:ext cx="13042821" cy="362903"/>
          </a:xfrm>
          <a:prstGeom prst="rect">
            <a:avLst/>
          </a:prstGeom>
          <a:noFill/>
          <a:ln/>
        </p:spPr>
        <p:txBody>
          <a:bodyPr wrap="none" lIns="0" tIns="0" rIns="0" bIns="0" rtlCol="0" anchor="t"/>
          <a:lstStyle/>
          <a:p>
            <a:pPr algn="l">
              <a:lnSpc>
                <a:spcPts val="2850"/>
              </a:lnSpc>
              <a:buSzPct val="100000"/>
            </a:pPr>
            <a:endParaRPr lang="en-US" sz="2400" dirty="0"/>
          </a:p>
        </p:txBody>
      </p:sp>
      <p:sp>
        <p:nvSpPr>
          <p:cNvPr id="9" name="Text 7"/>
          <p:cNvSpPr/>
          <p:nvPr/>
        </p:nvSpPr>
        <p:spPr>
          <a:xfrm>
            <a:off x="793790" y="5929074"/>
            <a:ext cx="13042821" cy="362903"/>
          </a:xfrm>
          <a:prstGeom prst="rect">
            <a:avLst/>
          </a:prstGeom>
          <a:noFill/>
          <a:ln/>
        </p:spPr>
        <p:txBody>
          <a:bodyPr wrap="none" lIns="0" tIns="0" rIns="0" bIns="0" rtlCol="0" anchor="t"/>
          <a:lstStyle/>
          <a:p>
            <a:pPr marL="0" indent="0" algn="l">
              <a:lnSpc>
                <a:spcPts val="2850"/>
              </a:lnSpc>
              <a:buNone/>
            </a:pPr>
            <a:endParaRPr lang="en-US" sz="2400" dirty="0"/>
          </a:p>
        </p:txBody>
      </p:sp>
      <p:pic>
        <p:nvPicPr>
          <p:cNvPr id="11" name="Picture 10">
            <a:extLst>
              <a:ext uri="{FF2B5EF4-FFF2-40B4-BE49-F238E27FC236}">
                <a16:creationId xmlns:a16="http://schemas.microsoft.com/office/drawing/2014/main" id="{BE095071-D425-EE24-B316-F8FCD1748984}"/>
              </a:ext>
            </a:extLst>
          </p:cNvPr>
          <p:cNvPicPr>
            <a:picLocks noChangeAspect="1"/>
          </p:cNvPicPr>
          <p:nvPr/>
        </p:nvPicPr>
        <p:blipFill>
          <a:blip r:embed="rId3"/>
          <a:stretch>
            <a:fillRect/>
          </a:stretch>
        </p:blipFill>
        <p:spPr>
          <a:xfrm>
            <a:off x="11886817" y="7324696"/>
            <a:ext cx="2743583" cy="88594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379821"/>
            <a:ext cx="5670590" cy="708779"/>
          </a:xfrm>
          <a:prstGeom prst="rect">
            <a:avLst/>
          </a:prstGeom>
          <a:noFill/>
          <a:ln/>
        </p:spPr>
        <p:txBody>
          <a:bodyPr wrap="none" lIns="0" tIns="0" rIns="0" bIns="0" rtlCol="0" anchor="t"/>
          <a:lstStyle/>
          <a:p>
            <a:pPr marL="0" indent="0" algn="l">
              <a:lnSpc>
                <a:spcPts val="5550"/>
              </a:lnSpc>
              <a:buNone/>
            </a:pPr>
            <a:r>
              <a:rPr lang="en-US" sz="2800" b="1" kern="0" spc="-134" dirty="0">
                <a:solidFill>
                  <a:srgbClr val="000000"/>
                </a:solidFill>
                <a:latin typeface="Inter Bold" pitchFamily="34" charset="0"/>
                <a:ea typeface="Inter Bold" pitchFamily="34" charset="-122"/>
                <a:cs typeface="Inter Bold" pitchFamily="34" charset="-120"/>
              </a:rPr>
              <a:t>How It Works</a:t>
            </a:r>
            <a:endParaRPr lang="en-US" sz="2800" dirty="0"/>
          </a:p>
        </p:txBody>
      </p:sp>
      <p:sp>
        <p:nvSpPr>
          <p:cNvPr id="3" name="Text 1"/>
          <p:cNvSpPr/>
          <p:nvPr/>
        </p:nvSpPr>
        <p:spPr>
          <a:xfrm>
            <a:off x="793790" y="354222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800" kern="0" spc="-36" dirty="0">
                <a:solidFill>
                  <a:srgbClr val="272525"/>
                </a:solidFill>
                <a:latin typeface="Inter" pitchFamily="34" charset="0"/>
                <a:ea typeface="Inter" pitchFamily="34" charset="-122"/>
                <a:cs typeface="Inter" pitchFamily="34" charset="-120"/>
              </a:rPr>
              <a:t>User uploads a document.</a:t>
            </a:r>
            <a:endParaRPr lang="en-US" sz="2800" dirty="0"/>
          </a:p>
        </p:txBody>
      </p:sp>
      <p:sp>
        <p:nvSpPr>
          <p:cNvPr id="4" name="Text 2"/>
          <p:cNvSpPr/>
          <p:nvPr/>
        </p:nvSpPr>
        <p:spPr>
          <a:xfrm>
            <a:off x="793790" y="398442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800" kern="0" spc="-36" dirty="0">
                <a:solidFill>
                  <a:srgbClr val="272525"/>
                </a:solidFill>
                <a:latin typeface="Inter" pitchFamily="34" charset="0"/>
                <a:ea typeface="Inter" pitchFamily="34" charset="-122"/>
                <a:cs typeface="Inter" pitchFamily="34" charset="-120"/>
              </a:rPr>
              <a:t>Tool parses the file.</a:t>
            </a:r>
            <a:endParaRPr lang="en-US" sz="2800" dirty="0"/>
          </a:p>
        </p:txBody>
      </p:sp>
      <p:sp>
        <p:nvSpPr>
          <p:cNvPr id="5" name="Text 3"/>
          <p:cNvSpPr/>
          <p:nvPr/>
        </p:nvSpPr>
        <p:spPr>
          <a:xfrm>
            <a:off x="793790" y="442662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800" kern="0" spc="-36" dirty="0">
                <a:solidFill>
                  <a:srgbClr val="272525"/>
                </a:solidFill>
                <a:latin typeface="Inter" pitchFamily="34" charset="0"/>
                <a:ea typeface="Inter" pitchFamily="34" charset="-122"/>
                <a:cs typeface="Inter" pitchFamily="34" charset="-120"/>
              </a:rPr>
              <a:t>Policy terms are detected.</a:t>
            </a:r>
            <a:endParaRPr lang="en-US" sz="2800" dirty="0"/>
          </a:p>
        </p:txBody>
      </p:sp>
      <p:sp>
        <p:nvSpPr>
          <p:cNvPr id="6" name="Text 4"/>
          <p:cNvSpPr/>
          <p:nvPr/>
        </p:nvSpPr>
        <p:spPr>
          <a:xfrm>
            <a:off x="793790" y="486882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800" kern="0" spc="-36" dirty="0">
                <a:solidFill>
                  <a:srgbClr val="272525"/>
                </a:solidFill>
                <a:latin typeface="Inter" pitchFamily="34" charset="0"/>
                <a:ea typeface="Inter" pitchFamily="34" charset="-122"/>
                <a:cs typeface="Inter" pitchFamily="34" charset="-120"/>
              </a:rPr>
              <a:t>Summaries are generated.</a:t>
            </a:r>
          </a:p>
          <a:p>
            <a:pPr algn="l">
              <a:lnSpc>
                <a:spcPts val="2850"/>
              </a:lnSpc>
              <a:buSzPct val="100000"/>
            </a:pPr>
            <a:endParaRPr lang="en-US" sz="2800" dirty="0"/>
          </a:p>
        </p:txBody>
      </p:sp>
      <p:sp>
        <p:nvSpPr>
          <p:cNvPr id="7" name="Text 5"/>
          <p:cNvSpPr/>
          <p:nvPr/>
        </p:nvSpPr>
        <p:spPr>
          <a:xfrm>
            <a:off x="793790" y="5486876"/>
            <a:ext cx="13042821" cy="362903"/>
          </a:xfrm>
          <a:prstGeom prst="rect">
            <a:avLst/>
          </a:prstGeom>
          <a:noFill/>
          <a:ln/>
        </p:spPr>
        <p:txBody>
          <a:bodyPr wrap="none" lIns="0" tIns="0" rIns="0" bIns="0" rtlCol="0" anchor="t"/>
          <a:lstStyle/>
          <a:p>
            <a:pPr marL="0" indent="0" algn="l">
              <a:lnSpc>
                <a:spcPts val="2850"/>
              </a:lnSpc>
              <a:buNone/>
            </a:pPr>
            <a:r>
              <a:rPr lang="en-US" sz="2800" kern="0" spc="-36" dirty="0">
                <a:solidFill>
                  <a:srgbClr val="272525"/>
                </a:solidFill>
                <a:latin typeface="Inter" pitchFamily="34" charset="0"/>
                <a:ea typeface="Inter" pitchFamily="34" charset="-122"/>
                <a:cs typeface="Inter" pitchFamily="34" charset="-120"/>
              </a:rPr>
              <a:t> Two options: Summarize, or create a draft out of the prompt.</a:t>
            </a:r>
            <a:endParaRPr lang="en-US" sz="2800" dirty="0"/>
          </a:p>
        </p:txBody>
      </p:sp>
      <p:pic>
        <p:nvPicPr>
          <p:cNvPr id="9" name="Picture 8">
            <a:extLst>
              <a:ext uri="{FF2B5EF4-FFF2-40B4-BE49-F238E27FC236}">
                <a16:creationId xmlns:a16="http://schemas.microsoft.com/office/drawing/2014/main" id="{2EBA073A-A567-87EE-20A8-18AB424E7EC8}"/>
              </a:ext>
            </a:extLst>
          </p:cNvPr>
          <p:cNvPicPr>
            <a:picLocks noChangeAspect="1"/>
          </p:cNvPicPr>
          <p:nvPr/>
        </p:nvPicPr>
        <p:blipFill>
          <a:blip r:embed="rId3"/>
          <a:stretch>
            <a:fillRect/>
          </a:stretch>
        </p:blipFill>
        <p:spPr>
          <a:xfrm>
            <a:off x="11886817" y="7301389"/>
            <a:ext cx="2743583" cy="885949"/>
          </a:xfrm>
          <a:prstGeom prst="rect">
            <a:avLst/>
          </a:prstGeom>
        </p:spPr>
      </p:pic>
      <p:pic>
        <p:nvPicPr>
          <p:cNvPr id="11" name="Picture 10">
            <a:extLst>
              <a:ext uri="{FF2B5EF4-FFF2-40B4-BE49-F238E27FC236}">
                <a16:creationId xmlns:a16="http://schemas.microsoft.com/office/drawing/2014/main" id="{23CAE97A-E78B-2599-9448-59C680FEA345}"/>
              </a:ext>
            </a:extLst>
          </p:cNvPr>
          <p:cNvPicPr>
            <a:picLocks noChangeAspect="1"/>
          </p:cNvPicPr>
          <p:nvPr/>
        </p:nvPicPr>
        <p:blipFill>
          <a:blip r:embed="rId4"/>
          <a:stretch>
            <a:fillRect/>
          </a:stretch>
        </p:blipFill>
        <p:spPr>
          <a:xfrm>
            <a:off x="9529928" y="936422"/>
            <a:ext cx="3857301" cy="52116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840224"/>
            <a:ext cx="5926574"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From Complex to Clear</a:t>
            </a:r>
            <a:endParaRPr lang="en-US" sz="4450" dirty="0"/>
          </a:p>
        </p:txBody>
      </p:sp>
      <p:sp>
        <p:nvSpPr>
          <p:cNvPr id="3" name="Text 1"/>
          <p:cNvSpPr/>
          <p:nvPr/>
        </p:nvSpPr>
        <p:spPr>
          <a:xfrm>
            <a:off x="793790" y="1889165"/>
            <a:ext cx="3402330" cy="425291"/>
          </a:xfrm>
          <a:prstGeom prst="rect">
            <a:avLst/>
          </a:prstGeom>
          <a:noFill/>
          <a:ln/>
        </p:spPr>
        <p:txBody>
          <a:bodyPr wrap="none" lIns="0" tIns="0" rIns="0" bIns="0" rtlCol="0" anchor="t"/>
          <a:lstStyle/>
          <a:p>
            <a:pPr marL="0" indent="0" algn="l">
              <a:lnSpc>
                <a:spcPts val="3300"/>
              </a:lnSpc>
              <a:buNone/>
            </a:pPr>
            <a:r>
              <a:rPr lang="en-US" sz="2650" b="1" kern="0" spc="-80" dirty="0">
                <a:solidFill>
                  <a:srgbClr val="000000"/>
                </a:solidFill>
                <a:latin typeface="Inter Bold" pitchFamily="34" charset="0"/>
                <a:ea typeface="Inter Bold" pitchFamily="34" charset="-122"/>
                <a:cs typeface="Inter Bold" pitchFamily="34" charset="-120"/>
              </a:rPr>
              <a:t>Before</a:t>
            </a:r>
            <a:endParaRPr lang="en-US" sz="2650" dirty="0"/>
          </a:p>
        </p:txBody>
      </p:sp>
      <p:sp>
        <p:nvSpPr>
          <p:cNvPr id="4" name="Text 2"/>
          <p:cNvSpPr/>
          <p:nvPr/>
        </p:nvSpPr>
        <p:spPr>
          <a:xfrm>
            <a:off x="860612" y="2385298"/>
            <a:ext cx="13042821" cy="1389222"/>
          </a:xfrm>
          <a:prstGeom prst="rect">
            <a:avLst/>
          </a:prstGeom>
          <a:noFill/>
          <a:ln/>
        </p:spPr>
        <p:txBody>
          <a:bodyPr wrap="square" lIns="0" tIns="0" rIns="0" bIns="0" rtlCol="0" anchor="t"/>
          <a:lstStyle/>
          <a:p>
            <a:pPr>
              <a:lnSpc>
                <a:spcPts val="2850"/>
              </a:lnSpc>
            </a:pPr>
            <a:r>
              <a:rPr lang="en-US" sz="1600" dirty="0"/>
              <a:t>In accordance with the Comprehensive Data Governance and Digital Accountability Framework (CDGDAF) of 2025, all entities operating within the jurisdiction of the Unified Digital Compliance Zone (UDCZ) are mandated to implement federated data stewardship protocols by Q3 of the fiscal year. These protocols must include, but are not limited to, zero-trust access models, cryptographic attestation for cross-border data exchange, and adaptive AI auditing layers that dynamically adjust to risk thresholds and sector-specific regulatory parameters. Furthermore, organizations must establish Data Ethics Oversight Boards (DEOBs), composed of interdisciplinary professionals, to ensure alignment with the Multilateral AI and Data Usage Accord (MADUA), particularly with respect to algorithmic transparency, purpose limitation, and biometric data minimization. Non-compliance beyond the transition grace period will invoke escalating penalties under Article 17(b) of the Digital Sovereignty and Fair Processing Statute (DSFPS), including potential suspension of digital service licenses and mandatory third-party compliance audits. Entities must also publish annual Algorithmic Impact Statements (AIS) detailing model provenance, fairness interventions, and redressal mechanisms, which will be subject to peer review under the Open Compliance Verification Scheme (OCVS) administered by the Global Digital Trust Consortium (GDTC).</a:t>
            </a:r>
          </a:p>
          <a:p>
            <a:pPr marL="0" indent="0" algn="l">
              <a:lnSpc>
                <a:spcPts val="2850"/>
              </a:lnSpc>
              <a:buNone/>
            </a:pPr>
            <a:endParaRPr lang="en-US" sz="1750" dirty="0">
              <a:latin typeface="Sitka Display" pitchFamily="2" charset="0"/>
            </a:endParaRPr>
          </a:p>
        </p:txBody>
      </p:sp>
      <p:sp>
        <p:nvSpPr>
          <p:cNvPr id="5" name="Text 3"/>
          <p:cNvSpPr/>
          <p:nvPr/>
        </p:nvSpPr>
        <p:spPr>
          <a:xfrm>
            <a:off x="860612" y="6558583"/>
            <a:ext cx="3402330" cy="425291"/>
          </a:xfrm>
          <a:prstGeom prst="rect">
            <a:avLst/>
          </a:prstGeom>
          <a:noFill/>
          <a:ln/>
        </p:spPr>
        <p:txBody>
          <a:bodyPr wrap="none" lIns="0" tIns="0" rIns="0" bIns="0" rtlCol="0" anchor="t"/>
          <a:lstStyle/>
          <a:p>
            <a:pPr marL="0" indent="0" algn="l">
              <a:lnSpc>
                <a:spcPts val="3300"/>
              </a:lnSpc>
              <a:buNone/>
            </a:pPr>
            <a:r>
              <a:rPr lang="en-US" sz="2650" b="1" kern="0" spc="-80" dirty="0">
                <a:solidFill>
                  <a:srgbClr val="000000"/>
                </a:solidFill>
                <a:latin typeface="Inter Bold" pitchFamily="34" charset="0"/>
                <a:ea typeface="Inter Bold" pitchFamily="34" charset="-122"/>
                <a:cs typeface="Inter Bold" pitchFamily="34" charset="-120"/>
              </a:rPr>
              <a:t>After</a:t>
            </a:r>
            <a:endParaRPr lang="en-US" sz="2650" dirty="0"/>
          </a:p>
        </p:txBody>
      </p:sp>
      <p:sp>
        <p:nvSpPr>
          <p:cNvPr id="6" name="Text 4"/>
          <p:cNvSpPr/>
          <p:nvPr/>
        </p:nvSpPr>
        <p:spPr>
          <a:xfrm>
            <a:off x="860612" y="4848814"/>
            <a:ext cx="12975999" cy="2540444"/>
          </a:xfrm>
          <a:prstGeom prst="rect">
            <a:avLst/>
          </a:prstGeom>
          <a:noFill/>
          <a:ln/>
        </p:spPr>
        <p:txBody>
          <a:bodyPr wrap="square" lIns="0" tIns="0" rIns="0" bIns="0" rtlCol="0" anchor="t"/>
          <a:lstStyle/>
          <a:p>
            <a:pPr marL="0" indent="0" algn="l">
              <a:lnSpc>
                <a:spcPts val="2850"/>
              </a:lnSpc>
              <a:buNone/>
            </a:pPr>
            <a:endParaRPr lang="en-US" sz="1750" dirty="0"/>
          </a:p>
        </p:txBody>
      </p:sp>
      <p:pic>
        <p:nvPicPr>
          <p:cNvPr id="8" name="Picture 7">
            <a:extLst>
              <a:ext uri="{FF2B5EF4-FFF2-40B4-BE49-F238E27FC236}">
                <a16:creationId xmlns:a16="http://schemas.microsoft.com/office/drawing/2014/main" id="{CCE6EFA9-AFAE-667A-D4E0-3EDFD8A5216C}"/>
              </a:ext>
            </a:extLst>
          </p:cNvPr>
          <p:cNvPicPr>
            <a:picLocks noChangeAspect="1"/>
          </p:cNvPicPr>
          <p:nvPr/>
        </p:nvPicPr>
        <p:blipFill>
          <a:blip r:embed="rId3"/>
          <a:stretch>
            <a:fillRect/>
          </a:stretch>
        </p:blipFill>
        <p:spPr>
          <a:xfrm>
            <a:off x="11886817" y="7343651"/>
            <a:ext cx="2743583" cy="88594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5B81C-7C11-7718-40D1-01DD5CA9BACF}"/>
              </a:ext>
            </a:extLst>
          </p:cNvPr>
          <p:cNvSpPr txBox="1"/>
          <p:nvPr/>
        </p:nvSpPr>
        <p:spPr>
          <a:xfrm>
            <a:off x="322729" y="329149"/>
            <a:ext cx="10650071" cy="5632311"/>
          </a:xfrm>
          <a:prstGeom prst="rect">
            <a:avLst/>
          </a:prstGeom>
          <a:noFill/>
        </p:spPr>
        <p:txBody>
          <a:bodyPr wrap="square">
            <a:spAutoFit/>
          </a:bodyPr>
          <a:lstStyle/>
          <a:p>
            <a:pPr algn="l">
              <a:buNone/>
            </a:pPr>
            <a:r>
              <a:rPr lang="en-US" b="1" i="0" dirty="0">
                <a:solidFill>
                  <a:srgbClr val="31333F"/>
                </a:solidFill>
                <a:effectLst/>
                <a:latin typeface="Source Sans Pro" panose="020B0503030403020204" pitchFamily="34" charset="0"/>
              </a:rPr>
              <a:t>Processed Result</a:t>
            </a:r>
          </a:p>
          <a:p>
            <a:pPr algn="l">
              <a:buNone/>
            </a:pPr>
            <a:r>
              <a:rPr lang="en-US" b="1" i="0" dirty="0">
                <a:solidFill>
                  <a:srgbClr val="31333F"/>
                </a:solidFill>
                <a:effectLst/>
                <a:latin typeface="Source Sans Pro" panose="020B0503030403020204" pitchFamily="34" charset="0"/>
              </a:rPr>
              <a:t>Main Points</a:t>
            </a:r>
          </a:p>
          <a:p>
            <a:pPr algn="l">
              <a:buNone/>
            </a:pPr>
            <a:r>
              <a:rPr lang="en-US" b="0" i="0" dirty="0">
                <a:solidFill>
                  <a:srgbClr val="31333F"/>
                </a:solidFill>
                <a:effectLst/>
                <a:latin typeface="Source Sans Pro" panose="020B0503030403020204" pitchFamily="34" charset="0"/>
              </a:rPr>
              <a:t>• All organizations in the Unified Digital Compliance Zone must implement data stewardship protocols by Q3 of the fiscal year. • These protocols include zero-trust access, cryptographic attestation, and adaptive AI auditing. • Organizations must also establish Data Ethics Oversight Boards to ensure alignment with the Multilateral AI and Data Usage Accord. • Non-compliance will result in escalating penalties, including potential license suspension and mandatory audits. • Annual Algorithmic Impact Statements must be published and reviewed under the Open Compliance Verification Scheme.</a:t>
            </a:r>
          </a:p>
          <a:p>
            <a:pPr algn="l">
              <a:buNone/>
            </a:pPr>
            <a:r>
              <a:rPr lang="en-US" b="1" i="0" dirty="0">
                <a:solidFill>
                  <a:srgbClr val="31333F"/>
                </a:solidFill>
                <a:effectLst/>
                <a:latin typeface="Source Sans Pro" panose="020B0503030403020204" pitchFamily="34" charset="0"/>
              </a:rPr>
              <a:t>What This Means For You</a:t>
            </a:r>
          </a:p>
          <a:p>
            <a:pPr algn="l">
              <a:buNone/>
            </a:pPr>
            <a:r>
              <a:rPr lang="en-US" b="0" i="0" dirty="0">
                <a:solidFill>
                  <a:srgbClr val="31333F"/>
                </a:solidFill>
                <a:effectLst/>
                <a:latin typeface="Source Sans Pro" panose="020B0503030403020204" pitchFamily="34" charset="0"/>
              </a:rPr>
              <a:t>• If your organization is in the Unified Digital Compliance Zone, you need to implement new data protocols and establish a Data Ethics Oversight Board by Q3 of the fiscal year. • Failure to comply will result in penalties, including potential loss of digital service licenses.</a:t>
            </a:r>
          </a:p>
          <a:p>
            <a:pPr algn="l">
              <a:buNone/>
            </a:pPr>
            <a:r>
              <a:rPr lang="en-US" b="1" i="0" dirty="0">
                <a:solidFill>
                  <a:srgbClr val="31333F"/>
                </a:solidFill>
                <a:effectLst/>
                <a:latin typeface="Source Sans Pro" panose="020B0503030403020204" pitchFamily="34" charset="0"/>
              </a:rPr>
              <a:t>Important Details</a:t>
            </a:r>
          </a:p>
          <a:p>
            <a:pPr algn="l">
              <a:buNone/>
            </a:pPr>
            <a:r>
              <a:rPr lang="en-US" b="0" i="0" dirty="0">
                <a:solidFill>
                  <a:srgbClr val="31333F"/>
                </a:solidFill>
                <a:effectLst/>
                <a:latin typeface="Source Sans Pro" panose="020B0503030403020204" pitchFamily="34" charset="0"/>
              </a:rPr>
              <a:t>• The transition grace period for compliance is not specified in the text. • The Global Digital Trust Consortium oversees the Open Compliance Verification Scheme for Algorithmic Impact Statements.</a:t>
            </a:r>
          </a:p>
          <a:p>
            <a:pPr algn="l">
              <a:buNone/>
            </a:pPr>
            <a:r>
              <a:rPr lang="en-US" b="1" i="0" dirty="0">
                <a:solidFill>
                  <a:srgbClr val="31333F"/>
                </a:solidFill>
                <a:effectLst/>
                <a:latin typeface="Source Sans Pro" panose="020B0503030403020204" pitchFamily="34" charset="0"/>
              </a:rPr>
              <a:t>Examples</a:t>
            </a:r>
          </a:p>
          <a:p>
            <a:pPr algn="l"/>
            <a:r>
              <a:rPr lang="en-US" b="0" i="0" dirty="0">
                <a:solidFill>
                  <a:srgbClr val="31333F"/>
                </a:solidFill>
                <a:effectLst/>
                <a:latin typeface="Source Sans Pro" panose="020B0503030403020204" pitchFamily="34" charset="0"/>
              </a:rPr>
              <a:t>• Zero-trust access means requiring verification for every interaction with data, not just logins. • Cryptographic attestation is a way to ensure data security during cross-border exchange. • Adaptive AI auditing adjusts to changing risks and regulatory requirements. • The Data Ethics Oversight Board ensures transparency, purpose limitation, and biometric data minimization in the use of algorithms.</a:t>
            </a:r>
          </a:p>
        </p:txBody>
      </p:sp>
      <p:pic>
        <p:nvPicPr>
          <p:cNvPr id="5" name="Picture 4">
            <a:extLst>
              <a:ext uri="{FF2B5EF4-FFF2-40B4-BE49-F238E27FC236}">
                <a16:creationId xmlns:a16="http://schemas.microsoft.com/office/drawing/2014/main" id="{5699E5FC-29B5-AA89-251A-80AC3AB8ABC2}"/>
              </a:ext>
            </a:extLst>
          </p:cNvPr>
          <p:cNvPicPr>
            <a:picLocks noChangeAspect="1"/>
          </p:cNvPicPr>
          <p:nvPr/>
        </p:nvPicPr>
        <p:blipFill>
          <a:blip r:embed="rId2"/>
          <a:stretch>
            <a:fillRect/>
          </a:stretch>
        </p:blipFill>
        <p:spPr>
          <a:xfrm>
            <a:off x="11829659" y="7305546"/>
            <a:ext cx="2800741" cy="924054"/>
          </a:xfrm>
          <a:prstGeom prst="rect">
            <a:avLst/>
          </a:prstGeom>
        </p:spPr>
      </p:pic>
    </p:spTree>
    <p:extLst>
      <p:ext uri="{BB962C8B-B14F-4D97-AF65-F5344CB8AC3E}">
        <p14:creationId xmlns:p14="http://schemas.microsoft.com/office/powerpoint/2010/main" val="2720530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233F55D-6210-E8DB-365F-9D0D5A7028EF}"/>
              </a:ext>
            </a:extLst>
          </p:cNvPr>
          <p:cNvSpPr txBox="1"/>
          <p:nvPr/>
        </p:nvSpPr>
        <p:spPr>
          <a:xfrm>
            <a:off x="1759644" y="568618"/>
            <a:ext cx="2796988" cy="707886"/>
          </a:xfrm>
          <a:prstGeom prst="rect">
            <a:avLst/>
          </a:prstGeom>
          <a:noFill/>
        </p:spPr>
        <p:txBody>
          <a:bodyPr wrap="square" rtlCol="0">
            <a:spAutoFit/>
          </a:bodyPr>
          <a:lstStyle/>
          <a:p>
            <a:r>
              <a:rPr lang="en-IN" sz="2000" b="1" dirty="0"/>
              <a:t>EXAMPLE USE CASE 1: SIMPLIFY</a:t>
            </a:r>
          </a:p>
        </p:txBody>
      </p:sp>
      <p:pic>
        <p:nvPicPr>
          <p:cNvPr id="4" name="Picture 3">
            <a:extLst>
              <a:ext uri="{FF2B5EF4-FFF2-40B4-BE49-F238E27FC236}">
                <a16:creationId xmlns:a16="http://schemas.microsoft.com/office/drawing/2014/main" id="{F7C9DE5C-F7D9-9BE3-19B3-4ED6FCFE8C0A}"/>
              </a:ext>
            </a:extLst>
          </p:cNvPr>
          <p:cNvPicPr>
            <a:picLocks noChangeAspect="1"/>
          </p:cNvPicPr>
          <p:nvPr/>
        </p:nvPicPr>
        <p:blipFill>
          <a:blip r:embed="rId2"/>
          <a:stretch>
            <a:fillRect/>
          </a:stretch>
        </p:blipFill>
        <p:spPr>
          <a:xfrm>
            <a:off x="140945" y="1224101"/>
            <a:ext cx="6874578" cy="6907788"/>
          </a:xfrm>
          <a:prstGeom prst="rect">
            <a:avLst/>
          </a:prstGeom>
        </p:spPr>
      </p:pic>
      <p:pic>
        <p:nvPicPr>
          <p:cNvPr id="8" name="Picture 7">
            <a:extLst>
              <a:ext uri="{FF2B5EF4-FFF2-40B4-BE49-F238E27FC236}">
                <a16:creationId xmlns:a16="http://schemas.microsoft.com/office/drawing/2014/main" id="{B32F4560-9467-7F3A-6595-D9E03E1BE10A}"/>
              </a:ext>
            </a:extLst>
          </p:cNvPr>
          <p:cNvPicPr>
            <a:picLocks noChangeAspect="1"/>
          </p:cNvPicPr>
          <p:nvPr/>
        </p:nvPicPr>
        <p:blipFill>
          <a:blip r:embed="rId3"/>
          <a:stretch>
            <a:fillRect/>
          </a:stretch>
        </p:blipFill>
        <p:spPr>
          <a:xfrm>
            <a:off x="7076996" y="0"/>
            <a:ext cx="7412460" cy="8229600"/>
          </a:xfrm>
          <a:prstGeom prst="rect">
            <a:avLst/>
          </a:prstGeom>
        </p:spPr>
      </p:pic>
    </p:spTree>
    <p:extLst>
      <p:ext uri="{BB962C8B-B14F-4D97-AF65-F5344CB8AC3E}">
        <p14:creationId xmlns:p14="http://schemas.microsoft.com/office/powerpoint/2010/main" val="2911315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6CFBB6-4702-4656-1124-5F338AF6F643}"/>
              </a:ext>
            </a:extLst>
          </p:cNvPr>
          <p:cNvSpPr txBox="1"/>
          <p:nvPr/>
        </p:nvSpPr>
        <p:spPr>
          <a:xfrm>
            <a:off x="2397418" y="676195"/>
            <a:ext cx="3035194" cy="707886"/>
          </a:xfrm>
          <a:prstGeom prst="rect">
            <a:avLst/>
          </a:prstGeom>
          <a:noFill/>
        </p:spPr>
        <p:txBody>
          <a:bodyPr wrap="square" rtlCol="0">
            <a:spAutoFit/>
          </a:bodyPr>
          <a:lstStyle/>
          <a:p>
            <a:r>
              <a:rPr lang="en-IN" sz="2000" b="1" dirty="0"/>
              <a:t>EXAMPLE USE CASE 2: DRAFT</a:t>
            </a:r>
          </a:p>
        </p:txBody>
      </p:sp>
      <p:pic>
        <p:nvPicPr>
          <p:cNvPr id="4" name="Picture 3">
            <a:extLst>
              <a:ext uri="{FF2B5EF4-FFF2-40B4-BE49-F238E27FC236}">
                <a16:creationId xmlns:a16="http://schemas.microsoft.com/office/drawing/2014/main" id="{360AC0E6-DBA4-0C70-CD05-DA9AD57E061C}"/>
              </a:ext>
            </a:extLst>
          </p:cNvPr>
          <p:cNvPicPr>
            <a:picLocks noChangeAspect="1"/>
          </p:cNvPicPr>
          <p:nvPr/>
        </p:nvPicPr>
        <p:blipFill>
          <a:blip r:embed="rId2"/>
          <a:stretch>
            <a:fillRect/>
          </a:stretch>
        </p:blipFill>
        <p:spPr>
          <a:xfrm>
            <a:off x="342207" y="1379284"/>
            <a:ext cx="6289114" cy="6745090"/>
          </a:xfrm>
          <a:prstGeom prst="rect">
            <a:avLst/>
          </a:prstGeom>
        </p:spPr>
      </p:pic>
      <p:pic>
        <p:nvPicPr>
          <p:cNvPr id="8" name="Picture 7">
            <a:extLst>
              <a:ext uri="{FF2B5EF4-FFF2-40B4-BE49-F238E27FC236}">
                <a16:creationId xmlns:a16="http://schemas.microsoft.com/office/drawing/2014/main" id="{B628757C-79EF-98AE-09B1-0D5E6F434E41}"/>
              </a:ext>
            </a:extLst>
          </p:cNvPr>
          <p:cNvPicPr>
            <a:picLocks noChangeAspect="1"/>
          </p:cNvPicPr>
          <p:nvPr/>
        </p:nvPicPr>
        <p:blipFill>
          <a:blip r:embed="rId3"/>
          <a:stretch>
            <a:fillRect/>
          </a:stretch>
        </p:blipFill>
        <p:spPr>
          <a:xfrm>
            <a:off x="6715844" y="105226"/>
            <a:ext cx="7914555" cy="8067482"/>
          </a:xfrm>
          <a:prstGeom prst="rect">
            <a:avLst/>
          </a:prstGeom>
        </p:spPr>
      </p:pic>
    </p:spTree>
    <p:extLst>
      <p:ext uri="{BB962C8B-B14F-4D97-AF65-F5344CB8AC3E}">
        <p14:creationId xmlns:p14="http://schemas.microsoft.com/office/powerpoint/2010/main" val="23548790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222</TotalTime>
  <Words>781</Words>
  <Application>Microsoft Office PowerPoint</Application>
  <PresentationFormat>Custom</PresentationFormat>
  <Paragraphs>75</Paragraphs>
  <Slides>11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Inter</vt:lpstr>
      <vt:lpstr>Inter Bold</vt:lpstr>
      <vt:lpstr>Sitka Display</vt:lpstr>
      <vt:lpstr>Source Sans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DHRUV THEJAS KJ</cp:lastModifiedBy>
  <cp:revision>3</cp:revision>
  <dcterms:created xsi:type="dcterms:W3CDTF">2025-04-07T08:45:21Z</dcterms:created>
  <dcterms:modified xsi:type="dcterms:W3CDTF">2025-04-08T19:42:51Z</dcterms:modified>
</cp:coreProperties>
</file>