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5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37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84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55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85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44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1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1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3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8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2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5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2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2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1BF846-7658-4DA3-9264-C7529D6DE22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1320E1-3972-4791-A6BD-47EFF0A6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6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760" y="-659165"/>
            <a:ext cx="10495279" cy="2165771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4800" b="1" dirty="0" smtClean="0">
                <a:solidFill>
                  <a:schemeClr val="bg1"/>
                </a:solidFill>
              </a:rPr>
              <a:t>Soft Skill Interview Questions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348" y="1929496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About My Self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774" y="2568681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Why I Chose It Field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0774" y="3222403"/>
            <a:ext cx="5025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My Strengths And Weaknesses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0454" y="3876125"/>
            <a:ext cx="940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Talk About My Short Term Goals, Favourite Movie And Place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50" y="-1129997"/>
            <a:ext cx="9528110" cy="26161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dirty="0" err="1" smtClean="0">
                <a:latin typeface="+mn-lt"/>
              </a:rPr>
              <a:t>Favorite</a:t>
            </a:r>
            <a:r>
              <a:rPr lang="en-IN" dirty="0" smtClean="0">
                <a:latin typeface="+mn-lt"/>
              </a:rPr>
              <a:t> place</a:t>
            </a:r>
            <a:endParaRPr lang="en-IN" cap="none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75768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M</a:t>
            </a:r>
            <a:r>
              <a:rPr lang="en-IN" sz="2400" dirty="0" smtClean="0">
                <a:solidFill>
                  <a:schemeClr val="bg1"/>
                </a:solidFill>
              </a:rPr>
              <a:t>ountains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880" y="2611120"/>
            <a:ext cx="715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Why :-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un Set, Like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now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dirty="0" smtClean="0">
                <a:solidFill>
                  <a:schemeClr val="bg1"/>
                </a:solidFill>
              </a:rPr>
              <a:t>ountain </a:t>
            </a: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nd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eace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60235" y="971973"/>
            <a:ext cx="8825658" cy="2677648"/>
          </a:xfrm>
        </p:spPr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  <p:sp>
        <p:nvSpPr>
          <p:cNvPr id="6" name="Smiley Face 5"/>
          <p:cNvSpPr/>
          <p:nvPr/>
        </p:nvSpPr>
        <p:spPr>
          <a:xfrm>
            <a:off x="6847840" y="2804160"/>
            <a:ext cx="802640" cy="74168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930" y="-1183054"/>
            <a:ext cx="8574622" cy="26161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cap="none" dirty="0" smtClean="0">
                <a:solidFill>
                  <a:schemeClr val="bg1"/>
                </a:solidFill>
                <a:latin typeface="+mn-lt"/>
              </a:rPr>
              <a:t>About My Self</a:t>
            </a:r>
            <a:endParaRPr lang="en-IN" sz="4800" cap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4370" y="1555065"/>
            <a:ext cx="10442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Hello, My Name is </a:t>
            </a:r>
            <a:r>
              <a:rPr lang="en-US" sz="2400" dirty="0" err="1">
                <a:solidFill>
                  <a:schemeClr val="bg1"/>
                </a:solidFill>
              </a:rPr>
              <a:t>Dhruvkumar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Vekariya</a:t>
            </a:r>
            <a:r>
              <a:rPr lang="en-US" sz="2400" dirty="0">
                <a:solidFill>
                  <a:schemeClr val="bg1"/>
                </a:solidFill>
              </a:rPr>
              <a:t> . I am a MERN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stack </a:t>
            </a:r>
            <a:r>
              <a:rPr lang="en-US" sz="2400" dirty="0">
                <a:solidFill>
                  <a:schemeClr val="bg1"/>
                </a:solidFill>
              </a:rPr>
              <a:t>Developer.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 am pursuing my graduation  in (IMSCIT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From </a:t>
            </a:r>
            <a:r>
              <a:rPr lang="en-US" sz="2400" dirty="0">
                <a:solidFill>
                  <a:schemeClr val="bg1"/>
                </a:solidFill>
              </a:rPr>
              <a:t>GLS University. Additionally I have completed my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certification </a:t>
            </a:r>
            <a:r>
              <a:rPr lang="en-US" sz="2400" dirty="0">
                <a:solidFill>
                  <a:schemeClr val="bg1"/>
                </a:solidFill>
              </a:rPr>
              <a:t>in MERN Stack Development from Tops Technologies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I </a:t>
            </a:r>
            <a:r>
              <a:rPr lang="en-US" sz="2400" dirty="0">
                <a:solidFill>
                  <a:schemeClr val="bg1"/>
                </a:solidFill>
              </a:rPr>
              <a:t>am from </a:t>
            </a:r>
            <a:r>
              <a:rPr lang="en-US" sz="2400" dirty="0" err="1">
                <a:solidFill>
                  <a:schemeClr val="bg1"/>
                </a:solidFill>
              </a:rPr>
              <a:t>Amreli</a:t>
            </a:r>
            <a:r>
              <a:rPr lang="en-US" sz="2400" dirty="0">
                <a:solidFill>
                  <a:schemeClr val="bg1"/>
                </a:solidFill>
              </a:rPr>
              <a:t>, currently living in Ahmedabad and we </a:t>
            </a:r>
            <a:r>
              <a:rPr lang="en-US" sz="2400" dirty="0" smtClean="0">
                <a:solidFill>
                  <a:schemeClr val="bg1"/>
                </a:solidFill>
              </a:rPr>
              <a:t>are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4 </a:t>
            </a:r>
            <a:r>
              <a:rPr lang="en-US" sz="2400" dirty="0">
                <a:solidFill>
                  <a:schemeClr val="bg1"/>
                </a:solidFill>
              </a:rPr>
              <a:t>members in family. Apart from that I like Traveling, </a:t>
            </a:r>
            <a:r>
              <a:rPr lang="en-US" sz="2400" dirty="0" smtClean="0">
                <a:solidFill>
                  <a:schemeClr val="bg1"/>
                </a:solidFill>
              </a:rPr>
              <a:t>Healthy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food </a:t>
            </a:r>
            <a:r>
              <a:rPr lang="en-US" sz="2400" dirty="0">
                <a:solidFill>
                  <a:schemeClr val="bg1"/>
                </a:solidFill>
              </a:rPr>
              <a:t>And Golf That’s about me, Thank You</a:t>
            </a:r>
            <a:endParaRPr lang="en-IN" sz="24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130" y="-1081454"/>
            <a:ext cx="8574622" cy="26161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cap="none" dirty="0" smtClean="0">
                <a:solidFill>
                  <a:schemeClr val="bg1"/>
                </a:solidFill>
                <a:latin typeface="+mn-lt"/>
              </a:rPr>
              <a:t>Why I Chose It Field</a:t>
            </a:r>
            <a:endParaRPr lang="en-IN" sz="4800" cap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2050" y="1798905"/>
            <a:ext cx="8012130" cy="2238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I  to be the part of growing industry and my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curiosity   to be  part of growing industry and liking 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technology brought me to It industry.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50" y="-1129997"/>
            <a:ext cx="8574622" cy="26161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cap="none" dirty="0" smtClean="0">
                <a:latin typeface="+mn-lt"/>
              </a:rPr>
              <a:t>My Strengths</a:t>
            </a:r>
            <a:endParaRPr lang="en-IN" sz="4800" cap="none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760" y="1991360"/>
            <a:ext cx="209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Team work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3760" y="2591524"/>
            <a:ext cx="373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-  </a:t>
            </a: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760" y="3191687"/>
            <a:ext cx="4810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technical language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3760" y="3789178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Quick Learner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3760" y="4389342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3760" y="4989506"/>
            <a:ext cx="213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skill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50" y="-1129997"/>
            <a:ext cx="8574622" cy="26161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cap="none" dirty="0" smtClean="0">
                <a:latin typeface="+mn-lt"/>
              </a:rPr>
              <a:t>My Weakness</a:t>
            </a:r>
            <a:endParaRPr lang="en-IN" sz="4800" cap="none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760" y="1991360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Lack of Patience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3760" y="2591524"/>
            <a:ext cx="373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 - organised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3760" y="3191687"/>
            <a:ext cx="4020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Speaking Anxiety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3760" y="3789178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Emotional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50" y="-1129997"/>
            <a:ext cx="8574622" cy="26161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dirty="0" smtClean="0">
                <a:latin typeface="+mn-lt"/>
              </a:rPr>
              <a:t>My Short – Term Goals</a:t>
            </a:r>
            <a:endParaRPr lang="en-IN" sz="4800" cap="none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760" y="1920773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new technologies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760" y="3163368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in good company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43760" y="3760196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Crack Interview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760" y="2542070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more </a:t>
            </a: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50" y="-1129997"/>
            <a:ext cx="9528110" cy="26161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4000" cap="none" dirty="0" smtClean="0">
                <a:solidFill>
                  <a:schemeClr val="bg1"/>
                </a:solidFill>
                <a:latin typeface="+mn-lt"/>
              </a:rPr>
              <a:t>Where Do  I See Myself After 5 Year</a:t>
            </a:r>
            <a:endParaRPr lang="en-IN" sz="4000" cap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3680" y="1900453"/>
            <a:ext cx="94868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In 5 Year </a:t>
            </a:r>
            <a:r>
              <a:rPr lang="en-US" sz="2400" dirty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ee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dirty="0" smtClean="0">
                <a:solidFill>
                  <a:schemeClr val="bg1"/>
                </a:solidFill>
              </a:rPr>
              <a:t>yself </a:t>
            </a: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s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rofessional MERN Stack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eveloper 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   At A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dirty="0" smtClean="0">
                <a:solidFill>
                  <a:schemeClr val="bg1"/>
                </a:solidFill>
              </a:rPr>
              <a:t>id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enior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osition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US" sz="2400" dirty="0" smtClean="0">
                <a:solidFill>
                  <a:schemeClr val="bg1"/>
                </a:solidFill>
              </a:rPr>
              <a:t>y </a:t>
            </a: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lign </a:t>
            </a:r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ith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ompany’s </a:t>
            </a:r>
            <a:r>
              <a:rPr lang="en-US" sz="2400" dirty="0">
                <a:solidFill>
                  <a:schemeClr val="bg1"/>
                </a:solidFill>
              </a:rPr>
              <a:t>V</a:t>
            </a:r>
            <a:r>
              <a:rPr lang="en-US" sz="2400" dirty="0" smtClean="0">
                <a:solidFill>
                  <a:schemeClr val="bg1"/>
                </a:solidFill>
              </a:rPr>
              <a:t>ision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   And </a:t>
            </a: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pgraded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kills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50" y="-1129997"/>
            <a:ext cx="9528110" cy="26161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dirty="0" smtClean="0">
                <a:latin typeface="+mn-lt"/>
              </a:rPr>
              <a:t>What Inspires You</a:t>
            </a:r>
            <a:endParaRPr lang="en-IN" cap="none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3680" y="1900453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Any Sweet Food Item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3680" y="254553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I Love It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50" y="-1129997"/>
            <a:ext cx="9528110" cy="26161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dirty="0" err="1" smtClean="0">
                <a:latin typeface="+mn-lt"/>
              </a:rPr>
              <a:t>Favorite</a:t>
            </a:r>
            <a:r>
              <a:rPr lang="en-IN" dirty="0" smtClean="0">
                <a:latin typeface="+mn-lt"/>
              </a:rPr>
              <a:t> Movie</a:t>
            </a:r>
            <a:endParaRPr lang="en-IN" cap="none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757680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John Wick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880" y="2611120"/>
            <a:ext cx="894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Why :- </a:t>
            </a:r>
            <a:r>
              <a:rPr lang="en-US" sz="2400" dirty="0" smtClean="0">
                <a:solidFill>
                  <a:schemeClr val="bg1"/>
                </a:solidFill>
              </a:rPr>
              <a:t>Firm Focus, Unwavering Commitment, And Sheer Will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260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Soft Skill Interview Questions</vt:lpstr>
      <vt:lpstr>About My Self</vt:lpstr>
      <vt:lpstr>Why I Chose It Field</vt:lpstr>
      <vt:lpstr>My Strengths</vt:lpstr>
      <vt:lpstr>My Weakness</vt:lpstr>
      <vt:lpstr>My Short – Term Goals</vt:lpstr>
      <vt:lpstr>Where Do  I See Myself After 5 Year</vt:lpstr>
      <vt:lpstr>What Inspires You</vt:lpstr>
      <vt:lpstr>Favorite Movie</vt:lpstr>
      <vt:lpstr>Favorite place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 Interview Questions</dc:title>
  <dc:creator>Hello DJ</dc:creator>
  <cp:lastModifiedBy>Hello DJ</cp:lastModifiedBy>
  <cp:revision>14</cp:revision>
  <dcterms:created xsi:type="dcterms:W3CDTF">2024-07-19T09:06:05Z</dcterms:created>
  <dcterms:modified xsi:type="dcterms:W3CDTF">2024-07-19T10:56:10Z</dcterms:modified>
</cp:coreProperties>
</file>