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>
        <p:scale>
          <a:sx n="100" d="100"/>
          <a:sy n="100" d="100"/>
        </p:scale>
        <p:origin x="142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the Budget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What is the Budget Tracker?</a:t>
            </a:r>
            <a:endParaRPr lang="en-IN" sz="1600" dirty="0"/>
          </a:p>
          <a:p>
            <a:pPr lvl="1"/>
            <a:r>
              <a:rPr lang="en-IN" sz="1600" dirty="0"/>
              <a:t>Helps users manage:</a:t>
            </a:r>
          </a:p>
          <a:p>
            <a:pPr lvl="1"/>
            <a:r>
              <a:rPr sz="1600" dirty="0"/>
              <a:t> Income and Expenses</a:t>
            </a:r>
          </a:p>
          <a:p>
            <a:pPr lvl="1"/>
            <a:r>
              <a:rPr sz="1600" dirty="0"/>
              <a:t> Savings goals</a:t>
            </a:r>
          </a:p>
          <a:p>
            <a:endParaRPr sz="1600" dirty="0"/>
          </a:p>
          <a:p>
            <a:r>
              <a:rPr sz="1600" dirty="0"/>
              <a:t>Key Features</a:t>
            </a:r>
            <a:r>
              <a:rPr lang="en-IN" sz="1600" dirty="0"/>
              <a:t>:</a:t>
            </a:r>
            <a:endParaRPr sz="1600" dirty="0"/>
          </a:p>
          <a:p>
            <a:pPr lvl="1"/>
            <a:r>
              <a:rPr sz="1600" dirty="0"/>
              <a:t>Visualizations:</a:t>
            </a:r>
          </a:p>
          <a:p>
            <a:pPr lvl="1"/>
            <a:r>
              <a:rPr sz="1600" dirty="0"/>
              <a:t>Expense distribution (pie chart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Savings progress (donut chart)</a:t>
            </a:r>
          </a:p>
          <a:p>
            <a:endParaRPr sz="1600" dirty="0"/>
          </a:p>
          <a:p>
            <a:r>
              <a:rPr sz="1600" dirty="0"/>
              <a:t>Built With:</a:t>
            </a:r>
          </a:p>
          <a:p>
            <a:pPr lvl="1"/>
            <a:r>
              <a:rPr sz="1600" dirty="0"/>
              <a:t>Python</a:t>
            </a:r>
            <a:endParaRPr lang="en-US" sz="1600" dirty="0"/>
          </a:p>
          <a:p>
            <a:pPr lvl="1"/>
            <a:r>
              <a:rPr sz="1600" dirty="0"/>
              <a:t>ipywidgets</a:t>
            </a:r>
            <a:endParaRPr lang="en-US" sz="1600" dirty="0"/>
          </a:p>
          <a:p>
            <a:pPr lvl="1"/>
            <a:r>
              <a:rPr sz="1600" dirty="0"/>
              <a:t>matplotlib</a:t>
            </a:r>
            <a:endParaRPr lang="en-US" sz="1600" dirty="0"/>
          </a:p>
          <a:p>
            <a:pPr lvl="1"/>
            <a:r>
              <a:rPr sz="1600" dirty="0"/>
              <a:t>pandas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</a:t>
            </a:r>
            <a:r>
              <a:rPr b="1" dirty="0"/>
              <a:t>ncome &amp; Expenses</a:t>
            </a:r>
            <a:r>
              <a:rPr lang="en-IN" b="1" dirty="0"/>
              <a:t>:</a:t>
            </a:r>
            <a:endParaRPr b="1" dirty="0"/>
          </a:p>
          <a:p>
            <a:pPr marL="457200" lvl="1" indent="0">
              <a:buNone/>
            </a:pPr>
            <a:r>
              <a:rPr dirty="0"/>
              <a:t>  - Users manually input income and expenses.</a:t>
            </a:r>
          </a:p>
          <a:p>
            <a:pPr marL="457200" lvl="1" indent="0">
              <a:buNone/>
            </a:pPr>
            <a:r>
              <a:rPr dirty="0"/>
              <a:t>  - Pie chart displays expense distribution.</a:t>
            </a:r>
          </a:p>
          <a:p>
            <a:endParaRPr dirty="0"/>
          </a:p>
          <a:p>
            <a:r>
              <a:rPr b="1" dirty="0"/>
              <a:t>Savings Goal:</a:t>
            </a:r>
          </a:p>
          <a:p>
            <a:pPr marL="457200" lvl="1" indent="0">
              <a:buNone/>
            </a:pPr>
            <a:r>
              <a:rPr dirty="0"/>
              <a:t> - Users set and track savings goals.</a:t>
            </a:r>
          </a:p>
          <a:p>
            <a:pPr marL="457200" lvl="1" indent="0">
              <a:buNone/>
            </a:pPr>
            <a:r>
              <a:rPr dirty="0"/>
              <a:t> - Donut chart visualizes savings progress.</a:t>
            </a:r>
          </a:p>
          <a:p>
            <a:endParaRPr dirty="0"/>
          </a:p>
          <a:p>
            <a:r>
              <a:rPr b="1" dirty="0"/>
              <a:t>Summary:</a:t>
            </a:r>
          </a:p>
          <a:p>
            <a:pPr lvl="1"/>
            <a:r>
              <a:rPr dirty="0"/>
              <a:t>Quick overview:</a:t>
            </a:r>
          </a:p>
          <a:p>
            <a:pPr lvl="1"/>
            <a:r>
              <a:rPr dirty="0"/>
              <a:t> Total Income</a:t>
            </a:r>
          </a:p>
          <a:p>
            <a:pPr lvl="1"/>
            <a:r>
              <a:rPr dirty="0"/>
              <a:t> Total Expenses</a:t>
            </a:r>
          </a:p>
          <a:p>
            <a:pPr lvl="1"/>
            <a:r>
              <a:rPr lang="en-US" dirty="0"/>
              <a:t> </a:t>
            </a:r>
            <a:r>
              <a:rPr dirty="0"/>
              <a:t>Balance</a:t>
            </a:r>
          </a:p>
          <a:p>
            <a:pPr lvl="1"/>
            <a:r>
              <a:rPr dirty="0"/>
              <a:t> Savings Goal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Backend (Budget Tracker)</a:t>
            </a:r>
            <a:r>
              <a:rPr lang="en-IN" sz="2800" dirty="0"/>
              <a:t>: Manages income, expenses, savings, and provides balance calculations and visualizations.</a:t>
            </a:r>
          </a:p>
          <a:p>
            <a:pPr marL="0" indent="0">
              <a:buNone/>
            </a:pPr>
            <a:r>
              <a:rPr lang="en-IN" sz="2800" b="1" dirty="0"/>
              <a:t>Frontend UI</a:t>
            </a:r>
            <a:r>
              <a:rPr lang="en-IN" sz="2800" dirty="0"/>
              <a:t>: Uses ipywidgets for interactive inputs (income, expenses, goal) and buttons to trigger actions.</a:t>
            </a:r>
          </a:p>
          <a:p>
            <a:pPr marL="0" indent="0">
              <a:buNone/>
            </a:pPr>
            <a:r>
              <a:rPr lang="en-IN" sz="2800" b="1" dirty="0"/>
              <a:t>Integration</a:t>
            </a:r>
            <a:r>
              <a:rPr lang="en-IN" sz="2800" dirty="0"/>
              <a:t>: Event handlers link UI actions to backend methods, displaying feedback and charts dynamically.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Areas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b="1" dirty="0"/>
              <a:t>What </a:t>
            </a:r>
            <a:r>
              <a:rPr lang="en-US" b="1" dirty="0"/>
              <a:t>we are planning to</a:t>
            </a:r>
            <a:r>
              <a:rPr b="1" dirty="0"/>
              <a:t> Do in the Next :</a:t>
            </a:r>
          </a:p>
          <a:p>
            <a:pPr marL="457200" lvl="1" indent="0">
              <a:buNone/>
            </a:pPr>
            <a:r>
              <a:rPr b="1" dirty="0"/>
              <a:t>1. Expense Categories:</a:t>
            </a:r>
          </a:p>
          <a:p>
            <a:pPr lvl="2"/>
            <a:r>
              <a:rPr dirty="0"/>
              <a:t>   Add a dropdown for predefined categories (e.g., Rent, Groceries).</a:t>
            </a:r>
          </a:p>
          <a:p>
            <a:pPr marL="457200" lvl="1" indent="0">
              <a:buNone/>
            </a:pPr>
            <a:r>
              <a:rPr b="1" dirty="0"/>
              <a:t>2. Recurring Expenses:</a:t>
            </a:r>
          </a:p>
          <a:p>
            <a:pPr lvl="2"/>
            <a:r>
              <a:rPr dirty="0"/>
              <a:t>   Enable users to set recurring expenses (e.g., rent, subscriptions).</a:t>
            </a:r>
          </a:p>
          <a:p>
            <a:pPr marL="457200" lvl="1" indent="0">
              <a:buNone/>
            </a:pPr>
            <a:r>
              <a:rPr b="1" dirty="0"/>
              <a:t>3. Income &amp; Expense Trends:</a:t>
            </a:r>
          </a:p>
          <a:p>
            <a:pPr lvl="2"/>
            <a:r>
              <a:rPr dirty="0"/>
              <a:t>   Add a line or bar graph to track trends over time.</a:t>
            </a:r>
          </a:p>
          <a:p>
            <a:pPr marL="457200" lvl="1" indent="0">
              <a:buNone/>
            </a:pPr>
            <a:r>
              <a:rPr b="1" dirty="0"/>
              <a:t>4. Budget Alerts:</a:t>
            </a:r>
          </a:p>
          <a:p>
            <a:pPr lvl="2"/>
            <a:r>
              <a:rPr dirty="0"/>
              <a:t>   Alert users when they exceed the budget for a category.</a:t>
            </a:r>
          </a:p>
          <a:p>
            <a:pPr marL="457200" lvl="1" indent="0">
              <a:buNone/>
            </a:pPr>
            <a:r>
              <a:rPr b="1" dirty="0"/>
              <a:t>5. Data Export:</a:t>
            </a:r>
          </a:p>
          <a:p>
            <a:pPr lvl="2"/>
            <a:r>
              <a:rPr dirty="0"/>
              <a:t>   Allow users to export data to a CSV file for further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In the next few hours, </a:t>
            </a:r>
            <a:r>
              <a:rPr lang="en-US" b="1" dirty="0"/>
              <a:t>we </a:t>
            </a:r>
            <a:r>
              <a:rPr b="1" dirty="0"/>
              <a:t>will:</a:t>
            </a:r>
          </a:p>
          <a:p>
            <a:pPr lvl="1"/>
            <a:r>
              <a:rPr dirty="0"/>
              <a:t> Enhance category selection and support for recurring expenses.</a:t>
            </a:r>
          </a:p>
          <a:p>
            <a:pPr lvl="1"/>
            <a:r>
              <a:rPr dirty="0"/>
              <a:t> Add trends visualization and budget alerts.</a:t>
            </a:r>
          </a:p>
          <a:p>
            <a:pPr lvl="1"/>
            <a:r>
              <a:rPr dirty="0"/>
              <a:t> Implement data export to CSV.</a:t>
            </a:r>
          </a:p>
          <a:p>
            <a:pPr lvl="1"/>
            <a:endParaRPr dirty="0"/>
          </a:p>
          <a:p>
            <a:pPr lvl="1"/>
            <a:r>
              <a:rPr dirty="0"/>
              <a:t>These updates will make the Budget Tracker more intuitive, informative, and practical for managing personal finances.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328</Words>
  <Application>Microsoft Macintosh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Enhancing the Budget Tracker</vt:lpstr>
      <vt:lpstr>Current Features</vt:lpstr>
      <vt:lpstr>Approach</vt:lpstr>
      <vt:lpstr>Areas for Improvement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the Budget Tracker</dc:title>
  <dc:subject/>
  <dc:creator/>
  <cp:keywords/>
  <dc:description>generated using python-pptx</dc:description>
  <cp:lastModifiedBy>Abhijna SP</cp:lastModifiedBy>
  <cp:revision>2</cp:revision>
  <dcterms:created xsi:type="dcterms:W3CDTF">2013-01-27T09:14:16Z</dcterms:created>
  <dcterms:modified xsi:type="dcterms:W3CDTF">2024-11-27T14:16:58Z</dcterms:modified>
  <cp:category/>
</cp:coreProperties>
</file>