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4C1202-2F1E-41AF-9F76-50D46148F50A}">
          <p14:sldIdLst>
            <p14:sldId id="257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6F766-09FF-48F9-9D84-40DF2084D115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F9A6A-D7AF-40AA-AB9B-D70282F41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75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F9A6A-D7AF-40AA-AB9B-D70282F4180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6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latin typeface="Bookman Old Style" pitchFamily="18" charset="0"/>
              </a:rPr>
              <a:t>Database schema design</a:t>
            </a:r>
            <a:br>
              <a:rPr lang="en-US" sz="3600" u="sng" dirty="0" smtClean="0">
                <a:latin typeface="Bookman Old Style" pitchFamily="18" charset="0"/>
              </a:rPr>
            </a:br>
            <a:r>
              <a:rPr lang="en-US" sz="3600" dirty="0" err="1" smtClean="0">
                <a:latin typeface="Bookman Old Style" pitchFamily="18" charset="0"/>
              </a:rPr>
              <a:t>bus_booking</a:t>
            </a:r>
            <a:r>
              <a:rPr lang="en-US" sz="3600" dirty="0" smtClean="0">
                <a:latin typeface="Bookman Old Style" pitchFamily="18" charset="0"/>
              </a:rPr>
              <a:t> (database name)</a:t>
            </a:r>
            <a:endParaRPr lang="en-IN" sz="3600" u="sng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bus_details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bus_routes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fees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driver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2488722"/>
            <a:ext cx="4038600" cy="5592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#</a:t>
            </a:r>
            <a:r>
              <a:rPr lang="en-US" sz="2400" b="1" dirty="0" err="1" smtClean="0"/>
              <a:t>starting_location</a:t>
            </a:r>
            <a:r>
              <a:rPr lang="en-US" sz="2400" b="1" dirty="0" smtClean="0"/>
              <a:t>    #</a:t>
            </a:r>
            <a:r>
              <a:rPr lang="en-US" sz="2400" b="1" dirty="0" err="1"/>
              <a:t>b</a:t>
            </a:r>
            <a:r>
              <a:rPr lang="en-US" sz="2400" b="1" dirty="0" err="1" smtClean="0"/>
              <a:t>us_id</a:t>
            </a:r>
            <a:r>
              <a:rPr lang="en-US" sz="2400" b="1" dirty="0" smtClean="0"/>
              <a:t>    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76200" y="5067300"/>
            <a:ext cx="9120709" cy="5211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#</a:t>
            </a:r>
            <a:r>
              <a:rPr lang="en-US" sz="2000" b="1" dirty="0" err="1"/>
              <a:t>u</a:t>
            </a:r>
            <a:r>
              <a:rPr lang="en-US" sz="2000" b="1" dirty="0" err="1" smtClean="0"/>
              <a:t>sn</a:t>
            </a:r>
            <a:r>
              <a:rPr lang="en-US" sz="2000" b="1" dirty="0" smtClean="0"/>
              <a:t>    </a:t>
            </a:r>
            <a:r>
              <a:rPr lang="en-US" sz="2000" dirty="0" smtClean="0"/>
              <a:t>name   dob   year   branch   address  </a:t>
            </a:r>
            <a:r>
              <a:rPr lang="en-US" sz="2000" dirty="0" err="1" smtClean="0"/>
              <a:t>mobile_no</a:t>
            </a:r>
            <a:r>
              <a:rPr lang="en-US" sz="2000" dirty="0" smtClean="0"/>
              <a:t> </a:t>
            </a:r>
            <a:r>
              <a:rPr lang="en-US" sz="2000" dirty="0" err="1" smtClean="0"/>
              <a:t>starting_location</a:t>
            </a:r>
            <a:r>
              <a:rPr lang="en-US" sz="2000" dirty="0" smtClean="0"/>
              <a:t>  </a:t>
            </a:r>
            <a:r>
              <a:rPr lang="en-US" sz="2000" dirty="0" err="1" smtClean="0"/>
              <a:t>email_id</a:t>
            </a:r>
            <a:r>
              <a:rPr lang="en-US" sz="2000" dirty="0" smtClean="0"/>
              <a:t> gen</a:t>
            </a:r>
            <a:endParaRPr lang="en-IN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76200" y="1321279"/>
            <a:ext cx="5562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us_id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       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eg_num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      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otal_strength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51" y="6019800"/>
            <a:ext cx="5715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#</a:t>
            </a:r>
            <a:r>
              <a:rPr lang="en-US" sz="2400" b="1" dirty="0" err="1" smtClean="0"/>
              <a:t>driver_id</a:t>
            </a:r>
            <a:r>
              <a:rPr lang="en-US" sz="2400" b="1" dirty="0" smtClean="0"/>
              <a:t>      </a:t>
            </a:r>
            <a:r>
              <a:rPr lang="en-US" sz="2400" dirty="0" err="1" smtClean="0"/>
              <a:t>driver_name</a:t>
            </a:r>
            <a:r>
              <a:rPr lang="en-US" sz="2400" dirty="0" smtClean="0"/>
              <a:t>       </a:t>
            </a:r>
            <a:r>
              <a:rPr lang="en-US" sz="2400" dirty="0" err="1"/>
              <a:t>b</a:t>
            </a:r>
            <a:r>
              <a:rPr lang="en-US" sz="2400" dirty="0" err="1" smtClean="0"/>
              <a:t>us_id</a:t>
            </a:r>
            <a:endParaRPr lang="en-IN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371600" y="1321279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00400" y="1321279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43200" y="2488722"/>
            <a:ext cx="0" cy="559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8200" y="5061189"/>
            <a:ext cx="0" cy="5211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00200" y="5067300"/>
            <a:ext cx="0" cy="5211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33097" y="5061188"/>
            <a:ext cx="0" cy="515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750389" y="5073409"/>
            <a:ext cx="0" cy="508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1400" y="5055079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75018" y="5055079"/>
            <a:ext cx="0" cy="508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19954" y="5073409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91640" y="60198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705764" y="60198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23291" y="3810000"/>
            <a:ext cx="4211848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#</a:t>
            </a:r>
            <a:r>
              <a:rPr lang="en-US" sz="2400" b="1" dirty="0" err="1" smtClean="0"/>
              <a:t>starting_location</a:t>
            </a:r>
            <a:r>
              <a:rPr lang="en-US" sz="2400" dirty="0" smtClean="0"/>
              <a:t>    </a:t>
            </a:r>
            <a:r>
              <a:rPr lang="en-US" sz="2400" dirty="0" err="1"/>
              <a:t>b</a:t>
            </a:r>
            <a:r>
              <a:rPr lang="en-US" sz="2400" dirty="0" err="1" smtClean="0"/>
              <a:t>us_fees</a:t>
            </a:r>
            <a:r>
              <a:rPr lang="en-US" sz="2400" b="1" dirty="0" smtClean="0"/>
              <a:t> </a:t>
            </a:r>
            <a:endParaRPr lang="en-IN" sz="24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2667000" y="38100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838200" y="1778479"/>
            <a:ext cx="2438400" cy="71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1752600" y="4419600"/>
            <a:ext cx="4724400" cy="629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838200" y="1828800"/>
            <a:ext cx="3048000" cy="4241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3047999"/>
            <a:ext cx="0" cy="762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0" y="5048968"/>
            <a:ext cx="0" cy="5395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10600" y="5073409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`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signup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booking_details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Usn,email_id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bus_id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starting locations are foreign keys.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17585" y="1143000"/>
            <a:ext cx="5943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email_id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user_name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        password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362200" y="114300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62400" y="114300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6700" y="5410200"/>
            <a:ext cx="86106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#</a:t>
            </a:r>
            <a:r>
              <a:rPr lang="en-US" sz="2400" dirty="0" err="1" smtClean="0"/>
              <a:t>bus_id</a:t>
            </a:r>
            <a:r>
              <a:rPr lang="en-US" sz="2400" dirty="0" smtClean="0"/>
              <a:t> #</a:t>
            </a:r>
            <a:r>
              <a:rPr lang="en-US" sz="2400" dirty="0" err="1" smtClean="0"/>
              <a:t>seat_no</a:t>
            </a:r>
            <a:r>
              <a:rPr lang="en-US" sz="2400" dirty="0" smtClean="0"/>
              <a:t>  </a:t>
            </a:r>
            <a:r>
              <a:rPr lang="en-US" sz="2400" dirty="0" err="1"/>
              <a:t>u</a:t>
            </a:r>
            <a:r>
              <a:rPr lang="en-US" sz="2400" dirty="0" err="1" smtClean="0"/>
              <a:t>sn</a:t>
            </a:r>
            <a:r>
              <a:rPr lang="en-US" sz="2400" dirty="0" smtClean="0"/>
              <a:t>   </a:t>
            </a:r>
            <a:r>
              <a:rPr lang="en-US" sz="2400" dirty="0" err="1" smtClean="0"/>
              <a:t>booking_date</a:t>
            </a:r>
            <a:r>
              <a:rPr lang="en-US" sz="2400" dirty="0" smtClean="0"/>
              <a:t> </a:t>
            </a:r>
            <a:r>
              <a:rPr lang="en-US" sz="2400" dirty="0" err="1" smtClean="0"/>
              <a:t>email_id</a:t>
            </a:r>
            <a:r>
              <a:rPr lang="en-US" sz="2400" dirty="0" smtClean="0"/>
              <a:t>  </a:t>
            </a:r>
            <a:r>
              <a:rPr lang="en-US" sz="2400" dirty="0" err="1" smtClean="0"/>
              <a:t>starting_location</a:t>
            </a:r>
            <a:endParaRPr lang="en-IN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71600" y="541020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541020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541020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05400" y="541020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6600" y="541020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</a:t>
            </a:r>
            <a:r>
              <a:rPr lang="en-US" dirty="0" err="1" smtClean="0"/>
              <a:t>booking_details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#</a:t>
            </a:r>
            <a:r>
              <a:rPr lang="en-US" sz="2400" dirty="0" err="1"/>
              <a:t>b</a:t>
            </a:r>
            <a:r>
              <a:rPr lang="en-US" sz="2400" dirty="0" err="1" smtClean="0"/>
              <a:t>ooking_id</a:t>
            </a:r>
            <a:r>
              <a:rPr lang="en-US" sz="2400" dirty="0" smtClean="0"/>
              <a:t>  </a:t>
            </a:r>
            <a:r>
              <a:rPr lang="en-US" sz="2400" dirty="0" err="1"/>
              <a:t>u</a:t>
            </a:r>
            <a:r>
              <a:rPr lang="en-US" sz="2400" dirty="0" err="1" smtClean="0"/>
              <a:t>sn</a:t>
            </a:r>
            <a:r>
              <a:rPr lang="en-US" sz="2400" dirty="0" smtClean="0"/>
              <a:t>   </a:t>
            </a:r>
            <a:r>
              <a:rPr lang="en-US" sz="2400" dirty="0" err="1" smtClean="0"/>
              <a:t>booking_date</a:t>
            </a:r>
            <a:r>
              <a:rPr lang="en-US" sz="2400" dirty="0" smtClean="0"/>
              <a:t> </a:t>
            </a:r>
            <a:r>
              <a:rPr lang="en-US" sz="2400" dirty="0" err="1" smtClean="0"/>
              <a:t>email_id</a:t>
            </a:r>
            <a:r>
              <a:rPr lang="en-US" sz="2400" dirty="0" smtClean="0"/>
              <a:t> </a:t>
            </a:r>
            <a:r>
              <a:rPr lang="en-US" sz="2400" dirty="0" err="1" smtClean="0"/>
              <a:t>bus_id</a:t>
            </a:r>
            <a:r>
              <a:rPr lang="en-US" sz="2400" dirty="0" smtClean="0"/>
              <a:t> </a:t>
            </a:r>
            <a:r>
              <a:rPr lang="en-US" sz="2400" dirty="0" err="1" smtClean="0"/>
              <a:t>starting_location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604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69</Words>
  <Application>Microsoft Office PowerPoint</Application>
  <PresentationFormat>On-screen Show (4:3)</PresentationFormat>
  <Paragraphs>41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Database schema design bus_booking (database name)</vt:lpstr>
      <vt:lpstr>`</vt:lpstr>
      <vt:lpstr>Old booking_details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</dc:creator>
  <cp:lastModifiedBy>DHRUVA</cp:lastModifiedBy>
  <cp:revision>101</cp:revision>
  <dcterms:created xsi:type="dcterms:W3CDTF">2006-08-16T00:00:00Z</dcterms:created>
  <dcterms:modified xsi:type="dcterms:W3CDTF">2020-12-24T06:42:52Z</dcterms:modified>
</cp:coreProperties>
</file>