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3950"/>
          </a:xfrm>
        </p:spPr>
        <p:txBody>
          <a:bodyPr/>
          <a:p>
            <a:pPr algn="ctr"/>
            <a:r>
              <a:rPr lang="en-IN" altLang="en-US"/>
              <a:t>user table schema</a:t>
            </a:r>
            <a:endParaRPr lang="en-IN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866900" y="1489075"/>
          <a:ext cx="8458200" cy="487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column 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datatype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keys</a:t>
                      </a:r>
                      <a:endParaRPr lang="en-IN" altLang="en-US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firstname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varchar(20)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not null</a:t>
                      </a:r>
                      <a:endParaRPr lang="en-IN" altLang="en-US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lastname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varchar(20)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not null</a:t>
                      </a:r>
                      <a:endParaRPr lang="en-IN" altLang="en-US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username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varchar(20)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pk , not null</a:t>
                      </a:r>
                      <a:endParaRPr lang="en-IN" altLang="en-US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passenger_no</a:t>
                      </a:r>
                      <a:endParaRPr lang="en-IN" altLang="en-US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int</a:t>
                      </a:r>
                      <a:endParaRPr lang="en-IN" altLang="en-US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not null</a:t>
                      </a:r>
                      <a:endParaRPr lang="en-IN" altLang="en-US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email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varchar(40)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phone_no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int(10)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not null</a:t>
                      </a:r>
                      <a:endParaRPr lang="en-IN" altLang="en-US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gender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varchar(1)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not null</a:t>
                      </a:r>
                      <a:endParaRPr lang="en-IN" altLang="en-US"/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address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varchar(50)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Presentation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</cp:revision>
  <dcterms:created xsi:type="dcterms:W3CDTF">2021-11-02T14:04:20Z</dcterms:created>
  <dcterms:modified xsi:type="dcterms:W3CDTF">2021-11-02T14:04:20Z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B6FA080857DA44A0A6DDCF472F93471E</vt:lpwstr>
  </property>
  <property fmtid="{D5CDD505-2E9C-101B-9397-08002B2CF9AE}" pid="3" name="KSOProductBuildVer">
    <vt:lpwstr>1033-11.2.0.10307</vt:lpwstr>
  </property>
</Properties>
</file>