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322" r:id="rId5"/>
    <p:sldId id="313" r:id="rId6"/>
    <p:sldId id="324" r:id="rId7"/>
    <p:sldId id="311" r:id="rId8"/>
    <p:sldId id="325" r:id="rId9"/>
  </p:sldIdLst>
  <p:sldSz cx="12188825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2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581" autoAdjust="0"/>
  </p:normalViewPr>
  <p:slideViewPr>
    <p:cSldViewPr showGuides="1">
      <p:cViewPr varScale="1">
        <p:scale>
          <a:sx n="84" d="100"/>
          <a:sy n="84" d="100"/>
        </p:scale>
        <p:origin x="566" y="82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08B4D3-86D8-40D5-8C8E-A80BEB67030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5A184747-6D84-4CCF-BDDF-2C0E3574AFFD}">
      <dgm:prSet phldrT="[Text]"/>
      <dgm:spPr/>
      <dgm:t>
        <a:bodyPr/>
        <a:lstStyle/>
        <a:p>
          <a:r>
            <a:rPr lang="en-US" dirty="0"/>
            <a:t>Uses Ultrasonic sensor to obtain distance</a:t>
          </a:r>
        </a:p>
      </dgm:t>
    </dgm:pt>
    <dgm:pt modelId="{6446C74B-DBA4-4461-95AE-376B600174D9}" type="parTrans" cxnId="{AA2E594C-EFEA-4929-BD93-8917775266CA}">
      <dgm:prSet/>
      <dgm:spPr/>
      <dgm:t>
        <a:bodyPr/>
        <a:lstStyle/>
        <a:p>
          <a:endParaRPr lang="en-US"/>
        </a:p>
      </dgm:t>
    </dgm:pt>
    <dgm:pt modelId="{059D6B57-46B9-43BC-9823-5061D9984288}" type="sibTrans" cxnId="{AA2E594C-EFEA-4929-BD93-8917775266CA}">
      <dgm:prSet/>
      <dgm:spPr/>
      <dgm:t>
        <a:bodyPr/>
        <a:lstStyle/>
        <a:p>
          <a:endParaRPr lang="en-US"/>
        </a:p>
      </dgm:t>
    </dgm:pt>
    <dgm:pt modelId="{05FE6F14-924A-4B0B-BFC1-8415588FA92B}">
      <dgm:prSet phldrT="[Text]"/>
      <dgm:spPr/>
      <dgm:t>
        <a:bodyPr/>
        <a:lstStyle/>
        <a:p>
          <a:r>
            <a:rPr lang="en-US" dirty="0"/>
            <a:t>User friendly</a:t>
          </a:r>
        </a:p>
      </dgm:t>
    </dgm:pt>
    <dgm:pt modelId="{804B3D7B-7A82-4EB1-8D27-0C4DFD9D3963}" type="parTrans" cxnId="{C58CAAB5-F6E4-4DD5-BCF5-1FDC6B7A361E}">
      <dgm:prSet/>
      <dgm:spPr/>
      <dgm:t>
        <a:bodyPr/>
        <a:lstStyle/>
        <a:p>
          <a:endParaRPr lang="en-US"/>
        </a:p>
      </dgm:t>
    </dgm:pt>
    <dgm:pt modelId="{1E48FD3B-3241-4876-AE53-2D01360942A5}" type="sibTrans" cxnId="{C58CAAB5-F6E4-4DD5-BCF5-1FDC6B7A361E}">
      <dgm:prSet/>
      <dgm:spPr/>
      <dgm:t>
        <a:bodyPr/>
        <a:lstStyle/>
        <a:p>
          <a:endParaRPr lang="en-US"/>
        </a:p>
      </dgm:t>
    </dgm:pt>
    <dgm:pt modelId="{730F63A8-B5AA-471B-A945-D9DC6F940495}">
      <dgm:prSet phldrT="[Text]"/>
      <dgm:spPr/>
      <dgm:t>
        <a:bodyPr/>
        <a:lstStyle/>
        <a:p>
          <a:r>
            <a:rPr lang="en-US" dirty="0"/>
            <a:t>Energy Efficient</a:t>
          </a:r>
        </a:p>
      </dgm:t>
    </dgm:pt>
    <dgm:pt modelId="{B175A9CA-44FA-43FC-99BA-5B153DAD797C}" type="parTrans" cxnId="{44CF466F-3248-4879-8740-7F015CD347CE}">
      <dgm:prSet/>
      <dgm:spPr/>
      <dgm:t>
        <a:bodyPr/>
        <a:lstStyle/>
        <a:p>
          <a:endParaRPr lang="en-US"/>
        </a:p>
      </dgm:t>
    </dgm:pt>
    <dgm:pt modelId="{402ED6B8-10F3-49CC-BEDB-E1D84CC44CFE}" type="sibTrans" cxnId="{44CF466F-3248-4879-8740-7F015CD347CE}">
      <dgm:prSet/>
      <dgm:spPr/>
      <dgm:t>
        <a:bodyPr/>
        <a:lstStyle/>
        <a:p>
          <a:endParaRPr lang="en-US"/>
        </a:p>
      </dgm:t>
    </dgm:pt>
    <dgm:pt modelId="{C84A686F-BA4F-42F3-9937-246859692376}">
      <dgm:prSet phldrT="[Text]"/>
      <dgm:spPr/>
      <dgm:t>
        <a:bodyPr/>
        <a:lstStyle/>
        <a:p>
          <a:r>
            <a:rPr lang="en-US" dirty="0"/>
            <a:t>Precise</a:t>
          </a:r>
        </a:p>
      </dgm:t>
    </dgm:pt>
    <dgm:pt modelId="{3622EF6F-340F-4FC5-89F4-EBBDC800DAAF}" type="parTrans" cxnId="{4D7FDB23-5014-4B94-98AC-BEC30BF02E9D}">
      <dgm:prSet/>
      <dgm:spPr/>
      <dgm:t>
        <a:bodyPr/>
        <a:lstStyle/>
        <a:p>
          <a:endParaRPr lang="en-US"/>
        </a:p>
      </dgm:t>
    </dgm:pt>
    <dgm:pt modelId="{496C1E01-BAB0-4AD7-8F5A-210B5A78374B}" type="sibTrans" cxnId="{4D7FDB23-5014-4B94-98AC-BEC30BF02E9D}">
      <dgm:prSet/>
      <dgm:spPr/>
      <dgm:t>
        <a:bodyPr/>
        <a:lstStyle/>
        <a:p>
          <a:endParaRPr lang="en-US"/>
        </a:p>
      </dgm:t>
    </dgm:pt>
    <dgm:pt modelId="{FEAD0F0A-5D88-4E8C-8C00-2780076DA441}">
      <dgm:prSet phldrT="[Text]"/>
      <dgm:spPr/>
      <dgm:t>
        <a:bodyPr/>
        <a:lstStyle/>
        <a:p>
          <a:r>
            <a:rPr lang="en-US" dirty="0"/>
            <a:t>Varies buzzer frequency based on distance</a:t>
          </a:r>
        </a:p>
      </dgm:t>
    </dgm:pt>
    <dgm:pt modelId="{5951FDA3-BBC2-4ED0-B3C9-B5E49891036B}" type="parTrans" cxnId="{F719F4F5-17E1-446F-93A4-52B54B021584}">
      <dgm:prSet/>
      <dgm:spPr/>
      <dgm:t>
        <a:bodyPr/>
        <a:lstStyle/>
        <a:p>
          <a:endParaRPr lang="en-US"/>
        </a:p>
      </dgm:t>
    </dgm:pt>
    <dgm:pt modelId="{7221DA06-999D-44C9-8BDD-087C3B6AE3AF}" type="sibTrans" cxnId="{F719F4F5-17E1-446F-93A4-52B54B021584}">
      <dgm:prSet/>
      <dgm:spPr/>
      <dgm:t>
        <a:bodyPr/>
        <a:lstStyle/>
        <a:p>
          <a:endParaRPr lang="en-US"/>
        </a:p>
      </dgm:t>
    </dgm:pt>
    <dgm:pt modelId="{96C09CF1-8F61-4E4E-B3BE-A266E0B80782}">
      <dgm:prSet phldrT="[Text]"/>
      <dgm:spPr/>
      <dgm:t>
        <a:bodyPr/>
        <a:lstStyle/>
        <a:p>
          <a:r>
            <a:rPr lang="en-US" dirty="0"/>
            <a:t>Fast</a:t>
          </a:r>
        </a:p>
      </dgm:t>
    </dgm:pt>
    <dgm:pt modelId="{6988E0DE-52E7-402B-8DAE-C66E15CF18BA}" type="parTrans" cxnId="{12C124DC-6F50-43E1-9B08-24E9243E34AF}">
      <dgm:prSet/>
      <dgm:spPr/>
      <dgm:t>
        <a:bodyPr/>
        <a:lstStyle/>
        <a:p>
          <a:endParaRPr lang="en-US"/>
        </a:p>
      </dgm:t>
    </dgm:pt>
    <dgm:pt modelId="{8786FF7B-F2A5-470C-9581-00FB13F218A2}" type="sibTrans" cxnId="{12C124DC-6F50-43E1-9B08-24E9243E34AF}">
      <dgm:prSet/>
      <dgm:spPr/>
      <dgm:t>
        <a:bodyPr/>
        <a:lstStyle/>
        <a:p>
          <a:endParaRPr lang="en-US"/>
        </a:p>
      </dgm:t>
    </dgm:pt>
    <dgm:pt modelId="{B64AB8DF-1799-4CF8-B4D3-6FEA08389368}" type="pres">
      <dgm:prSet presAssocID="{E108B4D3-86D8-40D5-8C8E-A80BEB67030E}" presName="Name0" presStyleCnt="0">
        <dgm:presLayoutVars>
          <dgm:chMax/>
          <dgm:chPref/>
          <dgm:dir/>
          <dgm:animLvl val="lvl"/>
        </dgm:presLayoutVars>
      </dgm:prSet>
      <dgm:spPr/>
    </dgm:pt>
    <dgm:pt modelId="{E9933787-D2A5-4BF0-8378-F0D180507B46}" type="pres">
      <dgm:prSet presAssocID="{5A184747-6D84-4CCF-BDDF-2C0E3574AFFD}" presName="composite" presStyleCnt="0"/>
      <dgm:spPr/>
    </dgm:pt>
    <dgm:pt modelId="{97C2AB95-ED74-4A7E-A362-2DC916EAEE98}" type="pres">
      <dgm:prSet presAssocID="{5A184747-6D84-4CCF-BDDF-2C0E3574AFFD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22A91DE8-05D5-460C-9532-FA60DFC4E6C3}" type="pres">
      <dgm:prSet presAssocID="{5A184747-6D84-4CCF-BDDF-2C0E3574AFFD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D1228CD-B422-489D-9E3F-C48607B447C4}" type="pres">
      <dgm:prSet presAssocID="{5A184747-6D84-4CCF-BDDF-2C0E3574AFFD}" presName="BalanceSpacing" presStyleCnt="0"/>
      <dgm:spPr/>
    </dgm:pt>
    <dgm:pt modelId="{D9437414-412A-4A56-9844-F6282B78A9B3}" type="pres">
      <dgm:prSet presAssocID="{5A184747-6D84-4CCF-BDDF-2C0E3574AFFD}" presName="BalanceSpacing1" presStyleCnt="0"/>
      <dgm:spPr/>
    </dgm:pt>
    <dgm:pt modelId="{C649E824-7290-45ED-9020-67CB200910C3}" type="pres">
      <dgm:prSet presAssocID="{059D6B57-46B9-43BC-9823-5061D9984288}" presName="Accent1Text" presStyleLbl="node1" presStyleIdx="1" presStyleCnt="6"/>
      <dgm:spPr/>
    </dgm:pt>
    <dgm:pt modelId="{5C94F6BB-9B04-46C7-9E12-35618F78F78F}" type="pres">
      <dgm:prSet presAssocID="{059D6B57-46B9-43BC-9823-5061D9984288}" presName="spaceBetweenRectangles" presStyleCnt="0"/>
      <dgm:spPr/>
    </dgm:pt>
    <dgm:pt modelId="{BE29FDD4-96DB-4EA0-8C66-0D293697E147}" type="pres">
      <dgm:prSet presAssocID="{730F63A8-B5AA-471B-A945-D9DC6F940495}" presName="composite" presStyleCnt="0"/>
      <dgm:spPr/>
    </dgm:pt>
    <dgm:pt modelId="{8C41BF8E-307F-46F7-9AC8-F503FD44AA5D}" type="pres">
      <dgm:prSet presAssocID="{730F63A8-B5AA-471B-A945-D9DC6F940495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381BEE8E-AB87-439A-A955-DE13B72F53DA}" type="pres">
      <dgm:prSet presAssocID="{730F63A8-B5AA-471B-A945-D9DC6F940495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5570BF4-759C-4513-9D91-6A822DF6B38D}" type="pres">
      <dgm:prSet presAssocID="{730F63A8-B5AA-471B-A945-D9DC6F940495}" presName="BalanceSpacing" presStyleCnt="0"/>
      <dgm:spPr/>
    </dgm:pt>
    <dgm:pt modelId="{3D813F7D-C6E9-43B0-87A3-73ED0DCAC3FD}" type="pres">
      <dgm:prSet presAssocID="{730F63A8-B5AA-471B-A945-D9DC6F940495}" presName="BalanceSpacing1" presStyleCnt="0"/>
      <dgm:spPr/>
    </dgm:pt>
    <dgm:pt modelId="{32744415-047A-45A6-B557-9B02E2556571}" type="pres">
      <dgm:prSet presAssocID="{402ED6B8-10F3-49CC-BEDB-E1D84CC44CFE}" presName="Accent1Text" presStyleLbl="node1" presStyleIdx="3" presStyleCnt="6"/>
      <dgm:spPr/>
    </dgm:pt>
    <dgm:pt modelId="{0AF01C84-28A6-42E0-8369-3356300AB953}" type="pres">
      <dgm:prSet presAssocID="{402ED6B8-10F3-49CC-BEDB-E1D84CC44CFE}" presName="spaceBetweenRectangles" presStyleCnt="0"/>
      <dgm:spPr/>
    </dgm:pt>
    <dgm:pt modelId="{0CA29938-63CB-417D-9F60-2ADA30F792B1}" type="pres">
      <dgm:prSet presAssocID="{FEAD0F0A-5D88-4E8C-8C00-2780076DA441}" presName="composite" presStyleCnt="0"/>
      <dgm:spPr/>
    </dgm:pt>
    <dgm:pt modelId="{A5327B55-5A2E-4085-972B-24489F0F1A66}" type="pres">
      <dgm:prSet presAssocID="{FEAD0F0A-5D88-4E8C-8C00-2780076DA441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C413DE0E-3579-40DE-94BD-258D89D7A62B}" type="pres">
      <dgm:prSet presAssocID="{FEAD0F0A-5D88-4E8C-8C00-2780076DA441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D1D60D42-C4D9-4122-95D3-9F0A7E1B533C}" type="pres">
      <dgm:prSet presAssocID="{FEAD0F0A-5D88-4E8C-8C00-2780076DA441}" presName="BalanceSpacing" presStyleCnt="0"/>
      <dgm:spPr/>
    </dgm:pt>
    <dgm:pt modelId="{EC6DA64D-408B-41D8-BB93-8253C412A298}" type="pres">
      <dgm:prSet presAssocID="{FEAD0F0A-5D88-4E8C-8C00-2780076DA441}" presName="BalanceSpacing1" presStyleCnt="0"/>
      <dgm:spPr/>
    </dgm:pt>
    <dgm:pt modelId="{B256295D-A852-451D-8309-9D96ACFCE765}" type="pres">
      <dgm:prSet presAssocID="{7221DA06-999D-44C9-8BDD-087C3B6AE3AF}" presName="Accent1Text" presStyleLbl="node1" presStyleIdx="5" presStyleCnt="6"/>
      <dgm:spPr/>
    </dgm:pt>
  </dgm:ptLst>
  <dgm:cxnLst>
    <dgm:cxn modelId="{CB64BF10-90FF-4722-A63B-688E5A796562}" type="presOf" srcId="{FEAD0F0A-5D88-4E8C-8C00-2780076DA441}" destId="{A5327B55-5A2E-4085-972B-24489F0F1A66}" srcOrd="0" destOrd="0" presId="urn:microsoft.com/office/officeart/2008/layout/AlternatingHexagons"/>
    <dgm:cxn modelId="{64457D12-9B6D-4B1F-9ACA-A9599B8B6405}" type="presOf" srcId="{96C09CF1-8F61-4E4E-B3BE-A266E0B80782}" destId="{C413DE0E-3579-40DE-94BD-258D89D7A62B}" srcOrd="0" destOrd="0" presId="urn:microsoft.com/office/officeart/2008/layout/AlternatingHexagons"/>
    <dgm:cxn modelId="{A2F36E22-9856-4C61-8C29-B1A24F8ED438}" type="presOf" srcId="{E108B4D3-86D8-40D5-8C8E-A80BEB67030E}" destId="{B64AB8DF-1799-4CF8-B4D3-6FEA08389368}" srcOrd="0" destOrd="0" presId="urn:microsoft.com/office/officeart/2008/layout/AlternatingHexagons"/>
    <dgm:cxn modelId="{4D7FDB23-5014-4B94-98AC-BEC30BF02E9D}" srcId="{730F63A8-B5AA-471B-A945-D9DC6F940495}" destId="{C84A686F-BA4F-42F3-9937-246859692376}" srcOrd="0" destOrd="0" parTransId="{3622EF6F-340F-4FC5-89F4-EBBDC800DAAF}" sibTransId="{496C1E01-BAB0-4AD7-8F5A-210B5A78374B}"/>
    <dgm:cxn modelId="{AA2E594C-EFEA-4929-BD93-8917775266CA}" srcId="{E108B4D3-86D8-40D5-8C8E-A80BEB67030E}" destId="{5A184747-6D84-4CCF-BDDF-2C0E3574AFFD}" srcOrd="0" destOrd="0" parTransId="{6446C74B-DBA4-4461-95AE-376B600174D9}" sibTransId="{059D6B57-46B9-43BC-9823-5061D9984288}"/>
    <dgm:cxn modelId="{44CF466F-3248-4879-8740-7F015CD347CE}" srcId="{E108B4D3-86D8-40D5-8C8E-A80BEB67030E}" destId="{730F63A8-B5AA-471B-A945-D9DC6F940495}" srcOrd="1" destOrd="0" parTransId="{B175A9CA-44FA-43FC-99BA-5B153DAD797C}" sibTransId="{402ED6B8-10F3-49CC-BEDB-E1D84CC44CFE}"/>
    <dgm:cxn modelId="{16AF2074-CF0A-4CE3-A7E8-CD1020E44D58}" type="presOf" srcId="{730F63A8-B5AA-471B-A945-D9DC6F940495}" destId="{8C41BF8E-307F-46F7-9AC8-F503FD44AA5D}" srcOrd="0" destOrd="0" presId="urn:microsoft.com/office/officeart/2008/layout/AlternatingHexagons"/>
    <dgm:cxn modelId="{E9837888-7532-45AD-9A8A-B33BC319B958}" type="presOf" srcId="{5A184747-6D84-4CCF-BDDF-2C0E3574AFFD}" destId="{97C2AB95-ED74-4A7E-A362-2DC916EAEE98}" srcOrd="0" destOrd="0" presId="urn:microsoft.com/office/officeart/2008/layout/AlternatingHexagons"/>
    <dgm:cxn modelId="{40C73A89-9CAC-4350-9257-4FFC68AC702F}" type="presOf" srcId="{402ED6B8-10F3-49CC-BEDB-E1D84CC44CFE}" destId="{32744415-047A-45A6-B557-9B02E2556571}" srcOrd="0" destOrd="0" presId="urn:microsoft.com/office/officeart/2008/layout/AlternatingHexagons"/>
    <dgm:cxn modelId="{EFC9C197-9F6A-410E-812A-64E6355BB388}" type="presOf" srcId="{05FE6F14-924A-4B0B-BFC1-8415588FA92B}" destId="{22A91DE8-05D5-460C-9532-FA60DFC4E6C3}" srcOrd="0" destOrd="0" presId="urn:microsoft.com/office/officeart/2008/layout/AlternatingHexagons"/>
    <dgm:cxn modelId="{CA013FA2-3256-403C-911B-5AF3C2E5D474}" type="presOf" srcId="{059D6B57-46B9-43BC-9823-5061D9984288}" destId="{C649E824-7290-45ED-9020-67CB200910C3}" srcOrd="0" destOrd="0" presId="urn:microsoft.com/office/officeart/2008/layout/AlternatingHexagons"/>
    <dgm:cxn modelId="{C58CAAB5-F6E4-4DD5-BCF5-1FDC6B7A361E}" srcId="{5A184747-6D84-4CCF-BDDF-2C0E3574AFFD}" destId="{05FE6F14-924A-4B0B-BFC1-8415588FA92B}" srcOrd="0" destOrd="0" parTransId="{804B3D7B-7A82-4EB1-8D27-0C4DFD9D3963}" sibTransId="{1E48FD3B-3241-4876-AE53-2D01360942A5}"/>
    <dgm:cxn modelId="{082A08BF-7711-462D-81AA-B6503D6408E2}" type="presOf" srcId="{7221DA06-999D-44C9-8BDD-087C3B6AE3AF}" destId="{B256295D-A852-451D-8309-9D96ACFCE765}" srcOrd="0" destOrd="0" presId="urn:microsoft.com/office/officeart/2008/layout/AlternatingHexagons"/>
    <dgm:cxn modelId="{12C124DC-6F50-43E1-9B08-24E9243E34AF}" srcId="{FEAD0F0A-5D88-4E8C-8C00-2780076DA441}" destId="{96C09CF1-8F61-4E4E-B3BE-A266E0B80782}" srcOrd="0" destOrd="0" parTransId="{6988E0DE-52E7-402B-8DAE-C66E15CF18BA}" sibTransId="{8786FF7B-F2A5-470C-9581-00FB13F218A2}"/>
    <dgm:cxn modelId="{E1BFC4E1-0D9F-4F82-A9FD-F774DFEA31DD}" type="presOf" srcId="{C84A686F-BA4F-42F3-9937-246859692376}" destId="{381BEE8E-AB87-439A-A955-DE13B72F53DA}" srcOrd="0" destOrd="0" presId="urn:microsoft.com/office/officeart/2008/layout/AlternatingHexagons"/>
    <dgm:cxn modelId="{F719F4F5-17E1-446F-93A4-52B54B021584}" srcId="{E108B4D3-86D8-40D5-8C8E-A80BEB67030E}" destId="{FEAD0F0A-5D88-4E8C-8C00-2780076DA441}" srcOrd="2" destOrd="0" parTransId="{5951FDA3-BBC2-4ED0-B3C9-B5E49891036B}" sibTransId="{7221DA06-999D-44C9-8BDD-087C3B6AE3AF}"/>
    <dgm:cxn modelId="{29555D07-B921-47A6-9EA9-28F3911ED389}" type="presParOf" srcId="{B64AB8DF-1799-4CF8-B4D3-6FEA08389368}" destId="{E9933787-D2A5-4BF0-8378-F0D180507B46}" srcOrd="0" destOrd="0" presId="urn:microsoft.com/office/officeart/2008/layout/AlternatingHexagons"/>
    <dgm:cxn modelId="{0E48F3AC-6E27-46F6-AE52-60EE0257BF57}" type="presParOf" srcId="{E9933787-D2A5-4BF0-8378-F0D180507B46}" destId="{97C2AB95-ED74-4A7E-A362-2DC916EAEE98}" srcOrd="0" destOrd="0" presId="urn:microsoft.com/office/officeart/2008/layout/AlternatingHexagons"/>
    <dgm:cxn modelId="{7BF04594-E50A-49B2-9D41-297A6E74E0C3}" type="presParOf" srcId="{E9933787-D2A5-4BF0-8378-F0D180507B46}" destId="{22A91DE8-05D5-460C-9532-FA60DFC4E6C3}" srcOrd="1" destOrd="0" presId="urn:microsoft.com/office/officeart/2008/layout/AlternatingHexagons"/>
    <dgm:cxn modelId="{9D0E30E5-FCDA-486C-8F1C-D57AB2B9BA42}" type="presParOf" srcId="{E9933787-D2A5-4BF0-8378-F0D180507B46}" destId="{FD1228CD-B422-489D-9E3F-C48607B447C4}" srcOrd="2" destOrd="0" presId="urn:microsoft.com/office/officeart/2008/layout/AlternatingHexagons"/>
    <dgm:cxn modelId="{984FB309-42A7-4069-AB5A-26CB9FD55890}" type="presParOf" srcId="{E9933787-D2A5-4BF0-8378-F0D180507B46}" destId="{D9437414-412A-4A56-9844-F6282B78A9B3}" srcOrd="3" destOrd="0" presId="urn:microsoft.com/office/officeart/2008/layout/AlternatingHexagons"/>
    <dgm:cxn modelId="{3B0A4366-2A85-4A84-9F94-A4E171A34EB3}" type="presParOf" srcId="{E9933787-D2A5-4BF0-8378-F0D180507B46}" destId="{C649E824-7290-45ED-9020-67CB200910C3}" srcOrd="4" destOrd="0" presId="urn:microsoft.com/office/officeart/2008/layout/AlternatingHexagons"/>
    <dgm:cxn modelId="{4A1B4217-94AC-49CA-BA97-FD332E521496}" type="presParOf" srcId="{B64AB8DF-1799-4CF8-B4D3-6FEA08389368}" destId="{5C94F6BB-9B04-46C7-9E12-35618F78F78F}" srcOrd="1" destOrd="0" presId="urn:microsoft.com/office/officeart/2008/layout/AlternatingHexagons"/>
    <dgm:cxn modelId="{DCAEA252-0E0F-4831-B059-A5312DCF36A4}" type="presParOf" srcId="{B64AB8DF-1799-4CF8-B4D3-6FEA08389368}" destId="{BE29FDD4-96DB-4EA0-8C66-0D293697E147}" srcOrd="2" destOrd="0" presId="urn:microsoft.com/office/officeart/2008/layout/AlternatingHexagons"/>
    <dgm:cxn modelId="{8067557D-9E91-4545-A4DD-2D365A53AE6D}" type="presParOf" srcId="{BE29FDD4-96DB-4EA0-8C66-0D293697E147}" destId="{8C41BF8E-307F-46F7-9AC8-F503FD44AA5D}" srcOrd="0" destOrd="0" presId="urn:microsoft.com/office/officeart/2008/layout/AlternatingHexagons"/>
    <dgm:cxn modelId="{D87C5A56-1E2C-4BC7-941C-258844E9DE39}" type="presParOf" srcId="{BE29FDD4-96DB-4EA0-8C66-0D293697E147}" destId="{381BEE8E-AB87-439A-A955-DE13B72F53DA}" srcOrd="1" destOrd="0" presId="urn:microsoft.com/office/officeart/2008/layout/AlternatingHexagons"/>
    <dgm:cxn modelId="{4350E671-26E7-409A-83FB-9B02A8A48361}" type="presParOf" srcId="{BE29FDD4-96DB-4EA0-8C66-0D293697E147}" destId="{C5570BF4-759C-4513-9D91-6A822DF6B38D}" srcOrd="2" destOrd="0" presId="urn:microsoft.com/office/officeart/2008/layout/AlternatingHexagons"/>
    <dgm:cxn modelId="{9ADCAE06-D6C3-465D-959C-B81F00CFA4F0}" type="presParOf" srcId="{BE29FDD4-96DB-4EA0-8C66-0D293697E147}" destId="{3D813F7D-C6E9-43B0-87A3-73ED0DCAC3FD}" srcOrd="3" destOrd="0" presId="urn:microsoft.com/office/officeart/2008/layout/AlternatingHexagons"/>
    <dgm:cxn modelId="{7A23EAA1-4B7B-4CA9-8F64-21E8A5C27346}" type="presParOf" srcId="{BE29FDD4-96DB-4EA0-8C66-0D293697E147}" destId="{32744415-047A-45A6-B557-9B02E2556571}" srcOrd="4" destOrd="0" presId="urn:microsoft.com/office/officeart/2008/layout/AlternatingHexagons"/>
    <dgm:cxn modelId="{F4BF7665-F62E-4441-8D3B-143797B43AC0}" type="presParOf" srcId="{B64AB8DF-1799-4CF8-B4D3-6FEA08389368}" destId="{0AF01C84-28A6-42E0-8369-3356300AB953}" srcOrd="3" destOrd="0" presId="urn:microsoft.com/office/officeart/2008/layout/AlternatingHexagons"/>
    <dgm:cxn modelId="{CE9088F1-D31A-4FF5-B5FF-E72B1361120C}" type="presParOf" srcId="{B64AB8DF-1799-4CF8-B4D3-6FEA08389368}" destId="{0CA29938-63CB-417D-9F60-2ADA30F792B1}" srcOrd="4" destOrd="0" presId="urn:microsoft.com/office/officeart/2008/layout/AlternatingHexagons"/>
    <dgm:cxn modelId="{58355D9A-07D4-4DB4-BB33-A1BC2C9BA217}" type="presParOf" srcId="{0CA29938-63CB-417D-9F60-2ADA30F792B1}" destId="{A5327B55-5A2E-4085-972B-24489F0F1A66}" srcOrd="0" destOrd="0" presId="urn:microsoft.com/office/officeart/2008/layout/AlternatingHexagons"/>
    <dgm:cxn modelId="{C53D513D-9A7C-44A7-B34B-0E74BF47F7B3}" type="presParOf" srcId="{0CA29938-63CB-417D-9F60-2ADA30F792B1}" destId="{C413DE0E-3579-40DE-94BD-258D89D7A62B}" srcOrd="1" destOrd="0" presId="urn:microsoft.com/office/officeart/2008/layout/AlternatingHexagons"/>
    <dgm:cxn modelId="{3651B6C9-4051-45BD-B547-2BACA7BF076D}" type="presParOf" srcId="{0CA29938-63CB-417D-9F60-2ADA30F792B1}" destId="{D1D60D42-C4D9-4122-95D3-9F0A7E1B533C}" srcOrd="2" destOrd="0" presId="urn:microsoft.com/office/officeart/2008/layout/AlternatingHexagons"/>
    <dgm:cxn modelId="{6A0C65C8-A121-4130-9224-E9634BBB144E}" type="presParOf" srcId="{0CA29938-63CB-417D-9F60-2ADA30F792B1}" destId="{EC6DA64D-408B-41D8-BB93-8253C412A298}" srcOrd="3" destOrd="0" presId="urn:microsoft.com/office/officeart/2008/layout/AlternatingHexagons"/>
    <dgm:cxn modelId="{72BC21B4-11D3-42E1-B901-7FCE85381D40}" type="presParOf" srcId="{0CA29938-63CB-417D-9F60-2ADA30F792B1}" destId="{B256295D-A852-451D-8309-9D96ACFCE765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59F758-6477-44F9-855A-DD094C8F68C0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45C89A2-A451-43F0-8B5F-AC7B982064BC}">
      <dgm:prSet phldrT="[Text]"/>
      <dgm:spPr/>
      <dgm:t>
        <a:bodyPr/>
        <a:lstStyle/>
        <a:p>
          <a:r>
            <a:rPr lang="en-US" dirty="0"/>
            <a:t>Reduce battery replacements to make it user-friendly  </a:t>
          </a:r>
        </a:p>
      </dgm:t>
    </dgm:pt>
    <dgm:pt modelId="{A8505AA9-B01F-4F78-813E-374757DF4341}" type="parTrans" cxnId="{F50BA941-83B5-4E17-835A-5E6A77874932}">
      <dgm:prSet/>
      <dgm:spPr/>
      <dgm:t>
        <a:bodyPr/>
        <a:lstStyle/>
        <a:p>
          <a:endParaRPr lang="en-US"/>
        </a:p>
      </dgm:t>
    </dgm:pt>
    <dgm:pt modelId="{82FEA04C-F143-4F84-BC3B-B8266AE492D7}" type="sibTrans" cxnId="{F50BA941-83B5-4E17-835A-5E6A77874932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US"/>
        </a:p>
      </dgm:t>
    </dgm:pt>
    <dgm:pt modelId="{A54FA564-DC89-4B1D-92F2-F5FA987B86A3}">
      <dgm:prSet phldrT="[Text]"/>
      <dgm:spPr/>
      <dgm:t>
        <a:bodyPr/>
        <a:lstStyle/>
        <a:p>
          <a:r>
            <a:rPr lang="en-US" dirty="0"/>
            <a:t>Faster and more precise than using sticks to navigate</a:t>
          </a:r>
        </a:p>
      </dgm:t>
    </dgm:pt>
    <dgm:pt modelId="{2418C702-DBBD-46D3-909D-B0A8B919BEB6}" type="parTrans" cxnId="{91652394-EFEC-4836-90C5-DE43A471DF6B}">
      <dgm:prSet/>
      <dgm:spPr/>
      <dgm:t>
        <a:bodyPr/>
        <a:lstStyle/>
        <a:p>
          <a:endParaRPr lang="en-US"/>
        </a:p>
      </dgm:t>
    </dgm:pt>
    <dgm:pt modelId="{E61B1819-67FB-4770-AD9C-CBA82843FDF1}" type="sibTrans" cxnId="{91652394-EFEC-4836-90C5-DE43A471DF6B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A3D6D5D-B64E-486A-B334-6D89D0C5AC3B}" type="pres">
      <dgm:prSet presAssocID="{8C59F758-6477-44F9-855A-DD094C8F68C0}" presName="Name0" presStyleCnt="0">
        <dgm:presLayoutVars>
          <dgm:chMax val="7"/>
          <dgm:chPref val="7"/>
          <dgm:dir/>
        </dgm:presLayoutVars>
      </dgm:prSet>
      <dgm:spPr/>
    </dgm:pt>
    <dgm:pt modelId="{C3B89383-B699-4C10-8593-149C5F9F7A67}" type="pres">
      <dgm:prSet presAssocID="{8C59F758-6477-44F9-855A-DD094C8F68C0}" presName="dot1" presStyleLbl="alignNode1" presStyleIdx="0" presStyleCnt="10"/>
      <dgm:spPr/>
    </dgm:pt>
    <dgm:pt modelId="{45A0425D-551D-42A9-BAE3-E14F90F65BAC}" type="pres">
      <dgm:prSet presAssocID="{8C59F758-6477-44F9-855A-DD094C8F68C0}" presName="dot2" presStyleLbl="alignNode1" presStyleIdx="1" presStyleCnt="10"/>
      <dgm:spPr>
        <a:solidFill>
          <a:srgbClr val="FFC000"/>
        </a:solidFill>
      </dgm:spPr>
    </dgm:pt>
    <dgm:pt modelId="{E5FA710F-6145-4B0D-988D-7EC49A2A1E3E}" type="pres">
      <dgm:prSet presAssocID="{8C59F758-6477-44F9-855A-DD094C8F68C0}" presName="dot3" presStyleLbl="alignNode1" presStyleIdx="2" presStyleCnt="10"/>
      <dgm:spPr/>
    </dgm:pt>
    <dgm:pt modelId="{BFA7BEC5-4097-41D7-B7B1-3BE13464D6F8}" type="pres">
      <dgm:prSet presAssocID="{8C59F758-6477-44F9-855A-DD094C8F68C0}" presName="dotArrow1" presStyleLbl="alignNode1" presStyleIdx="3" presStyleCnt="10"/>
      <dgm:spPr/>
    </dgm:pt>
    <dgm:pt modelId="{67DF932F-1F3D-4FF7-BA29-BAD45BF10A68}" type="pres">
      <dgm:prSet presAssocID="{8C59F758-6477-44F9-855A-DD094C8F68C0}" presName="dotArrow2" presStyleLbl="alignNode1" presStyleIdx="4" presStyleCnt="10"/>
      <dgm:spPr>
        <a:solidFill>
          <a:srgbClr val="FFC000"/>
        </a:solidFill>
      </dgm:spPr>
    </dgm:pt>
    <dgm:pt modelId="{AF10E964-C8E9-488F-AED5-7925275D7D0A}" type="pres">
      <dgm:prSet presAssocID="{8C59F758-6477-44F9-855A-DD094C8F68C0}" presName="dotArrow3" presStyleLbl="alignNode1" presStyleIdx="5" presStyleCnt="10"/>
      <dgm:spPr/>
    </dgm:pt>
    <dgm:pt modelId="{7541A2C2-5059-491B-AD66-06D155059617}" type="pres">
      <dgm:prSet presAssocID="{8C59F758-6477-44F9-855A-DD094C8F68C0}" presName="dotArrow4" presStyleLbl="alignNode1" presStyleIdx="6" presStyleCnt="10"/>
      <dgm:spPr>
        <a:solidFill>
          <a:srgbClr val="FFC000"/>
        </a:solidFill>
      </dgm:spPr>
    </dgm:pt>
    <dgm:pt modelId="{5BA45A73-4F2E-4A9E-A084-14CC11B019EE}" type="pres">
      <dgm:prSet presAssocID="{8C59F758-6477-44F9-855A-DD094C8F68C0}" presName="dotArrow5" presStyleLbl="alignNode1" presStyleIdx="7" presStyleCnt="10"/>
      <dgm:spPr/>
    </dgm:pt>
    <dgm:pt modelId="{1D4E06C2-7DFE-44EC-AAA5-D6A691F466E2}" type="pres">
      <dgm:prSet presAssocID="{8C59F758-6477-44F9-855A-DD094C8F68C0}" presName="dotArrow6" presStyleLbl="alignNode1" presStyleIdx="8" presStyleCnt="10"/>
      <dgm:spPr>
        <a:solidFill>
          <a:srgbClr val="FFC000"/>
        </a:solidFill>
      </dgm:spPr>
    </dgm:pt>
    <dgm:pt modelId="{B4310DB8-D7B7-4B48-9EBC-1EAC4A359DD2}" type="pres">
      <dgm:prSet presAssocID="{8C59F758-6477-44F9-855A-DD094C8F68C0}" presName="dotArrow7" presStyleLbl="alignNode1" presStyleIdx="9" presStyleCnt="10"/>
      <dgm:spPr/>
    </dgm:pt>
    <dgm:pt modelId="{1E618A8A-0FF8-4355-BFA1-8BD782CA2627}" type="pres">
      <dgm:prSet presAssocID="{F45C89A2-A451-43F0-8B5F-AC7B982064BC}" presName="parTx1" presStyleLbl="node1" presStyleIdx="0" presStyleCnt="2"/>
      <dgm:spPr/>
    </dgm:pt>
    <dgm:pt modelId="{299CB89D-429B-4DFD-938B-FAFA386A1DF9}" type="pres">
      <dgm:prSet presAssocID="{82FEA04C-F143-4F84-BC3B-B8266AE492D7}" presName="picture1" presStyleCnt="0"/>
      <dgm:spPr/>
    </dgm:pt>
    <dgm:pt modelId="{B4E2BB8E-E9F2-450C-B6E0-3CD5D77D95F8}" type="pres">
      <dgm:prSet presAssocID="{82FEA04C-F143-4F84-BC3B-B8266AE492D7}" presName="imageRepeatNode" presStyleLbl="fgImgPlace1" presStyleIdx="0" presStyleCnt="2"/>
      <dgm:spPr/>
    </dgm:pt>
    <dgm:pt modelId="{9249BE0B-F42E-4A87-978E-F851B835F1DE}" type="pres">
      <dgm:prSet presAssocID="{A54FA564-DC89-4B1D-92F2-F5FA987B86A3}" presName="parTx2" presStyleLbl="node1" presStyleIdx="1" presStyleCnt="2"/>
      <dgm:spPr/>
    </dgm:pt>
    <dgm:pt modelId="{23A2914D-FB3E-4409-8382-D0D280A96A1B}" type="pres">
      <dgm:prSet presAssocID="{E61B1819-67FB-4770-AD9C-CBA82843FDF1}" presName="picture2" presStyleCnt="0"/>
      <dgm:spPr/>
    </dgm:pt>
    <dgm:pt modelId="{EEACE0A1-6970-4EAB-9418-3468D068CE10}" type="pres">
      <dgm:prSet presAssocID="{E61B1819-67FB-4770-AD9C-CBA82843FDF1}" presName="imageRepeatNode" presStyleLbl="fgImgPlace1" presStyleIdx="1" presStyleCnt="2"/>
      <dgm:spPr/>
    </dgm:pt>
  </dgm:ptLst>
  <dgm:cxnLst>
    <dgm:cxn modelId="{F50BA941-83B5-4E17-835A-5E6A77874932}" srcId="{8C59F758-6477-44F9-855A-DD094C8F68C0}" destId="{F45C89A2-A451-43F0-8B5F-AC7B982064BC}" srcOrd="0" destOrd="0" parTransId="{A8505AA9-B01F-4F78-813E-374757DF4341}" sibTransId="{82FEA04C-F143-4F84-BC3B-B8266AE492D7}"/>
    <dgm:cxn modelId="{84C3F06A-38B6-47E6-B3AC-28EBCD5DBE73}" type="presOf" srcId="{E61B1819-67FB-4770-AD9C-CBA82843FDF1}" destId="{EEACE0A1-6970-4EAB-9418-3468D068CE10}" srcOrd="0" destOrd="0" presId="urn:microsoft.com/office/officeart/2008/layout/AscendingPictureAccentProcess"/>
    <dgm:cxn modelId="{91652394-EFEC-4836-90C5-DE43A471DF6B}" srcId="{8C59F758-6477-44F9-855A-DD094C8F68C0}" destId="{A54FA564-DC89-4B1D-92F2-F5FA987B86A3}" srcOrd="1" destOrd="0" parTransId="{2418C702-DBBD-46D3-909D-B0A8B919BEB6}" sibTransId="{E61B1819-67FB-4770-AD9C-CBA82843FDF1}"/>
    <dgm:cxn modelId="{FA6B46C8-E35B-496D-AE37-6A86C1D8DBCA}" type="presOf" srcId="{82FEA04C-F143-4F84-BC3B-B8266AE492D7}" destId="{B4E2BB8E-E9F2-450C-B6E0-3CD5D77D95F8}" srcOrd="0" destOrd="0" presId="urn:microsoft.com/office/officeart/2008/layout/AscendingPictureAccentProcess"/>
    <dgm:cxn modelId="{D79C09C9-68E4-412D-B9BA-D4B3BA2212BD}" type="presOf" srcId="{A54FA564-DC89-4B1D-92F2-F5FA987B86A3}" destId="{9249BE0B-F42E-4A87-978E-F851B835F1DE}" srcOrd="0" destOrd="0" presId="urn:microsoft.com/office/officeart/2008/layout/AscendingPictureAccentProcess"/>
    <dgm:cxn modelId="{AB4CCBCA-F308-4570-BB7B-ED01068864A9}" type="presOf" srcId="{F45C89A2-A451-43F0-8B5F-AC7B982064BC}" destId="{1E618A8A-0FF8-4355-BFA1-8BD782CA2627}" srcOrd="0" destOrd="0" presId="urn:microsoft.com/office/officeart/2008/layout/AscendingPictureAccentProcess"/>
    <dgm:cxn modelId="{B577E4DF-E14D-4ADA-9C66-5A6E57602C4A}" type="presOf" srcId="{8C59F758-6477-44F9-855A-DD094C8F68C0}" destId="{FA3D6D5D-B64E-486A-B334-6D89D0C5AC3B}" srcOrd="0" destOrd="0" presId="urn:microsoft.com/office/officeart/2008/layout/AscendingPictureAccentProcess"/>
    <dgm:cxn modelId="{B6303C16-761A-4151-8174-14F86E3F534E}" type="presParOf" srcId="{FA3D6D5D-B64E-486A-B334-6D89D0C5AC3B}" destId="{C3B89383-B699-4C10-8593-149C5F9F7A67}" srcOrd="0" destOrd="0" presId="urn:microsoft.com/office/officeart/2008/layout/AscendingPictureAccentProcess"/>
    <dgm:cxn modelId="{737BC207-C320-49EF-B9E8-13286C92C101}" type="presParOf" srcId="{FA3D6D5D-B64E-486A-B334-6D89D0C5AC3B}" destId="{45A0425D-551D-42A9-BAE3-E14F90F65BAC}" srcOrd="1" destOrd="0" presId="urn:microsoft.com/office/officeart/2008/layout/AscendingPictureAccentProcess"/>
    <dgm:cxn modelId="{F4C8F8D5-C30C-486F-9FBB-DAFD5AD2A631}" type="presParOf" srcId="{FA3D6D5D-B64E-486A-B334-6D89D0C5AC3B}" destId="{E5FA710F-6145-4B0D-988D-7EC49A2A1E3E}" srcOrd="2" destOrd="0" presId="urn:microsoft.com/office/officeart/2008/layout/AscendingPictureAccentProcess"/>
    <dgm:cxn modelId="{9387A70C-81B2-4F98-B035-F81F42A30608}" type="presParOf" srcId="{FA3D6D5D-B64E-486A-B334-6D89D0C5AC3B}" destId="{BFA7BEC5-4097-41D7-B7B1-3BE13464D6F8}" srcOrd="3" destOrd="0" presId="urn:microsoft.com/office/officeart/2008/layout/AscendingPictureAccentProcess"/>
    <dgm:cxn modelId="{EFDF02E6-9D6D-462F-9CBD-7FFB7E04537A}" type="presParOf" srcId="{FA3D6D5D-B64E-486A-B334-6D89D0C5AC3B}" destId="{67DF932F-1F3D-4FF7-BA29-BAD45BF10A68}" srcOrd="4" destOrd="0" presId="urn:microsoft.com/office/officeart/2008/layout/AscendingPictureAccentProcess"/>
    <dgm:cxn modelId="{005395D6-1A59-4007-A71E-F0C3F4F478F9}" type="presParOf" srcId="{FA3D6D5D-B64E-486A-B334-6D89D0C5AC3B}" destId="{AF10E964-C8E9-488F-AED5-7925275D7D0A}" srcOrd="5" destOrd="0" presId="urn:microsoft.com/office/officeart/2008/layout/AscendingPictureAccentProcess"/>
    <dgm:cxn modelId="{3E637508-5683-4963-8026-AEECA5EBEB4D}" type="presParOf" srcId="{FA3D6D5D-B64E-486A-B334-6D89D0C5AC3B}" destId="{7541A2C2-5059-491B-AD66-06D155059617}" srcOrd="6" destOrd="0" presId="urn:microsoft.com/office/officeart/2008/layout/AscendingPictureAccentProcess"/>
    <dgm:cxn modelId="{4745CA77-CE93-4582-90F6-63EF14E92114}" type="presParOf" srcId="{FA3D6D5D-B64E-486A-B334-6D89D0C5AC3B}" destId="{5BA45A73-4F2E-4A9E-A084-14CC11B019EE}" srcOrd="7" destOrd="0" presId="urn:microsoft.com/office/officeart/2008/layout/AscendingPictureAccentProcess"/>
    <dgm:cxn modelId="{A07B37C7-AC86-4052-AFEF-59F5F7F64F86}" type="presParOf" srcId="{FA3D6D5D-B64E-486A-B334-6D89D0C5AC3B}" destId="{1D4E06C2-7DFE-44EC-AAA5-D6A691F466E2}" srcOrd="8" destOrd="0" presId="urn:microsoft.com/office/officeart/2008/layout/AscendingPictureAccentProcess"/>
    <dgm:cxn modelId="{14952B1A-2B56-4B12-9A23-81ABD8D30124}" type="presParOf" srcId="{FA3D6D5D-B64E-486A-B334-6D89D0C5AC3B}" destId="{B4310DB8-D7B7-4B48-9EBC-1EAC4A359DD2}" srcOrd="9" destOrd="0" presId="urn:microsoft.com/office/officeart/2008/layout/AscendingPictureAccentProcess"/>
    <dgm:cxn modelId="{E98F0321-670E-48C4-BD13-3E08189A8BAC}" type="presParOf" srcId="{FA3D6D5D-B64E-486A-B334-6D89D0C5AC3B}" destId="{1E618A8A-0FF8-4355-BFA1-8BD782CA2627}" srcOrd="10" destOrd="0" presId="urn:microsoft.com/office/officeart/2008/layout/AscendingPictureAccentProcess"/>
    <dgm:cxn modelId="{47A9C5B1-4106-4A9B-A260-03ADAC39CAD9}" type="presParOf" srcId="{FA3D6D5D-B64E-486A-B334-6D89D0C5AC3B}" destId="{299CB89D-429B-4DFD-938B-FAFA386A1DF9}" srcOrd="11" destOrd="0" presId="urn:microsoft.com/office/officeart/2008/layout/AscendingPictureAccentProcess"/>
    <dgm:cxn modelId="{4200A64F-5729-4C69-B27E-DADC7A0CF71F}" type="presParOf" srcId="{299CB89D-429B-4DFD-938B-FAFA386A1DF9}" destId="{B4E2BB8E-E9F2-450C-B6E0-3CD5D77D95F8}" srcOrd="0" destOrd="0" presId="urn:microsoft.com/office/officeart/2008/layout/AscendingPictureAccentProcess"/>
    <dgm:cxn modelId="{16BDCE1F-1377-4946-A46B-F7F9FEF437CF}" type="presParOf" srcId="{FA3D6D5D-B64E-486A-B334-6D89D0C5AC3B}" destId="{9249BE0B-F42E-4A87-978E-F851B835F1DE}" srcOrd="12" destOrd="0" presId="urn:microsoft.com/office/officeart/2008/layout/AscendingPictureAccentProcess"/>
    <dgm:cxn modelId="{01EEEF4D-E525-4054-B576-7F790094E5E7}" type="presParOf" srcId="{FA3D6D5D-B64E-486A-B334-6D89D0C5AC3B}" destId="{23A2914D-FB3E-4409-8382-D0D280A96A1B}" srcOrd="13" destOrd="0" presId="urn:microsoft.com/office/officeart/2008/layout/AscendingPictureAccentProcess"/>
    <dgm:cxn modelId="{A82168D4-7A21-4ED7-AE0A-9A40AD9280C9}" type="presParOf" srcId="{23A2914D-FB3E-4409-8382-D0D280A96A1B}" destId="{EEACE0A1-6970-4EAB-9418-3468D068CE10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801BE7-6C93-4294-8693-2CB7EBF9AD41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0D02BBAB-5410-459E-8D44-1BEF88ABC46C}">
      <dgm:prSet phldrT="[Text]" custT="1"/>
      <dgm:spPr/>
      <dgm:t>
        <a:bodyPr/>
        <a:lstStyle/>
        <a:p>
          <a:r>
            <a:rPr lang="en-US" sz="2500" dirty="0">
              <a:solidFill>
                <a:srgbClr val="FFFF00"/>
              </a:solidFill>
            </a:rPr>
            <a:t>Minimize</a:t>
          </a:r>
          <a:r>
            <a:rPr lang="en-US" sz="2500" dirty="0"/>
            <a:t> the number of times the </a:t>
          </a:r>
          <a:r>
            <a:rPr lang="en-US" sz="2500" dirty="0">
              <a:solidFill>
                <a:schemeClr val="bg1"/>
              </a:solidFill>
            </a:rPr>
            <a:t>battery</a:t>
          </a:r>
          <a:r>
            <a:rPr lang="en-US" sz="2500" dirty="0"/>
            <a:t> has to be </a:t>
          </a:r>
          <a:r>
            <a:rPr lang="en-US" sz="2500" dirty="0">
              <a:solidFill>
                <a:schemeClr val="accent6">
                  <a:lumMod val="75000"/>
                </a:schemeClr>
              </a:solidFill>
            </a:rPr>
            <a:t>replaced</a:t>
          </a:r>
        </a:p>
      </dgm:t>
    </dgm:pt>
    <dgm:pt modelId="{1E903E45-56D6-4E77-92B6-EDB8C4ECE007}" type="parTrans" cxnId="{002E293D-C150-4547-ADF1-B7486ACD4B0D}">
      <dgm:prSet/>
      <dgm:spPr/>
      <dgm:t>
        <a:bodyPr/>
        <a:lstStyle/>
        <a:p>
          <a:endParaRPr lang="en-US"/>
        </a:p>
      </dgm:t>
    </dgm:pt>
    <dgm:pt modelId="{FA8D0498-A710-4F7B-A474-D8710EC3A68E}" type="sibTrans" cxnId="{002E293D-C150-4547-ADF1-B7486ACD4B0D}">
      <dgm:prSet/>
      <dgm:spPr/>
      <dgm:t>
        <a:bodyPr/>
        <a:lstStyle/>
        <a:p>
          <a:endParaRPr lang="en-US"/>
        </a:p>
      </dgm:t>
    </dgm:pt>
    <dgm:pt modelId="{347F99F4-576F-4094-8903-626131B06C36}">
      <dgm:prSet phldrT="[Text]" custT="1"/>
      <dgm:spPr/>
      <dgm:t>
        <a:bodyPr/>
        <a:lstStyle/>
        <a:p>
          <a:r>
            <a:rPr lang="en-US" sz="2000" dirty="0">
              <a:solidFill>
                <a:schemeClr val="accent6">
                  <a:lumMod val="75000"/>
                </a:schemeClr>
              </a:solidFill>
            </a:rPr>
            <a:t>Increase</a:t>
          </a:r>
          <a:r>
            <a:rPr lang="en-US" sz="2000" dirty="0"/>
            <a:t> reliability and travel range</a:t>
          </a:r>
        </a:p>
      </dgm:t>
    </dgm:pt>
    <dgm:pt modelId="{DD2B3684-1F43-4020-9A1B-9DF841FF7E8C}" type="parTrans" cxnId="{E5468B8C-D6AF-40D4-9101-ECE19C23B9D2}">
      <dgm:prSet/>
      <dgm:spPr/>
      <dgm:t>
        <a:bodyPr/>
        <a:lstStyle/>
        <a:p>
          <a:endParaRPr lang="en-US"/>
        </a:p>
      </dgm:t>
    </dgm:pt>
    <dgm:pt modelId="{AD36E7EB-33A9-47A6-9C1C-9193761A9FD0}" type="sibTrans" cxnId="{E5468B8C-D6AF-40D4-9101-ECE19C23B9D2}">
      <dgm:prSet/>
      <dgm:spPr/>
      <dgm:t>
        <a:bodyPr/>
        <a:lstStyle/>
        <a:p>
          <a:endParaRPr lang="en-US"/>
        </a:p>
      </dgm:t>
    </dgm:pt>
    <dgm:pt modelId="{649AAA95-3B0B-4F5F-B631-5027327F42F4}">
      <dgm:prSet phldrT="[Text]" custT="1"/>
      <dgm:spPr/>
      <dgm:t>
        <a:bodyPr/>
        <a:lstStyle/>
        <a:p>
          <a:r>
            <a:rPr lang="en-US" sz="2100" dirty="0">
              <a:solidFill>
                <a:schemeClr val="accent6">
                  <a:lumMod val="75000"/>
                </a:schemeClr>
              </a:solidFill>
            </a:rPr>
            <a:t>Reduce</a:t>
          </a:r>
          <a:r>
            <a:rPr lang="en-US" sz="2100" dirty="0"/>
            <a:t> </a:t>
          </a:r>
          <a:r>
            <a:rPr lang="en-US" sz="2100" dirty="0">
              <a:solidFill>
                <a:schemeClr val="bg1"/>
              </a:solidFill>
            </a:rPr>
            <a:t>carbon footprint</a:t>
          </a:r>
        </a:p>
      </dgm:t>
    </dgm:pt>
    <dgm:pt modelId="{B102CCE5-ACD3-4901-9C88-97BE37D8410A}" type="parTrans" cxnId="{95D6CAC6-C980-486B-979E-BF1B146E4ED0}">
      <dgm:prSet/>
      <dgm:spPr/>
      <dgm:t>
        <a:bodyPr/>
        <a:lstStyle/>
        <a:p>
          <a:endParaRPr lang="en-US"/>
        </a:p>
      </dgm:t>
    </dgm:pt>
    <dgm:pt modelId="{CE3950E3-12FD-473B-A16C-53CDF6FFA9BF}" type="sibTrans" cxnId="{95D6CAC6-C980-486B-979E-BF1B146E4ED0}">
      <dgm:prSet/>
      <dgm:spPr/>
      <dgm:t>
        <a:bodyPr/>
        <a:lstStyle/>
        <a:p>
          <a:endParaRPr lang="en-US"/>
        </a:p>
      </dgm:t>
    </dgm:pt>
    <dgm:pt modelId="{B5775614-3675-430C-9BF5-E4B2CB58FC6A}" type="pres">
      <dgm:prSet presAssocID="{5D801BE7-6C93-4294-8693-2CB7EBF9AD41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0F8079C-B2E6-4AC4-B501-A80E298505F8}" type="pres">
      <dgm:prSet presAssocID="{0D02BBAB-5410-459E-8D44-1BEF88ABC46C}" presName="gear1" presStyleLbl="node1" presStyleIdx="0" presStyleCnt="3">
        <dgm:presLayoutVars>
          <dgm:chMax val="1"/>
          <dgm:bulletEnabled val="1"/>
        </dgm:presLayoutVars>
      </dgm:prSet>
      <dgm:spPr/>
    </dgm:pt>
    <dgm:pt modelId="{024397C9-E3D1-4BC4-A14A-B096A88D0E27}" type="pres">
      <dgm:prSet presAssocID="{0D02BBAB-5410-459E-8D44-1BEF88ABC46C}" presName="gear1srcNode" presStyleLbl="node1" presStyleIdx="0" presStyleCnt="3"/>
      <dgm:spPr/>
    </dgm:pt>
    <dgm:pt modelId="{48373E34-F819-4E69-9994-5C63A415D130}" type="pres">
      <dgm:prSet presAssocID="{0D02BBAB-5410-459E-8D44-1BEF88ABC46C}" presName="gear1dstNode" presStyleLbl="node1" presStyleIdx="0" presStyleCnt="3"/>
      <dgm:spPr/>
    </dgm:pt>
    <dgm:pt modelId="{7A24B6D0-36B2-47B1-A6F0-ACE0C11D4771}" type="pres">
      <dgm:prSet presAssocID="{347F99F4-576F-4094-8903-626131B06C36}" presName="gear2" presStyleLbl="node1" presStyleIdx="1" presStyleCnt="3" custLinFactNeighborX="-637" custLinFactNeighborY="1809">
        <dgm:presLayoutVars>
          <dgm:chMax val="1"/>
          <dgm:bulletEnabled val="1"/>
        </dgm:presLayoutVars>
      </dgm:prSet>
      <dgm:spPr/>
    </dgm:pt>
    <dgm:pt modelId="{C0D8250E-92AC-4AF1-ADCC-9EB6C18E6DE1}" type="pres">
      <dgm:prSet presAssocID="{347F99F4-576F-4094-8903-626131B06C36}" presName="gear2srcNode" presStyleLbl="node1" presStyleIdx="1" presStyleCnt="3"/>
      <dgm:spPr/>
    </dgm:pt>
    <dgm:pt modelId="{A081AA8A-B3F2-4E91-926F-415B48C1B238}" type="pres">
      <dgm:prSet presAssocID="{347F99F4-576F-4094-8903-626131B06C36}" presName="gear2dstNode" presStyleLbl="node1" presStyleIdx="1" presStyleCnt="3"/>
      <dgm:spPr/>
    </dgm:pt>
    <dgm:pt modelId="{946E4016-E2AE-4D94-8BBF-05FE2AB36FAF}" type="pres">
      <dgm:prSet presAssocID="{649AAA95-3B0B-4F5F-B631-5027327F42F4}" presName="gear3" presStyleLbl="node1" presStyleIdx="2" presStyleCnt="3" custLinFactNeighborX="95" custLinFactNeighborY="-2632"/>
      <dgm:spPr/>
    </dgm:pt>
    <dgm:pt modelId="{66DCE436-4D0D-4010-8EDA-9DB21B553E81}" type="pres">
      <dgm:prSet presAssocID="{649AAA95-3B0B-4F5F-B631-5027327F42F4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5B683FAE-9675-45F5-8216-716229FFE77B}" type="pres">
      <dgm:prSet presAssocID="{649AAA95-3B0B-4F5F-B631-5027327F42F4}" presName="gear3srcNode" presStyleLbl="node1" presStyleIdx="2" presStyleCnt="3"/>
      <dgm:spPr/>
    </dgm:pt>
    <dgm:pt modelId="{027808FA-98B3-4C47-90EA-A3ECB2B22025}" type="pres">
      <dgm:prSet presAssocID="{649AAA95-3B0B-4F5F-B631-5027327F42F4}" presName="gear3dstNode" presStyleLbl="node1" presStyleIdx="2" presStyleCnt="3"/>
      <dgm:spPr/>
    </dgm:pt>
    <dgm:pt modelId="{DDC26A40-9990-4F8A-B4CA-91635A6DF800}" type="pres">
      <dgm:prSet presAssocID="{FA8D0498-A710-4F7B-A474-D8710EC3A68E}" presName="connector1" presStyleLbl="sibTrans2D1" presStyleIdx="0" presStyleCnt="3"/>
      <dgm:spPr/>
    </dgm:pt>
    <dgm:pt modelId="{C3970F74-B450-4D2A-8049-075D85D7D388}" type="pres">
      <dgm:prSet presAssocID="{AD36E7EB-33A9-47A6-9C1C-9193761A9FD0}" presName="connector2" presStyleLbl="sibTrans2D1" presStyleIdx="1" presStyleCnt="3"/>
      <dgm:spPr/>
    </dgm:pt>
    <dgm:pt modelId="{F3E8985B-21D4-483E-B497-047C6E781FED}" type="pres">
      <dgm:prSet presAssocID="{CE3950E3-12FD-473B-A16C-53CDF6FFA9BF}" presName="connector3" presStyleLbl="sibTrans2D1" presStyleIdx="2" presStyleCnt="3"/>
      <dgm:spPr/>
    </dgm:pt>
  </dgm:ptLst>
  <dgm:cxnLst>
    <dgm:cxn modelId="{0A876009-1ECF-4472-8850-AF7B7F998E8A}" type="presOf" srcId="{0D02BBAB-5410-459E-8D44-1BEF88ABC46C}" destId="{48373E34-F819-4E69-9994-5C63A415D130}" srcOrd="2" destOrd="0" presId="urn:microsoft.com/office/officeart/2005/8/layout/gear1"/>
    <dgm:cxn modelId="{3121DE11-DF8C-40F9-9E3A-F9E5E997A964}" type="presOf" srcId="{0D02BBAB-5410-459E-8D44-1BEF88ABC46C}" destId="{024397C9-E3D1-4BC4-A14A-B096A88D0E27}" srcOrd="1" destOrd="0" presId="urn:microsoft.com/office/officeart/2005/8/layout/gear1"/>
    <dgm:cxn modelId="{556F6118-E633-46B2-B6D4-C1E7ABE659B5}" type="presOf" srcId="{649AAA95-3B0B-4F5F-B631-5027327F42F4}" destId="{5B683FAE-9675-45F5-8216-716229FFE77B}" srcOrd="2" destOrd="0" presId="urn:microsoft.com/office/officeart/2005/8/layout/gear1"/>
    <dgm:cxn modelId="{F914D930-DF79-450E-B8BF-400C45318AC8}" type="presOf" srcId="{649AAA95-3B0B-4F5F-B631-5027327F42F4}" destId="{027808FA-98B3-4C47-90EA-A3ECB2B22025}" srcOrd="3" destOrd="0" presId="urn:microsoft.com/office/officeart/2005/8/layout/gear1"/>
    <dgm:cxn modelId="{A7D28234-05D8-4FCB-8090-351CA5A32DB8}" type="presOf" srcId="{0D02BBAB-5410-459E-8D44-1BEF88ABC46C}" destId="{C0F8079C-B2E6-4AC4-B501-A80E298505F8}" srcOrd="0" destOrd="0" presId="urn:microsoft.com/office/officeart/2005/8/layout/gear1"/>
    <dgm:cxn modelId="{ABC4A434-51AA-4CCA-B8A5-8509AD7920F1}" type="presOf" srcId="{347F99F4-576F-4094-8903-626131B06C36}" destId="{C0D8250E-92AC-4AF1-ADCC-9EB6C18E6DE1}" srcOrd="1" destOrd="0" presId="urn:microsoft.com/office/officeart/2005/8/layout/gear1"/>
    <dgm:cxn modelId="{FB38B139-0176-4951-89E3-8FCF4CA2AF48}" type="presOf" srcId="{649AAA95-3B0B-4F5F-B631-5027327F42F4}" destId="{946E4016-E2AE-4D94-8BBF-05FE2AB36FAF}" srcOrd="0" destOrd="0" presId="urn:microsoft.com/office/officeart/2005/8/layout/gear1"/>
    <dgm:cxn modelId="{002E293D-C150-4547-ADF1-B7486ACD4B0D}" srcId="{5D801BE7-6C93-4294-8693-2CB7EBF9AD41}" destId="{0D02BBAB-5410-459E-8D44-1BEF88ABC46C}" srcOrd="0" destOrd="0" parTransId="{1E903E45-56D6-4E77-92B6-EDB8C4ECE007}" sibTransId="{FA8D0498-A710-4F7B-A474-D8710EC3A68E}"/>
    <dgm:cxn modelId="{B453925E-C88B-466A-BF46-0A11467B2F40}" type="presOf" srcId="{347F99F4-576F-4094-8903-626131B06C36}" destId="{A081AA8A-B3F2-4E91-926F-415B48C1B238}" srcOrd="2" destOrd="0" presId="urn:microsoft.com/office/officeart/2005/8/layout/gear1"/>
    <dgm:cxn modelId="{55DD8762-F44B-4FE8-A5C4-004488B8561F}" type="presOf" srcId="{5D801BE7-6C93-4294-8693-2CB7EBF9AD41}" destId="{B5775614-3675-430C-9BF5-E4B2CB58FC6A}" srcOrd="0" destOrd="0" presId="urn:microsoft.com/office/officeart/2005/8/layout/gear1"/>
    <dgm:cxn modelId="{5274F35A-CFDE-4327-825F-8CA40C8C46F1}" type="presOf" srcId="{AD36E7EB-33A9-47A6-9C1C-9193761A9FD0}" destId="{C3970F74-B450-4D2A-8049-075D85D7D388}" srcOrd="0" destOrd="0" presId="urn:microsoft.com/office/officeart/2005/8/layout/gear1"/>
    <dgm:cxn modelId="{E5468B8C-D6AF-40D4-9101-ECE19C23B9D2}" srcId="{5D801BE7-6C93-4294-8693-2CB7EBF9AD41}" destId="{347F99F4-576F-4094-8903-626131B06C36}" srcOrd="1" destOrd="0" parTransId="{DD2B3684-1F43-4020-9A1B-9DF841FF7E8C}" sibTransId="{AD36E7EB-33A9-47A6-9C1C-9193761A9FD0}"/>
    <dgm:cxn modelId="{5D65C197-DBA0-46A9-9E10-D10365D4CF3E}" type="presOf" srcId="{FA8D0498-A710-4F7B-A474-D8710EC3A68E}" destId="{DDC26A40-9990-4F8A-B4CA-91635A6DF800}" srcOrd="0" destOrd="0" presId="urn:microsoft.com/office/officeart/2005/8/layout/gear1"/>
    <dgm:cxn modelId="{5A6936A6-D3E6-4C99-A4F3-5CE700698255}" type="presOf" srcId="{347F99F4-576F-4094-8903-626131B06C36}" destId="{7A24B6D0-36B2-47B1-A6F0-ACE0C11D4771}" srcOrd="0" destOrd="0" presId="urn:microsoft.com/office/officeart/2005/8/layout/gear1"/>
    <dgm:cxn modelId="{2530C2BE-B2CB-4B4C-8A19-A0F9CC5FE7D4}" type="presOf" srcId="{649AAA95-3B0B-4F5F-B631-5027327F42F4}" destId="{66DCE436-4D0D-4010-8EDA-9DB21B553E81}" srcOrd="1" destOrd="0" presId="urn:microsoft.com/office/officeart/2005/8/layout/gear1"/>
    <dgm:cxn modelId="{95D6CAC6-C980-486B-979E-BF1B146E4ED0}" srcId="{5D801BE7-6C93-4294-8693-2CB7EBF9AD41}" destId="{649AAA95-3B0B-4F5F-B631-5027327F42F4}" srcOrd="2" destOrd="0" parTransId="{B102CCE5-ACD3-4901-9C88-97BE37D8410A}" sibTransId="{CE3950E3-12FD-473B-A16C-53CDF6FFA9BF}"/>
    <dgm:cxn modelId="{9A2BB1DC-2F90-420E-BE1A-2632BA3259DA}" type="presOf" srcId="{CE3950E3-12FD-473B-A16C-53CDF6FFA9BF}" destId="{F3E8985B-21D4-483E-B497-047C6E781FED}" srcOrd="0" destOrd="0" presId="urn:microsoft.com/office/officeart/2005/8/layout/gear1"/>
    <dgm:cxn modelId="{25FE1088-D4DE-4148-B348-FD90E042BABE}" type="presParOf" srcId="{B5775614-3675-430C-9BF5-E4B2CB58FC6A}" destId="{C0F8079C-B2E6-4AC4-B501-A80E298505F8}" srcOrd="0" destOrd="0" presId="urn:microsoft.com/office/officeart/2005/8/layout/gear1"/>
    <dgm:cxn modelId="{614D56C8-402D-4F27-A90E-D6DB0304810A}" type="presParOf" srcId="{B5775614-3675-430C-9BF5-E4B2CB58FC6A}" destId="{024397C9-E3D1-4BC4-A14A-B096A88D0E27}" srcOrd="1" destOrd="0" presId="urn:microsoft.com/office/officeart/2005/8/layout/gear1"/>
    <dgm:cxn modelId="{73C4D1EE-9E7E-4E13-B3C2-9EFC086BFABB}" type="presParOf" srcId="{B5775614-3675-430C-9BF5-E4B2CB58FC6A}" destId="{48373E34-F819-4E69-9994-5C63A415D130}" srcOrd="2" destOrd="0" presId="urn:microsoft.com/office/officeart/2005/8/layout/gear1"/>
    <dgm:cxn modelId="{C6FB667C-383B-4803-8868-3CA9EBDD208A}" type="presParOf" srcId="{B5775614-3675-430C-9BF5-E4B2CB58FC6A}" destId="{7A24B6D0-36B2-47B1-A6F0-ACE0C11D4771}" srcOrd="3" destOrd="0" presId="urn:microsoft.com/office/officeart/2005/8/layout/gear1"/>
    <dgm:cxn modelId="{DA383170-8F15-4286-BFEB-75E822683C69}" type="presParOf" srcId="{B5775614-3675-430C-9BF5-E4B2CB58FC6A}" destId="{C0D8250E-92AC-4AF1-ADCC-9EB6C18E6DE1}" srcOrd="4" destOrd="0" presId="urn:microsoft.com/office/officeart/2005/8/layout/gear1"/>
    <dgm:cxn modelId="{232FAFC0-4B18-4ED4-B8B0-3B6402271A26}" type="presParOf" srcId="{B5775614-3675-430C-9BF5-E4B2CB58FC6A}" destId="{A081AA8A-B3F2-4E91-926F-415B48C1B238}" srcOrd="5" destOrd="0" presId="urn:microsoft.com/office/officeart/2005/8/layout/gear1"/>
    <dgm:cxn modelId="{D8E17E0A-48D2-407B-8ACB-BA416EC51DB5}" type="presParOf" srcId="{B5775614-3675-430C-9BF5-E4B2CB58FC6A}" destId="{946E4016-E2AE-4D94-8BBF-05FE2AB36FAF}" srcOrd="6" destOrd="0" presId="urn:microsoft.com/office/officeart/2005/8/layout/gear1"/>
    <dgm:cxn modelId="{1B17E660-8474-4986-9BB9-52D11E745B39}" type="presParOf" srcId="{B5775614-3675-430C-9BF5-E4B2CB58FC6A}" destId="{66DCE436-4D0D-4010-8EDA-9DB21B553E81}" srcOrd="7" destOrd="0" presId="urn:microsoft.com/office/officeart/2005/8/layout/gear1"/>
    <dgm:cxn modelId="{DD535B25-11AC-4A68-8EF9-4E9CFACBBB67}" type="presParOf" srcId="{B5775614-3675-430C-9BF5-E4B2CB58FC6A}" destId="{5B683FAE-9675-45F5-8216-716229FFE77B}" srcOrd="8" destOrd="0" presId="urn:microsoft.com/office/officeart/2005/8/layout/gear1"/>
    <dgm:cxn modelId="{746C5896-16E6-437F-A22E-F2BAC5EC0C95}" type="presParOf" srcId="{B5775614-3675-430C-9BF5-E4B2CB58FC6A}" destId="{027808FA-98B3-4C47-90EA-A3ECB2B22025}" srcOrd="9" destOrd="0" presId="urn:microsoft.com/office/officeart/2005/8/layout/gear1"/>
    <dgm:cxn modelId="{95B8F0A9-6E7B-49DD-9342-88481F986D42}" type="presParOf" srcId="{B5775614-3675-430C-9BF5-E4B2CB58FC6A}" destId="{DDC26A40-9990-4F8A-B4CA-91635A6DF800}" srcOrd="10" destOrd="0" presId="urn:microsoft.com/office/officeart/2005/8/layout/gear1"/>
    <dgm:cxn modelId="{4EFED602-460F-47C8-A44B-282101EF6D0D}" type="presParOf" srcId="{B5775614-3675-430C-9BF5-E4B2CB58FC6A}" destId="{C3970F74-B450-4D2A-8049-075D85D7D388}" srcOrd="11" destOrd="0" presId="urn:microsoft.com/office/officeart/2005/8/layout/gear1"/>
    <dgm:cxn modelId="{465593FC-1F97-4915-8850-9D092C2C8FCC}" type="presParOf" srcId="{B5775614-3675-430C-9BF5-E4B2CB58FC6A}" destId="{F3E8985B-21D4-483E-B497-047C6E781FED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C2AB95-ED74-4A7E-A362-2DC916EAEE98}">
      <dsp:nvSpPr>
        <dsp:cNvPr id="0" name=""/>
        <dsp:cNvSpPr/>
      </dsp:nvSpPr>
      <dsp:spPr>
        <a:xfrm rot="5400000">
          <a:off x="3126151" y="507394"/>
          <a:ext cx="2053166" cy="1786255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Uses Ultrasonic sensor to obtain distance</a:t>
          </a:r>
        </a:p>
      </dsp:txBody>
      <dsp:txXfrm rot="-5400000">
        <a:off x="3537964" y="693891"/>
        <a:ext cx="1229539" cy="1413262"/>
      </dsp:txXfrm>
    </dsp:sp>
    <dsp:sp modelId="{22A91DE8-05D5-460C-9532-FA60DFC4E6C3}">
      <dsp:nvSpPr>
        <dsp:cNvPr id="0" name=""/>
        <dsp:cNvSpPr/>
      </dsp:nvSpPr>
      <dsp:spPr>
        <a:xfrm>
          <a:off x="5100066" y="784572"/>
          <a:ext cx="2291334" cy="1231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User friendly</a:t>
          </a:r>
        </a:p>
      </dsp:txBody>
      <dsp:txXfrm>
        <a:off x="5100066" y="784572"/>
        <a:ext cx="2291334" cy="1231900"/>
      </dsp:txXfrm>
    </dsp:sp>
    <dsp:sp modelId="{C649E824-7290-45ED-9020-67CB200910C3}">
      <dsp:nvSpPr>
        <dsp:cNvPr id="0" name=""/>
        <dsp:cNvSpPr/>
      </dsp:nvSpPr>
      <dsp:spPr>
        <a:xfrm rot="5400000">
          <a:off x="1196996" y="507394"/>
          <a:ext cx="2053166" cy="1786255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shade val="80000"/>
            <a:hueOff val="-49608"/>
            <a:satOff val="-1513"/>
            <a:lumOff val="5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608809" y="693891"/>
        <a:ext cx="1229539" cy="1413262"/>
      </dsp:txXfrm>
    </dsp:sp>
    <dsp:sp modelId="{8C41BF8E-307F-46F7-9AC8-F503FD44AA5D}">
      <dsp:nvSpPr>
        <dsp:cNvPr id="0" name=""/>
        <dsp:cNvSpPr/>
      </dsp:nvSpPr>
      <dsp:spPr>
        <a:xfrm rot="5400000">
          <a:off x="2157878" y="2250122"/>
          <a:ext cx="2053166" cy="1786255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shade val="80000"/>
            <a:hueOff val="-99217"/>
            <a:satOff val="-3026"/>
            <a:lumOff val="107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Energy Efficient</a:t>
          </a:r>
        </a:p>
      </dsp:txBody>
      <dsp:txXfrm rot="-5400000">
        <a:off x="2569691" y="2436619"/>
        <a:ext cx="1229539" cy="1413262"/>
      </dsp:txXfrm>
    </dsp:sp>
    <dsp:sp modelId="{381BEE8E-AB87-439A-A955-DE13B72F53DA}">
      <dsp:nvSpPr>
        <dsp:cNvPr id="0" name=""/>
        <dsp:cNvSpPr/>
      </dsp:nvSpPr>
      <dsp:spPr>
        <a:xfrm>
          <a:off x="0" y="2527300"/>
          <a:ext cx="2217420" cy="1231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Precise</a:t>
          </a:r>
        </a:p>
      </dsp:txBody>
      <dsp:txXfrm>
        <a:off x="0" y="2527300"/>
        <a:ext cx="2217420" cy="1231900"/>
      </dsp:txXfrm>
    </dsp:sp>
    <dsp:sp modelId="{32744415-047A-45A6-B557-9B02E2556571}">
      <dsp:nvSpPr>
        <dsp:cNvPr id="0" name=""/>
        <dsp:cNvSpPr/>
      </dsp:nvSpPr>
      <dsp:spPr>
        <a:xfrm rot="5400000">
          <a:off x="4087033" y="2250122"/>
          <a:ext cx="2053166" cy="1786255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shade val="80000"/>
            <a:hueOff val="-148825"/>
            <a:satOff val="-4538"/>
            <a:lumOff val="160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4498846" y="2436619"/>
        <a:ext cx="1229539" cy="1413262"/>
      </dsp:txXfrm>
    </dsp:sp>
    <dsp:sp modelId="{A5327B55-5A2E-4085-972B-24489F0F1A66}">
      <dsp:nvSpPr>
        <dsp:cNvPr id="0" name=""/>
        <dsp:cNvSpPr/>
      </dsp:nvSpPr>
      <dsp:spPr>
        <a:xfrm rot="5400000">
          <a:off x="3126151" y="3992850"/>
          <a:ext cx="2053166" cy="1786255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shade val="80000"/>
            <a:hueOff val="-198434"/>
            <a:satOff val="-6051"/>
            <a:lumOff val="214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Varies buzzer frequency based on distance</a:t>
          </a:r>
        </a:p>
      </dsp:txBody>
      <dsp:txXfrm rot="-5400000">
        <a:off x="3537964" y="4179347"/>
        <a:ext cx="1229539" cy="1413262"/>
      </dsp:txXfrm>
    </dsp:sp>
    <dsp:sp modelId="{C413DE0E-3579-40DE-94BD-258D89D7A62B}">
      <dsp:nvSpPr>
        <dsp:cNvPr id="0" name=""/>
        <dsp:cNvSpPr/>
      </dsp:nvSpPr>
      <dsp:spPr>
        <a:xfrm>
          <a:off x="5100066" y="4270027"/>
          <a:ext cx="2291334" cy="1231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Fast</a:t>
          </a:r>
        </a:p>
      </dsp:txBody>
      <dsp:txXfrm>
        <a:off x="5100066" y="4270027"/>
        <a:ext cx="2291334" cy="1231900"/>
      </dsp:txXfrm>
    </dsp:sp>
    <dsp:sp modelId="{B256295D-A852-451D-8309-9D96ACFCE765}">
      <dsp:nvSpPr>
        <dsp:cNvPr id="0" name=""/>
        <dsp:cNvSpPr/>
      </dsp:nvSpPr>
      <dsp:spPr>
        <a:xfrm rot="5400000">
          <a:off x="1196996" y="3992850"/>
          <a:ext cx="2053166" cy="1786255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shade val="80000"/>
            <a:hueOff val="-248042"/>
            <a:satOff val="-7564"/>
            <a:lumOff val="267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608809" y="4179347"/>
        <a:ext cx="1229539" cy="14132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89383-B699-4C10-8593-149C5F9F7A67}">
      <dsp:nvSpPr>
        <dsp:cNvPr id="0" name=""/>
        <dsp:cNvSpPr/>
      </dsp:nvSpPr>
      <dsp:spPr>
        <a:xfrm>
          <a:off x="4773234" y="3556532"/>
          <a:ext cx="194409" cy="1944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0425D-551D-42A9-BAE3-E14F90F65BAC}">
      <dsp:nvSpPr>
        <dsp:cNvPr id="0" name=""/>
        <dsp:cNvSpPr/>
      </dsp:nvSpPr>
      <dsp:spPr>
        <a:xfrm>
          <a:off x="4602931" y="3829451"/>
          <a:ext cx="194409" cy="194409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A710F-6145-4B0D-988D-7EC49A2A1E3E}">
      <dsp:nvSpPr>
        <dsp:cNvPr id="0" name=""/>
        <dsp:cNvSpPr/>
      </dsp:nvSpPr>
      <dsp:spPr>
        <a:xfrm>
          <a:off x="4399967" y="4065740"/>
          <a:ext cx="194409" cy="1944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7BEC5-4097-41D7-B7B1-3BE13464D6F8}">
      <dsp:nvSpPr>
        <dsp:cNvPr id="0" name=""/>
        <dsp:cNvSpPr/>
      </dsp:nvSpPr>
      <dsp:spPr>
        <a:xfrm>
          <a:off x="4642590" y="809802"/>
          <a:ext cx="194409" cy="1944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DF932F-1F3D-4FF7-BA29-BAD45BF10A68}">
      <dsp:nvSpPr>
        <dsp:cNvPr id="0" name=""/>
        <dsp:cNvSpPr/>
      </dsp:nvSpPr>
      <dsp:spPr>
        <a:xfrm>
          <a:off x="4902322" y="655027"/>
          <a:ext cx="194409" cy="194409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0E964-C8E9-488F-AED5-7925275D7D0A}">
      <dsp:nvSpPr>
        <dsp:cNvPr id="0" name=""/>
        <dsp:cNvSpPr/>
      </dsp:nvSpPr>
      <dsp:spPr>
        <a:xfrm>
          <a:off x="5161275" y="500253"/>
          <a:ext cx="194409" cy="1944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1A2C2-5059-491B-AD66-06D155059617}">
      <dsp:nvSpPr>
        <dsp:cNvPr id="0" name=""/>
        <dsp:cNvSpPr/>
      </dsp:nvSpPr>
      <dsp:spPr>
        <a:xfrm>
          <a:off x="5420229" y="655027"/>
          <a:ext cx="194409" cy="194409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45A73-4F2E-4A9E-A084-14CC11B019EE}">
      <dsp:nvSpPr>
        <dsp:cNvPr id="0" name=""/>
        <dsp:cNvSpPr/>
      </dsp:nvSpPr>
      <dsp:spPr>
        <a:xfrm>
          <a:off x="5679960" y="809802"/>
          <a:ext cx="194409" cy="1944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E06C2-7DFE-44EC-AAA5-D6A691F466E2}">
      <dsp:nvSpPr>
        <dsp:cNvPr id="0" name=""/>
        <dsp:cNvSpPr/>
      </dsp:nvSpPr>
      <dsp:spPr>
        <a:xfrm>
          <a:off x="5161275" y="826827"/>
          <a:ext cx="194409" cy="194409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310DB8-D7B7-4B48-9EBC-1EAC4A359DD2}">
      <dsp:nvSpPr>
        <dsp:cNvPr id="0" name=""/>
        <dsp:cNvSpPr/>
      </dsp:nvSpPr>
      <dsp:spPr>
        <a:xfrm>
          <a:off x="5161275" y="1153401"/>
          <a:ext cx="194409" cy="1944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618A8A-0FF8-4355-BFA1-8BD782CA2627}">
      <dsp:nvSpPr>
        <dsp:cNvPr id="0" name=""/>
        <dsp:cNvSpPr/>
      </dsp:nvSpPr>
      <dsp:spPr>
        <a:xfrm>
          <a:off x="3579559" y="4775852"/>
          <a:ext cx="4193026" cy="112469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7524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Reduce battery replacements to make it user-friendly  </a:t>
          </a:r>
        </a:p>
      </dsp:txBody>
      <dsp:txXfrm>
        <a:off x="3634462" y="4830755"/>
        <a:ext cx="4083220" cy="1014888"/>
      </dsp:txXfrm>
    </dsp:sp>
    <dsp:sp modelId="{B4E2BB8E-E9F2-450C-B6E0-3CD5D77D95F8}">
      <dsp:nvSpPr>
        <dsp:cNvPr id="0" name=""/>
        <dsp:cNvSpPr/>
      </dsp:nvSpPr>
      <dsp:spPr>
        <a:xfrm>
          <a:off x="2416989" y="3673858"/>
          <a:ext cx="1944096" cy="194396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49BE0B-F42E-4A87-978E-F851B835F1DE}">
      <dsp:nvSpPr>
        <dsp:cNvPr id="0" name=""/>
        <dsp:cNvSpPr/>
      </dsp:nvSpPr>
      <dsp:spPr>
        <a:xfrm>
          <a:off x="5351797" y="2575991"/>
          <a:ext cx="4193026" cy="112469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7524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Faster and more precise than using sticks to navigate</a:t>
          </a:r>
        </a:p>
      </dsp:txBody>
      <dsp:txXfrm>
        <a:off x="5406700" y="2630894"/>
        <a:ext cx="4083220" cy="1014888"/>
      </dsp:txXfrm>
    </dsp:sp>
    <dsp:sp modelId="{EEACE0A1-6970-4EAB-9418-3468D068CE10}">
      <dsp:nvSpPr>
        <dsp:cNvPr id="0" name=""/>
        <dsp:cNvSpPr/>
      </dsp:nvSpPr>
      <dsp:spPr>
        <a:xfrm>
          <a:off x="4189227" y="1473997"/>
          <a:ext cx="1944096" cy="194396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F8079C-B2E6-4AC4-B501-A80E298505F8}">
      <dsp:nvSpPr>
        <dsp:cNvPr id="0" name=""/>
        <dsp:cNvSpPr/>
      </dsp:nvSpPr>
      <dsp:spPr>
        <a:xfrm>
          <a:off x="6223635" y="2623185"/>
          <a:ext cx="3206115" cy="3206115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FFFF00"/>
              </a:solidFill>
            </a:rPr>
            <a:t>Minimize</a:t>
          </a:r>
          <a:r>
            <a:rPr lang="en-US" sz="2500" kern="1200" dirty="0"/>
            <a:t> the number of times the </a:t>
          </a:r>
          <a:r>
            <a:rPr lang="en-US" sz="2500" kern="1200" dirty="0">
              <a:solidFill>
                <a:schemeClr val="bg1"/>
              </a:solidFill>
            </a:rPr>
            <a:t>battery</a:t>
          </a:r>
          <a:r>
            <a:rPr lang="en-US" sz="2500" kern="1200" dirty="0"/>
            <a:t> has to be </a:t>
          </a:r>
          <a:r>
            <a:rPr lang="en-US" sz="2500" kern="1200" dirty="0">
              <a:solidFill>
                <a:schemeClr val="accent6">
                  <a:lumMod val="75000"/>
                </a:schemeClr>
              </a:solidFill>
            </a:rPr>
            <a:t>replaced</a:t>
          </a:r>
        </a:p>
      </dsp:txBody>
      <dsp:txXfrm>
        <a:off x="6868207" y="3374202"/>
        <a:ext cx="1916971" cy="1648009"/>
      </dsp:txXfrm>
    </dsp:sp>
    <dsp:sp modelId="{7A24B6D0-36B2-47B1-A6F0-ACE0C11D4771}">
      <dsp:nvSpPr>
        <dsp:cNvPr id="0" name=""/>
        <dsp:cNvSpPr/>
      </dsp:nvSpPr>
      <dsp:spPr>
        <a:xfrm>
          <a:off x="4343405" y="1907556"/>
          <a:ext cx="2331720" cy="233172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6">
                  <a:lumMod val="75000"/>
                </a:schemeClr>
              </a:solidFill>
            </a:rPr>
            <a:t>Increase</a:t>
          </a:r>
          <a:r>
            <a:rPr lang="en-US" sz="2000" kern="1200" dirty="0"/>
            <a:t> reliability and travel range</a:t>
          </a:r>
        </a:p>
      </dsp:txBody>
      <dsp:txXfrm>
        <a:off x="4930423" y="2498121"/>
        <a:ext cx="1157684" cy="1150590"/>
      </dsp:txXfrm>
    </dsp:sp>
    <dsp:sp modelId="{946E4016-E2AE-4D94-8BBF-05FE2AB36FAF}">
      <dsp:nvSpPr>
        <dsp:cNvPr id="0" name=""/>
        <dsp:cNvSpPr/>
      </dsp:nvSpPr>
      <dsp:spPr>
        <a:xfrm rot="20700000">
          <a:off x="5666918" y="256727"/>
          <a:ext cx="2284609" cy="2284609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accent6">
                  <a:lumMod val="75000"/>
                </a:schemeClr>
              </a:solidFill>
            </a:rPr>
            <a:t>Reduce</a:t>
          </a:r>
          <a:r>
            <a:rPr lang="en-US" sz="2100" kern="1200" dirty="0"/>
            <a:t> </a:t>
          </a:r>
          <a:r>
            <a:rPr lang="en-US" sz="2100" kern="1200" dirty="0">
              <a:solidFill>
                <a:schemeClr val="bg1"/>
              </a:solidFill>
            </a:rPr>
            <a:t>carbon footprint</a:t>
          </a:r>
        </a:p>
      </dsp:txBody>
      <dsp:txXfrm rot="-20700000">
        <a:off x="6168000" y="757809"/>
        <a:ext cx="1282446" cy="1282446"/>
      </dsp:txXfrm>
    </dsp:sp>
    <dsp:sp modelId="{DDC26A40-9990-4F8A-B4CA-91635A6DF800}">
      <dsp:nvSpPr>
        <dsp:cNvPr id="0" name=""/>
        <dsp:cNvSpPr/>
      </dsp:nvSpPr>
      <dsp:spPr>
        <a:xfrm>
          <a:off x="5995456" y="2128880"/>
          <a:ext cx="4103827" cy="4103827"/>
        </a:xfrm>
        <a:prstGeom prst="circularArrow">
          <a:avLst>
            <a:gd name="adj1" fmla="val 4687"/>
            <a:gd name="adj2" fmla="val 299029"/>
            <a:gd name="adj3" fmla="val 2545066"/>
            <a:gd name="adj4" fmla="val 15800367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70F74-B450-4D2A-8049-075D85D7D388}">
      <dsp:nvSpPr>
        <dsp:cNvPr id="0" name=""/>
        <dsp:cNvSpPr/>
      </dsp:nvSpPr>
      <dsp:spPr>
        <a:xfrm>
          <a:off x="3945315" y="1342437"/>
          <a:ext cx="2981686" cy="298168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E8985B-21D4-483E-B497-047C6E781FED}">
      <dsp:nvSpPr>
        <dsp:cNvPr id="0" name=""/>
        <dsp:cNvSpPr/>
      </dsp:nvSpPr>
      <dsp:spPr>
        <a:xfrm>
          <a:off x="5135806" y="-250704"/>
          <a:ext cx="3214858" cy="321485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4/28/2018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4/27/2018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1D2498CD-A622-4ACC-98D8-8365C1B868F0}" type="datetime1">
              <a:rPr lang="en-US" smtClean="0"/>
              <a:pPr/>
              <a:t>4/27/2018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CF6B-193C-4CEB-9860-F1C5F0818FA3}" type="datetime1">
              <a:rPr lang="en-US" smtClean="0"/>
              <a:t>4/27/2018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BC3-4EDC-4C84-BDD0-15F2AD890B92}" type="datetime1">
              <a:rPr lang="en-US" smtClean="0"/>
              <a:t>4/27/2018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F3DB-CE40-42F4-BAF4-5D73D1160093}" type="datetime1">
              <a:rPr lang="en-US" smtClean="0"/>
              <a:t>4/27/2018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6E5-33C6-44C3-9324-1BC5DF93F43F}" type="datetime1">
              <a:rPr lang="en-US" smtClean="0"/>
              <a:t>4/27/2018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1D9-07E1-4387-AF34-89EE2802766D}" type="datetime1">
              <a:rPr lang="en-US" smtClean="0"/>
              <a:t>4/27/2018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E85B-B39A-43E9-82DE-E3279D984288}" type="datetime1">
              <a:rPr lang="en-US" smtClean="0"/>
              <a:t>4/27/2018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C95-D35D-47FC-816D-E56328637043}" type="datetime1">
              <a:rPr lang="en-US" smtClean="0"/>
              <a:t>4/27/2018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63A7-695C-4C09-B334-6924060F5B71}" type="datetime1">
              <a:rPr lang="en-US" smtClean="0"/>
              <a:t>4/27/2018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D02-49B3-41C1-9893-391F698AE757}" type="datetime1">
              <a:rPr lang="en-US" smtClean="0"/>
              <a:t>4/27/2018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C91-90B4-40B7-917F-BAE86E369F96}" type="datetime1">
              <a:rPr lang="en-US" smtClean="0"/>
              <a:t>4/27/2018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AB525-F3F4-481A-B8D5-B732FA9EB082}" type="datetime1">
              <a:rPr lang="en-US" smtClean="0"/>
              <a:pPr/>
              <a:t>4/27/2018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304800"/>
            <a:ext cx="8229600" cy="28956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Green</a:t>
            </a:r>
            <a:r>
              <a:rPr lang="en-US" dirty="0">
                <a:solidFill>
                  <a:srgbClr val="00B0F0"/>
                </a:solidFill>
              </a:rPr>
              <a:t>Sight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6612" y="3464169"/>
            <a:ext cx="8229600" cy="12192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helping the visually impaired navigate through cluttered environments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accent4"/>
                </a:solidFill>
              </a:rPr>
              <a:t>By: Dhruva Bansal, Sukhjit Singh, Shubh Desai, Elvin yang</a:t>
            </a:r>
          </a:p>
        </p:txBody>
      </p:sp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609600"/>
            <a:ext cx="2961968" cy="137160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chemeClr val="accent2"/>
                </a:solidFill>
              </a:rPr>
              <a:t>Green</a:t>
            </a:r>
            <a:r>
              <a:rPr lang="en-US" dirty="0"/>
              <a:t>Sight?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FB0B9BD-0FBB-43DE-8C15-BCB5ADF728D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20961091"/>
              </p:ext>
            </p:extLst>
          </p:nvPr>
        </p:nvGraphicFramePr>
        <p:xfrm>
          <a:off x="4341812" y="266700"/>
          <a:ext cx="7391400" cy="6286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 descr="A picture containing pair&#10;&#10;Description generated with high confidence">
            <a:extLst>
              <a:ext uri="{FF2B5EF4-FFF2-40B4-BE49-F238E27FC236}">
                <a16:creationId xmlns:a16="http://schemas.microsoft.com/office/drawing/2014/main" id="{54747133-887A-46C7-8014-283F4E91DF7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451" b="94784" l="9811" r="89811">
                        <a14:foregroundMark x1="30728" y1="39426" x2="30728" y2="39426"/>
                        <a14:foregroundMark x1="32237" y1="39264" x2="32237" y2="39264"/>
                        <a14:foregroundMark x1="32237" y1="39264" x2="33208" y2="39264"/>
                        <a14:foregroundMark x1="44852" y1="40558" x2="45229" y2="40720"/>
                        <a14:foregroundMark x1="43935" y1="78690" x2="44313" y2="86090"/>
                        <a14:foregroundMark x1="44313" y1="86090" x2="38652" y2="92479"/>
                        <a14:foregroundMark x1="38652" y1="92479" x2="28787" y2="92479"/>
                        <a14:foregroundMark x1="28787" y1="92479" x2="50782" y2="92762"/>
                        <a14:foregroundMark x1="50782" y1="92762" x2="61779" y2="92034"/>
                        <a14:foregroundMark x1="61779" y1="92034" x2="69811" y2="87182"/>
                        <a14:foregroundMark x1="69811" y1="87182" x2="54987" y2="90336"/>
                        <a14:foregroundMark x1="24798" y1="95350" x2="64960" y2="92519"/>
                        <a14:foregroundMark x1="64960" y1="92519" x2="66846" y2="94784"/>
                        <a14:foregroundMark x1="36280" y1="10594" x2="38167" y2="9462"/>
                        <a14:foregroundMark x1="57305" y1="8896" x2="50782" y2="8451"/>
                        <a14:foregroundMark x1="43342" y1="40558" x2="44690" y2="415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1200" y="1422400"/>
            <a:ext cx="42672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A207B-2F4D-479E-8150-A9079C173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990600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A9B5A1B-AD0C-4E70-B511-22E9AB2AD7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1541357"/>
              </p:ext>
            </p:extLst>
          </p:nvPr>
        </p:nvGraphicFramePr>
        <p:xfrm>
          <a:off x="2132012" y="350520"/>
          <a:ext cx="11961813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66069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8012" y="2514600"/>
            <a:ext cx="3581400" cy="11049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FFC000"/>
                </a:solidFill>
              </a:rPr>
              <a:t>Motivation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A3A4DF-83C3-46DD-B8F6-FEA8FD4CFB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523560"/>
              </p:ext>
            </p:extLst>
          </p:nvPr>
        </p:nvGraphicFramePr>
        <p:xfrm>
          <a:off x="1141412" y="304800"/>
          <a:ext cx="13030200" cy="5829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D2EAA2-55D2-4727-B6EE-34BAECAA7851}"/>
              </a:ext>
            </a:extLst>
          </p:cNvPr>
          <p:cNvSpPr/>
          <p:nvPr/>
        </p:nvSpPr>
        <p:spPr>
          <a:xfrm>
            <a:off x="3960812" y="2967335"/>
            <a:ext cx="38411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7531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49C11C-71DC-49B6-ACD8-27E3AE088D14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1548</TotalTime>
  <Words>85</Words>
  <Application>Microsoft Office PowerPoint</Application>
  <PresentationFormat>Custom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Blue atom design template</vt:lpstr>
      <vt:lpstr>GreenSight</vt:lpstr>
      <vt:lpstr>What is GreenSight?</vt:lpstr>
      <vt:lpstr>Motivation</vt:lpstr>
      <vt:lpstr>Motivation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GreenSight</dc:title>
  <dc:creator>DHRUVA BANSAL</dc:creator>
  <cp:lastModifiedBy>DHRUVA BANSAL</cp:lastModifiedBy>
  <cp:revision>28</cp:revision>
  <dcterms:created xsi:type="dcterms:W3CDTF">2018-04-15T17:21:31Z</dcterms:created>
  <dcterms:modified xsi:type="dcterms:W3CDTF">2018-04-28T08:41:49Z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