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03CED4C-7E06-4519-B489-62952E2FC162}">
  <a:tblStyle styleId="{D03CED4C-7E06-4519-B489-62952E2FC162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5bFzS6upIW4?t=13m15s" TargetMode="External"/><Relationship Id="rId3" Type="http://schemas.openxmlformats.org/officeDocument/2006/relationships/hyperlink" Target="https://www.youtube.com/watch?v=uQZ-dpe-M94&amp;feature=youtu.be&amp;t=36s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hyperlink" Target="http://www.fon.hum.uva.nl/praat/" TargetMode="Externa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ubio.org/" TargetMode="External"/><Relationship Id="rId3" Type="http://schemas.openxmlformats.org/officeDocument/2006/relationships/image" Target="../media/image04.png"/><Relationship Id="rId5" Type="http://schemas.openxmlformats.org/officeDocument/2006/relationships/hyperlink" Target="http://recherche.ircam.fr/equipes/pcm/cheveign/pss/2002_JASA_YI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1891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Raag detection using HMM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Dhruva Kumar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Learning: Baum Welch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Initial model: randomized, fully connected HMM structure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 = 36, M = 36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Convergence criteria: difference between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the log likelihood of P(O | </a:t>
            </a:r>
            <a:r>
              <a:rPr lang="en" sz="1800">
                <a:solidFill>
                  <a:srgbClr val="252525"/>
                </a:solidFill>
              </a:rPr>
              <a:t>λ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 between two 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iterations &lt; 0.1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Testing was done with forward-backward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	procedure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750" y="1999300"/>
            <a:ext cx="3693049" cy="276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680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836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set contained vocal and instrumental recordings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Accuracy: </a:t>
            </a: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81.25%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(13/16)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Vocal: 2/4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Instrumental: 11/12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100% accuracy if considering the 2nd and 3rd highest log likelihood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Raag desh was misclassified twice since it shares the same melodic notes as Raag gaud malhar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1822475" y="25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{D03CED4C-7E06-4519-B489-62952E2FC162}</a:tableStyleId>
              </a:tblPr>
              <a:tblGrid>
                <a:gridCol w="943150"/>
                <a:gridCol w="855025"/>
                <a:gridCol w="899100"/>
                <a:gridCol w="899100"/>
                <a:gridCol w="965175"/>
                <a:gridCol w="833000"/>
              </a:tblGrid>
              <a:tr h="4712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Predicted →</a:t>
                      </a:r>
                    </a:p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Actual ↓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Bihag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Darbari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Gaud Malhar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Yaman</a:t>
                      </a:r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Bihag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Darbari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Gaud Malhar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</a:tr>
              <a:tr h="323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Yaman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Enhance the training set in terms of quality and quantity over a range of modalities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Incorporate characteristics sequences of a raag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aaroh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avroh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pakad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and increase its weights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Better pitch detection algorithm?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Remove sympathetic string tones so that HMM can learn the transition probabilities between the notes specific to each raag better.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Incorporate more features like the amplitude since some notes in raags are more pronounced than the other notes (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vadi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26175" y="214305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What is a Raag?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0224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raag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is a musical concept in Indian classical music.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Technically, each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raag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is defined by a certain set of predetermined melodic notes and flavored by how these notes transition from one to another.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most emphasized note is called the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vadi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and the second most emphasized note is the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samvadi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raag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is scientifically proven to express certain emotions which is characteristic of the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raag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Why do I care?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60275"/>
            <a:ext cx="8229600" cy="348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Identification of a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raag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is important to people in the Indian musical domain for composition, practice, etc.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takes a trained musician with 10 - 15 years of experience to be able to identify a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raag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Musical therapy: By recognizing which song a person likes to listen and thus the raag, similar songs based on that raag and mood can be played back.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Some elements of a </a:t>
            </a:r>
            <a:r>
              <a:rPr i="1" lang="en" sz="3000">
                <a:latin typeface="Calibri"/>
                <a:ea typeface="Calibri"/>
                <a:cs typeface="Calibri"/>
                <a:sym typeface="Calibri"/>
              </a:rPr>
              <a:t>raag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0224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Characteristic sequences for every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 raag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aaroh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(ascending transition of melodic notes in a scale)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avroh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(descending transition)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pakad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(ascending and descending transition capturing the uniqueness of the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raag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in a succinct manner)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Most emphasized note: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vadi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Second most emphasized note: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samvadi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HMM can be used to learn these characteristic transitional probabilities between melodic notes for each raag!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Algorithm flow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17775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Dataset: GTraagDB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Feature extraction (Pitch contour)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Feature quantization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Learn the model {pi, A, B} using Baum Welch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Test using forward-backward procedure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Dataset: GTraagDB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http://prernagupta.com/parag/data/GTraagDB/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Consists of 31 raags recorded by various musicians, assembled by Parag Chordia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Includes vocal and instrumental recordings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set: 5 raag classes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Bihag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Darbari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Desh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Gaud Malhar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Yaman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Each class has 3 recordings of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sarod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sitar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set: 16 sample recordings of vocals and sitar.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Feature extraction and quantization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Extract pitch contour using Praat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Praat uses an enhanced autocorrelation function for pitch detection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estimated pitch frequencies are then quantized to the nearest chromatic scale pitch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Frequency to pitch mapping: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									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where n = nth key on a 88 key piano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Considered only three octaves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Mandra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(C3-B3), </a:t>
            </a: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madhya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(C4-B4), </a:t>
            </a:r>
          </a:p>
          <a:p>
            <a:pPr indent="457200" marL="0" rtl="0">
              <a:spcBef>
                <a:spcPts val="0"/>
              </a:spcBef>
              <a:buNone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taar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saptak (C5-B5)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Pitch shifted to tonic frequency pitch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	(C4 = 262 Hz)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275" y="2465800"/>
            <a:ext cx="2594275" cy="28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050" y="3084150"/>
            <a:ext cx="4287499" cy="20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6039125" y="3181700"/>
            <a:ext cx="1330199" cy="1744199"/>
          </a:xfrm>
          <a:prstGeom prst="rect">
            <a:avLst/>
          </a:prstGeom>
          <a:noFill/>
          <a:ln cap="flat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734150" y="59125"/>
            <a:ext cx="5675699" cy="66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Pitch detection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Praat</a:t>
            </a:r>
            <a:r>
              <a:rPr lang="en"/>
              <a:t> (enhanced ACF)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9717"/>
            <a:ext cx="9144001" cy="444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717"/>
            <a:ext cx="9144001" cy="444406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734150" y="98525"/>
            <a:ext cx="5675699" cy="66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Pitch detection using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Aubio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5"/>
              </a:rPr>
              <a:t>Yin</a:t>
            </a:r>
            <a:r>
              <a:rPr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