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292" r:id="rId39"/>
    <p:sldId id="299" r:id="rId40"/>
    <p:sldId id="280" r:id="rId41"/>
    <p:sldId id="297" r:id="rId42"/>
    <p:sldId id="300" r:id="rId43"/>
    <p:sldId id="301" r:id="rId44"/>
    <p:sldId id="293" r:id="rId45"/>
    <p:sldId id="294" r:id="rId46"/>
    <p:sldId id="295" r:id="rId47"/>
    <p:sldId id="307" r:id="rId48"/>
    <p:sldId id="296" r:id="rId49"/>
    <p:sldId id="298" r:id="rId50"/>
    <p:sldId id="302" r:id="rId51"/>
    <p:sldId id="303" r:id="rId52"/>
    <p:sldId id="304" r:id="rId53"/>
    <p:sldId id="30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_property(contribution, to(design)).</a:t>
            </a:r>
          </a:p>
          <a:p>
            <a:r>
              <a:rPr lang="en-US" dirty="0"/>
              <a:t>_property(design, of(system)).</a:t>
            </a:r>
          </a:p>
          <a:p>
            <a:r>
              <a:rPr lang="en-US" dirty="0"/>
              <a:t>_property(know, for(contribution)).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a:t>Q5. </a:t>
            </a:r>
            <a:r>
              <a:rPr lang="en-US" dirty="0"/>
              <a:t>Who won Super Bowl 50?</a:t>
            </a:r>
          </a:p>
        </p:txBody>
      </p:sp>
    </p:spTree>
    <p:extLst>
      <p:ext uri="{BB962C8B-B14F-4D97-AF65-F5344CB8AC3E}">
        <p14:creationId xmlns:p14="http://schemas.microsoft.com/office/powerpoint/2010/main" val="739427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ASP</a:t>
            </a:r>
          </a:p>
        </p:txBody>
      </p:sp>
    </p:spTree>
    <p:extLst>
      <p:ext uri="{BB962C8B-B14F-4D97-AF65-F5344CB8AC3E}">
        <p14:creationId xmlns:p14="http://schemas.microsoft.com/office/powerpoint/2010/main" val="202399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latin typeface="Times New Roman" panose="02020603050405020304" pitchFamily="18" charset="0"/>
              </a:rPr>
              <a:t>Cyc (Cycorp)</a:t>
            </a:r>
            <a:endParaRPr lang="en-US" sz="2400" i="1"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 is one of the oldest artificial intelligence project, that tries to </a:t>
            </a:r>
            <a:r>
              <a:rPr lang="en-US" sz="2400" dirty="0">
                <a:solidFill>
                  <a:srgbClr val="FF0000"/>
                </a:solidFill>
                <a:latin typeface="Times New Roman" panose="02020603050405020304" pitchFamily="18" charset="0"/>
              </a:rPr>
              <a:t>collect information </a:t>
            </a:r>
            <a:r>
              <a:rPr lang="en-US" sz="2400" dirty="0">
                <a:solidFill>
                  <a:srgbClr val="000000"/>
                </a:solidFill>
                <a:latin typeface="Times New Roman" panose="02020603050405020304" pitchFamily="18" charset="0"/>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This knowledge is presented in the form of a vast knowledge base or ontology that consists of </a:t>
            </a:r>
            <a:r>
              <a:rPr lang="en-US" sz="2400" dirty="0">
                <a:solidFill>
                  <a:srgbClr val="FF0000"/>
                </a:solidFill>
                <a:latin typeface="Times New Roman" panose="02020603050405020304" pitchFamily="18" charset="0"/>
              </a:rPr>
              <a:t>implicit knowledge </a:t>
            </a:r>
            <a:r>
              <a:rPr lang="en-US" sz="2400" dirty="0">
                <a:solidFill>
                  <a:srgbClr val="000000"/>
                </a:solidFill>
                <a:latin typeface="Times New Roman" panose="02020603050405020304" pitchFamily="18" charset="0"/>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Cyc's language </a:t>
            </a:r>
            <a:r>
              <a:rPr lang="en-US" sz="2400" dirty="0">
                <a:solidFill>
                  <a:srgbClr val="FF0000"/>
                </a:solidFill>
                <a:latin typeface="Times New Roman" panose="02020603050405020304" pitchFamily="18" charset="0"/>
              </a:rPr>
              <a:t>CycL</a:t>
            </a:r>
            <a:r>
              <a:rPr lang="en-US" sz="2400" dirty="0">
                <a:solidFill>
                  <a:srgbClr val="000000"/>
                </a:solidFill>
                <a:latin typeface="Times New Roman" panose="02020603050405020304" pitchFamily="18" charset="0"/>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Cyc used </a:t>
            </a:r>
            <a:r>
              <a:rPr lang="en-US" sz="2400" dirty="0">
                <a:solidFill>
                  <a:srgbClr val="FF0000"/>
                </a:solidFill>
                <a:latin typeface="Times New Roman" panose="02020603050405020304" pitchFamily="18" charset="0"/>
              </a:rPr>
              <a:t>a community-of-agents architecture </a:t>
            </a:r>
            <a:r>
              <a:rPr lang="en-US" sz="2400" dirty="0">
                <a:solidFill>
                  <a:srgbClr val="000000"/>
                </a:solidFill>
                <a:latin typeface="Times New Roman" panose="02020603050405020304" pitchFamily="18" charset="0"/>
              </a:rPr>
              <a:t>where it employed various types of reasoning agents call </a:t>
            </a:r>
            <a:r>
              <a:rPr lang="en-US" sz="2400" dirty="0">
                <a:solidFill>
                  <a:srgbClr val="FF0000"/>
                </a:solidFill>
                <a:latin typeface="Times New Roman" panose="02020603050405020304" pitchFamily="18" charset="0"/>
              </a:rPr>
              <a:t>heuristic modules </a:t>
            </a:r>
            <a:r>
              <a:rPr lang="en-US" sz="2400" dirty="0">
                <a:solidFill>
                  <a:srgbClr val="000000"/>
                </a:solidFill>
                <a:latin typeface="Times New Roman" panose="02020603050405020304" pitchFamily="18" charset="0"/>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3936</Words>
  <Application>Microsoft Office PowerPoint</Application>
  <PresentationFormat>Widescreen</PresentationFormat>
  <Paragraphs>437</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489</cp:revision>
  <dcterms:created xsi:type="dcterms:W3CDTF">2018-04-12T05:02:36Z</dcterms:created>
  <dcterms:modified xsi:type="dcterms:W3CDTF">2018-04-14T07:05:34Z</dcterms:modified>
</cp:coreProperties>
</file>