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38BA8-758F-4873-9B3A-55AF8E59746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1670F1-8BFE-4DAA-9C6B-65E14A02FED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Add Test</a:t>
          </a:r>
        </a:p>
      </dgm:t>
    </dgm:pt>
    <dgm:pt modelId="{C766B83D-BB40-44A5-825E-9B43DBFFA882}" type="parTrans" cxnId="{56DF8DBB-F24C-4DDF-9F06-6D62511705D9}">
      <dgm:prSet/>
      <dgm:spPr/>
      <dgm:t>
        <a:bodyPr/>
        <a:lstStyle/>
        <a:p>
          <a:endParaRPr lang="en-US"/>
        </a:p>
      </dgm:t>
    </dgm:pt>
    <dgm:pt modelId="{E8B549B8-001A-4DEF-8F77-E29998288F75}" type="sibTrans" cxnId="{56DF8DBB-F24C-4DDF-9F06-6D62511705D9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D139306-A689-455C-99C0-ECFD487D1CA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Watch Test Fail</a:t>
          </a:r>
        </a:p>
      </dgm:t>
    </dgm:pt>
    <dgm:pt modelId="{72A971AB-EF36-43F5-BC0E-59523B114B0E}" type="parTrans" cxnId="{A259452B-F054-4007-8D9A-E4362ED4FFA0}">
      <dgm:prSet/>
      <dgm:spPr/>
      <dgm:t>
        <a:bodyPr/>
        <a:lstStyle/>
        <a:p>
          <a:endParaRPr lang="en-US"/>
        </a:p>
      </dgm:t>
    </dgm:pt>
    <dgm:pt modelId="{FEDD8CB3-9463-4605-BDE0-920CBA7B2E0D}" type="sibTrans" cxnId="{A259452B-F054-4007-8D9A-E4362ED4FFA0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D140E3D-8E40-4283-BEDF-DD32733A130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Write Code</a:t>
          </a:r>
        </a:p>
      </dgm:t>
    </dgm:pt>
    <dgm:pt modelId="{ADFCC03F-AB57-4DAE-AE39-2D98239467F9}" type="parTrans" cxnId="{5DC2CD08-F50A-4979-80FC-F92810B5A148}">
      <dgm:prSet/>
      <dgm:spPr/>
      <dgm:t>
        <a:bodyPr/>
        <a:lstStyle/>
        <a:p>
          <a:endParaRPr lang="en-US"/>
        </a:p>
      </dgm:t>
    </dgm:pt>
    <dgm:pt modelId="{2B0C0652-C1DF-4266-AAD5-F9D6EBEAF1BE}" type="sibTrans" cxnId="{5DC2CD08-F50A-4979-80FC-F92810B5A148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0C6D896-809F-4BF4-9B9E-C61ACA07725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Run Test</a:t>
          </a:r>
        </a:p>
      </dgm:t>
    </dgm:pt>
    <dgm:pt modelId="{DFB72E10-886D-4C2B-B25C-A203210126FE}" type="parTrans" cxnId="{DCFD7DB5-F2CA-4106-95F1-399BAE83E356}">
      <dgm:prSet/>
      <dgm:spPr/>
      <dgm:t>
        <a:bodyPr/>
        <a:lstStyle/>
        <a:p>
          <a:endParaRPr lang="en-US"/>
        </a:p>
      </dgm:t>
    </dgm:pt>
    <dgm:pt modelId="{1132572C-BD41-4C6A-89E1-B7B12FBCDDE6}" type="sibTrans" cxnId="{DCFD7DB5-F2CA-4106-95F1-399BAE83E35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E6890D0-A418-41FF-BC69-B9415B083E4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Refactor</a:t>
          </a:r>
        </a:p>
      </dgm:t>
    </dgm:pt>
    <dgm:pt modelId="{1736E937-2966-4C46-B445-702DECA16FC4}" type="parTrans" cxnId="{3EB418EA-8E6A-4049-9B7D-D57018A665F1}">
      <dgm:prSet/>
      <dgm:spPr/>
      <dgm:t>
        <a:bodyPr/>
        <a:lstStyle/>
        <a:p>
          <a:endParaRPr lang="en-US"/>
        </a:p>
      </dgm:t>
    </dgm:pt>
    <dgm:pt modelId="{E136A3ED-C712-4950-927A-E8B366E46980}" type="sibTrans" cxnId="{3EB418EA-8E6A-4049-9B7D-D57018A665F1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EC38AD3B-B115-4F20-BA9F-0A9D1C8ECAE1}" type="pres">
      <dgm:prSet presAssocID="{91B38BA8-758F-4873-9B3A-55AF8E59746C}" presName="cycle" presStyleCnt="0">
        <dgm:presLayoutVars>
          <dgm:dir/>
          <dgm:resizeHandles val="exact"/>
        </dgm:presLayoutVars>
      </dgm:prSet>
      <dgm:spPr/>
    </dgm:pt>
    <dgm:pt modelId="{98615023-9E87-41B4-9AA0-5B6F77765390}" type="pres">
      <dgm:prSet presAssocID="{7E1670F1-8BFE-4DAA-9C6B-65E14A02FED0}" presName="node" presStyleLbl="node1" presStyleIdx="0" presStyleCnt="5">
        <dgm:presLayoutVars>
          <dgm:bulletEnabled val="1"/>
        </dgm:presLayoutVars>
      </dgm:prSet>
      <dgm:spPr/>
    </dgm:pt>
    <dgm:pt modelId="{EA466058-8D39-4336-AC51-540A09AF009B}" type="pres">
      <dgm:prSet presAssocID="{E8B549B8-001A-4DEF-8F77-E29998288F75}" presName="sibTrans" presStyleLbl="sibTrans2D1" presStyleIdx="0" presStyleCnt="5"/>
      <dgm:spPr/>
    </dgm:pt>
    <dgm:pt modelId="{8C209927-D3F2-4BA9-BA65-1DC8967D2208}" type="pres">
      <dgm:prSet presAssocID="{E8B549B8-001A-4DEF-8F77-E29998288F75}" presName="connectorText" presStyleLbl="sibTrans2D1" presStyleIdx="0" presStyleCnt="5"/>
      <dgm:spPr/>
    </dgm:pt>
    <dgm:pt modelId="{58A641EB-FC0B-4B06-BF82-FB1FB9C7B69A}" type="pres">
      <dgm:prSet presAssocID="{3D139306-A689-455C-99C0-ECFD487D1CA7}" presName="node" presStyleLbl="node1" presStyleIdx="1" presStyleCnt="5">
        <dgm:presLayoutVars>
          <dgm:bulletEnabled val="1"/>
        </dgm:presLayoutVars>
      </dgm:prSet>
      <dgm:spPr/>
    </dgm:pt>
    <dgm:pt modelId="{B629D6D6-8799-4005-BDF0-B1876F67CE4E}" type="pres">
      <dgm:prSet presAssocID="{FEDD8CB3-9463-4605-BDE0-920CBA7B2E0D}" presName="sibTrans" presStyleLbl="sibTrans2D1" presStyleIdx="1" presStyleCnt="5"/>
      <dgm:spPr/>
    </dgm:pt>
    <dgm:pt modelId="{5198EE0F-93EA-42C0-9EFB-7E48E5759FA3}" type="pres">
      <dgm:prSet presAssocID="{FEDD8CB3-9463-4605-BDE0-920CBA7B2E0D}" presName="connectorText" presStyleLbl="sibTrans2D1" presStyleIdx="1" presStyleCnt="5"/>
      <dgm:spPr/>
    </dgm:pt>
    <dgm:pt modelId="{0C3D4525-B135-4459-A0BC-BC92CCA1E6D0}" type="pres">
      <dgm:prSet presAssocID="{9D140E3D-8E40-4283-BEDF-DD32733A130E}" presName="node" presStyleLbl="node1" presStyleIdx="2" presStyleCnt="5">
        <dgm:presLayoutVars>
          <dgm:bulletEnabled val="1"/>
        </dgm:presLayoutVars>
      </dgm:prSet>
      <dgm:spPr/>
    </dgm:pt>
    <dgm:pt modelId="{4FA708DF-01EE-404C-986D-9092ABC9BF5B}" type="pres">
      <dgm:prSet presAssocID="{2B0C0652-C1DF-4266-AAD5-F9D6EBEAF1BE}" presName="sibTrans" presStyleLbl="sibTrans2D1" presStyleIdx="2" presStyleCnt="5"/>
      <dgm:spPr/>
    </dgm:pt>
    <dgm:pt modelId="{9FC681C5-C91D-4EC5-BFF4-840E93352070}" type="pres">
      <dgm:prSet presAssocID="{2B0C0652-C1DF-4266-AAD5-F9D6EBEAF1BE}" presName="connectorText" presStyleLbl="sibTrans2D1" presStyleIdx="2" presStyleCnt="5"/>
      <dgm:spPr/>
    </dgm:pt>
    <dgm:pt modelId="{1A9CFF5E-3753-44CD-9620-902B6E64BB0C}" type="pres">
      <dgm:prSet presAssocID="{80C6D896-809F-4BF4-9B9E-C61ACA077256}" presName="node" presStyleLbl="node1" presStyleIdx="3" presStyleCnt="5">
        <dgm:presLayoutVars>
          <dgm:bulletEnabled val="1"/>
        </dgm:presLayoutVars>
      </dgm:prSet>
      <dgm:spPr/>
    </dgm:pt>
    <dgm:pt modelId="{2934FF17-7C5C-4D4A-94B8-198B677ED49F}" type="pres">
      <dgm:prSet presAssocID="{1132572C-BD41-4C6A-89E1-B7B12FBCDDE6}" presName="sibTrans" presStyleLbl="sibTrans2D1" presStyleIdx="3" presStyleCnt="5"/>
      <dgm:spPr/>
    </dgm:pt>
    <dgm:pt modelId="{4F3887D0-FAF8-48F6-ADBD-555F55AAEDDF}" type="pres">
      <dgm:prSet presAssocID="{1132572C-BD41-4C6A-89E1-B7B12FBCDDE6}" presName="connectorText" presStyleLbl="sibTrans2D1" presStyleIdx="3" presStyleCnt="5"/>
      <dgm:spPr/>
    </dgm:pt>
    <dgm:pt modelId="{80D8CAE1-EB86-49BE-A9E1-502A9FAB5B36}" type="pres">
      <dgm:prSet presAssocID="{5E6890D0-A418-41FF-BC69-B9415B083E49}" presName="node" presStyleLbl="node1" presStyleIdx="4" presStyleCnt="5">
        <dgm:presLayoutVars>
          <dgm:bulletEnabled val="1"/>
        </dgm:presLayoutVars>
      </dgm:prSet>
      <dgm:spPr/>
    </dgm:pt>
    <dgm:pt modelId="{C834884A-D54B-4073-B5E7-2719F21A79D1}" type="pres">
      <dgm:prSet presAssocID="{E136A3ED-C712-4950-927A-E8B366E46980}" presName="sibTrans" presStyleLbl="sibTrans2D1" presStyleIdx="4" presStyleCnt="5"/>
      <dgm:spPr/>
    </dgm:pt>
    <dgm:pt modelId="{141DA3CD-F3A2-42BA-8741-155B25FC7106}" type="pres">
      <dgm:prSet presAssocID="{E136A3ED-C712-4950-927A-E8B366E46980}" presName="connectorText" presStyleLbl="sibTrans2D1" presStyleIdx="4" presStyleCnt="5"/>
      <dgm:spPr/>
    </dgm:pt>
  </dgm:ptLst>
  <dgm:cxnLst>
    <dgm:cxn modelId="{5DC2CD08-F50A-4979-80FC-F92810B5A148}" srcId="{91B38BA8-758F-4873-9B3A-55AF8E59746C}" destId="{9D140E3D-8E40-4283-BEDF-DD32733A130E}" srcOrd="2" destOrd="0" parTransId="{ADFCC03F-AB57-4DAE-AE39-2D98239467F9}" sibTransId="{2B0C0652-C1DF-4266-AAD5-F9D6EBEAF1BE}"/>
    <dgm:cxn modelId="{9CD0311B-9BE7-4063-AA4A-411E1A26D790}" type="presOf" srcId="{E136A3ED-C712-4950-927A-E8B366E46980}" destId="{C834884A-D54B-4073-B5E7-2719F21A79D1}" srcOrd="0" destOrd="0" presId="urn:microsoft.com/office/officeart/2005/8/layout/cycle2"/>
    <dgm:cxn modelId="{FC04D927-97FD-415B-BFD3-CEAD7F3C90FB}" type="presOf" srcId="{E136A3ED-C712-4950-927A-E8B366E46980}" destId="{141DA3CD-F3A2-42BA-8741-155B25FC7106}" srcOrd="1" destOrd="0" presId="urn:microsoft.com/office/officeart/2005/8/layout/cycle2"/>
    <dgm:cxn modelId="{A259452B-F054-4007-8D9A-E4362ED4FFA0}" srcId="{91B38BA8-758F-4873-9B3A-55AF8E59746C}" destId="{3D139306-A689-455C-99C0-ECFD487D1CA7}" srcOrd="1" destOrd="0" parTransId="{72A971AB-EF36-43F5-BC0E-59523B114B0E}" sibTransId="{FEDD8CB3-9463-4605-BDE0-920CBA7B2E0D}"/>
    <dgm:cxn modelId="{0A35565C-5342-4C14-A4A1-0AC2E56F821F}" type="presOf" srcId="{91B38BA8-758F-4873-9B3A-55AF8E59746C}" destId="{EC38AD3B-B115-4F20-BA9F-0A9D1C8ECAE1}" srcOrd="0" destOrd="0" presId="urn:microsoft.com/office/officeart/2005/8/layout/cycle2"/>
    <dgm:cxn modelId="{9A30FB4E-C5B0-4023-9300-DC838A03971A}" type="presOf" srcId="{2B0C0652-C1DF-4266-AAD5-F9D6EBEAF1BE}" destId="{4FA708DF-01EE-404C-986D-9092ABC9BF5B}" srcOrd="0" destOrd="0" presId="urn:microsoft.com/office/officeart/2005/8/layout/cycle2"/>
    <dgm:cxn modelId="{20362E84-7D52-4656-8F58-88EC453B9F3D}" type="presOf" srcId="{FEDD8CB3-9463-4605-BDE0-920CBA7B2E0D}" destId="{5198EE0F-93EA-42C0-9EFB-7E48E5759FA3}" srcOrd="1" destOrd="0" presId="urn:microsoft.com/office/officeart/2005/8/layout/cycle2"/>
    <dgm:cxn modelId="{21E61D92-22C7-4BFF-A5D0-06647AC2720D}" type="presOf" srcId="{2B0C0652-C1DF-4266-AAD5-F9D6EBEAF1BE}" destId="{9FC681C5-C91D-4EC5-BFF4-840E93352070}" srcOrd="1" destOrd="0" presId="urn:microsoft.com/office/officeart/2005/8/layout/cycle2"/>
    <dgm:cxn modelId="{0E076496-54D9-4186-AFB8-94C5B0C56352}" type="presOf" srcId="{E8B549B8-001A-4DEF-8F77-E29998288F75}" destId="{8C209927-D3F2-4BA9-BA65-1DC8967D2208}" srcOrd="1" destOrd="0" presId="urn:microsoft.com/office/officeart/2005/8/layout/cycle2"/>
    <dgm:cxn modelId="{DF68BC98-AA35-4952-9047-2EBB1D64A50A}" type="presOf" srcId="{1132572C-BD41-4C6A-89E1-B7B12FBCDDE6}" destId="{4F3887D0-FAF8-48F6-ADBD-555F55AAEDDF}" srcOrd="1" destOrd="0" presId="urn:microsoft.com/office/officeart/2005/8/layout/cycle2"/>
    <dgm:cxn modelId="{1D1AB2B4-F990-4ABF-AD4E-801DF0BF2262}" type="presOf" srcId="{9D140E3D-8E40-4283-BEDF-DD32733A130E}" destId="{0C3D4525-B135-4459-A0BC-BC92CCA1E6D0}" srcOrd="0" destOrd="0" presId="urn:microsoft.com/office/officeart/2005/8/layout/cycle2"/>
    <dgm:cxn modelId="{DCFD7DB5-F2CA-4106-95F1-399BAE83E356}" srcId="{91B38BA8-758F-4873-9B3A-55AF8E59746C}" destId="{80C6D896-809F-4BF4-9B9E-C61ACA077256}" srcOrd="3" destOrd="0" parTransId="{DFB72E10-886D-4C2B-B25C-A203210126FE}" sibTransId="{1132572C-BD41-4C6A-89E1-B7B12FBCDDE6}"/>
    <dgm:cxn modelId="{56DF8DBB-F24C-4DDF-9F06-6D62511705D9}" srcId="{91B38BA8-758F-4873-9B3A-55AF8E59746C}" destId="{7E1670F1-8BFE-4DAA-9C6B-65E14A02FED0}" srcOrd="0" destOrd="0" parTransId="{C766B83D-BB40-44A5-825E-9B43DBFFA882}" sibTransId="{E8B549B8-001A-4DEF-8F77-E29998288F75}"/>
    <dgm:cxn modelId="{6E0A41C1-C1A0-460F-967E-861D66971F2D}" type="presOf" srcId="{7E1670F1-8BFE-4DAA-9C6B-65E14A02FED0}" destId="{98615023-9E87-41B4-9AA0-5B6F77765390}" srcOrd="0" destOrd="0" presId="urn:microsoft.com/office/officeart/2005/8/layout/cycle2"/>
    <dgm:cxn modelId="{F367D5D1-9A1F-4CDC-AAA5-555D171A18AA}" type="presOf" srcId="{1132572C-BD41-4C6A-89E1-B7B12FBCDDE6}" destId="{2934FF17-7C5C-4D4A-94B8-198B677ED49F}" srcOrd="0" destOrd="0" presId="urn:microsoft.com/office/officeart/2005/8/layout/cycle2"/>
    <dgm:cxn modelId="{2CB8D5E5-1622-47DF-AD93-8B0DE2F0A3DA}" type="presOf" srcId="{3D139306-A689-455C-99C0-ECFD487D1CA7}" destId="{58A641EB-FC0B-4B06-BF82-FB1FB9C7B69A}" srcOrd="0" destOrd="0" presId="urn:microsoft.com/office/officeart/2005/8/layout/cycle2"/>
    <dgm:cxn modelId="{AE8635E9-E093-4D6A-BA5E-1DBCED240B69}" type="presOf" srcId="{80C6D896-809F-4BF4-9B9E-C61ACA077256}" destId="{1A9CFF5E-3753-44CD-9620-902B6E64BB0C}" srcOrd="0" destOrd="0" presId="urn:microsoft.com/office/officeart/2005/8/layout/cycle2"/>
    <dgm:cxn modelId="{3EB418EA-8E6A-4049-9B7D-D57018A665F1}" srcId="{91B38BA8-758F-4873-9B3A-55AF8E59746C}" destId="{5E6890D0-A418-41FF-BC69-B9415B083E49}" srcOrd="4" destOrd="0" parTransId="{1736E937-2966-4C46-B445-702DECA16FC4}" sibTransId="{E136A3ED-C712-4950-927A-E8B366E46980}"/>
    <dgm:cxn modelId="{F7159EF6-E843-4E6E-A257-1CA2F8239678}" type="presOf" srcId="{5E6890D0-A418-41FF-BC69-B9415B083E49}" destId="{80D8CAE1-EB86-49BE-A9E1-502A9FAB5B36}" srcOrd="0" destOrd="0" presId="urn:microsoft.com/office/officeart/2005/8/layout/cycle2"/>
    <dgm:cxn modelId="{C4215DF9-0D41-4054-BFE8-BB309739AACD}" type="presOf" srcId="{E8B549B8-001A-4DEF-8F77-E29998288F75}" destId="{EA466058-8D39-4336-AC51-540A09AF009B}" srcOrd="0" destOrd="0" presId="urn:microsoft.com/office/officeart/2005/8/layout/cycle2"/>
    <dgm:cxn modelId="{671381F9-F043-4944-9B0F-CA6955FCA579}" type="presOf" srcId="{FEDD8CB3-9463-4605-BDE0-920CBA7B2E0D}" destId="{B629D6D6-8799-4005-BDF0-B1876F67CE4E}" srcOrd="0" destOrd="0" presId="urn:microsoft.com/office/officeart/2005/8/layout/cycle2"/>
    <dgm:cxn modelId="{CA4F7A54-8212-4A44-9089-E5176E70EBB8}" type="presParOf" srcId="{EC38AD3B-B115-4F20-BA9F-0A9D1C8ECAE1}" destId="{98615023-9E87-41B4-9AA0-5B6F77765390}" srcOrd="0" destOrd="0" presId="urn:microsoft.com/office/officeart/2005/8/layout/cycle2"/>
    <dgm:cxn modelId="{FEB2244C-A0FC-48A5-8E32-90A23196DAB7}" type="presParOf" srcId="{EC38AD3B-B115-4F20-BA9F-0A9D1C8ECAE1}" destId="{EA466058-8D39-4336-AC51-540A09AF009B}" srcOrd="1" destOrd="0" presId="urn:microsoft.com/office/officeart/2005/8/layout/cycle2"/>
    <dgm:cxn modelId="{BE18E5CC-E76C-4A99-917F-AAA7CEEA048C}" type="presParOf" srcId="{EA466058-8D39-4336-AC51-540A09AF009B}" destId="{8C209927-D3F2-4BA9-BA65-1DC8967D2208}" srcOrd="0" destOrd="0" presId="urn:microsoft.com/office/officeart/2005/8/layout/cycle2"/>
    <dgm:cxn modelId="{F313FB02-8C81-4FED-A819-0F7DB563C9FA}" type="presParOf" srcId="{EC38AD3B-B115-4F20-BA9F-0A9D1C8ECAE1}" destId="{58A641EB-FC0B-4B06-BF82-FB1FB9C7B69A}" srcOrd="2" destOrd="0" presId="urn:microsoft.com/office/officeart/2005/8/layout/cycle2"/>
    <dgm:cxn modelId="{969AD3B4-C840-4949-A2E4-0FB40BB106C5}" type="presParOf" srcId="{EC38AD3B-B115-4F20-BA9F-0A9D1C8ECAE1}" destId="{B629D6D6-8799-4005-BDF0-B1876F67CE4E}" srcOrd="3" destOrd="0" presId="urn:microsoft.com/office/officeart/2005/8/layout/cycle2"/>
    <dgm:cxn modelId="{35EEFB36-0418-4CE8-A7FC-FAB964BC9538}" type="presParOf" srcId="{B629D6D6-8799-4005-BDF0-B1876F67CE4E}" destId="{5198EE0F-93EA-42C0-9EFB-7E48E5759FA3}" srcOrd="0" destOrd="0" presId="urn:microsoft.com/office/officeart/2005/8/layout/cycle2"/>
    <dgm:cxn modelId="{9B3649B5-FF13-4FF5-90B2-36CFBD678F3E}" type="presParOf" srcId="{EC38AD3B-B115-4F20-BA9F-0A9D1C8ECAE1}" destId="{0C3D4525-B135-4459-A0BC-BC92CCA1E6D0}" srcOrd="4" destOrd="0" presId="urn:microsoft.com/office/officeart/2005/8/layout/cycle2"/>
    <dgm:cxn modelId="{06AA2C50-8B05-45BB-A0B3-C80ECE5DDA67}" type="presParOf" srcId="{EC38AD3B-B115-4F20-BA9F-0A9D1C8ECAE1}" destId="{4FA708DF-01EE-404C-986D-9092ABC9BF5B}" srcOrd="5" destOrd="0" presId="urn:microsoft.com/office/officeart/2005/8/layout/cycle2"/>
    <dgm:cxn modelId="{F04A0F6F-D8B6-43F7-AF22-4F26A9683C0B}" type="presParOf" srcId="{4FA708DF-01EE-404C-986D-9092ABC9BF5B}" destId="{9FC681C5-C91D-4EC5-BFF4-840E93352070}" srcOrd="0" destOrd="0" presId="urn:microsoft.com/office/officeart/2005/8/layout/cycle2"/>
    <dgm:cxn modelId="{B3B1C109-C374-4B85-A1E3-2D9A053CC03A}" type="presParOf" srcId="{EC38AD3B-B115-4F20-BA9F-0A9D1C8ECAE1}" destId="{1A9CFF5E-3753-44CD-9620-902B6E64BB0C}" srcOrd="6" destOrd="0" presId="urn:microsoft.com/office/officeart/2005/8/layout/cycle2"/>
    <dgm:cxn modelId="{AC64B919-3F07-4A05-BD24-06DE83A931C6}" type="presParOf" srcId="{EC38AD3B-B115-4F20-BA9F-0A9D1C8ECAE1}" destId="{2934FF17-7C5C-4D4A-94B8-198B677ED49F}" srcOrd="7" destOrd="0" presId="urn:microsoft.com/office/officeart/2005/8/layout/cycle2"/>
    <dgm:cxn modelId="{35D7E6A2-F2AE-41BD-B7AE-2D279425A7F9}" type="presParOf" srcId="{2934FF17-7C5C-4D4A-94B8-198B677ED49F}" destId="{4F3887D0-FAF8-48F6-ADBD-555F55AAEDDF}" srcOrd="0" destOrd="0" presId="urn:microsoft.com/office/officeart/2005/8/layout/cycle2"/>
    <dgm:cxn modelId="{5A717303-18CC-4302-B6B3-89C3A744CA3E}" type="presParOf" srcId="{EC38AD3B-B115-4F20-BA9F-0A9D1C8ECAE1}" destId="{80D8CAE1-EB86-49BE-A9E1-502A9FAB5B36}" srcOrd="8" destOrd="0" presId="urn:microsoft.com/office/officeart/2005/8/layout/cycle2"/>
    <dgm:cxn modelId="{EDF590A8-E05A-4D53-BDA0-752EE6E06873}" type="presParOf" srcId="{EC38AD3B-B115-4F20-BA9F-0A9D1C8ECAE1}" destId="{C834884A-D54B-4073-B5E7-2719F21A79D1}" srcOrd="9" destOrd="0" presId="urn:microsoft.com/office/officeart/2005/8/layout/cycle2"/>
    <dgm:cxn modelId="{BA93DDDE-12DA-49AE-9013-3A15FF9E815A}" type="presParOf" srcId="{C834884A-D54B-4073-B5E7-2719F21A79D1}" destId="{141DA3CD-F3A2-42BA-8741-155B25FC71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15023-9E87-41B4-9AA0-5B6F77765390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 Test</a:t>
          </a:r>
        </a:p>
      </dsp:txBody>
      <dsp:txXfrm>
        <a:off x="3485895" y="239992"/>
        <a:ext cx="1156208" cy="1156208"/>
      </dsp:txXfrm>
    </dsp:sp>
    <dsp:sp modelId="{EA466058-8D39-4336-AC51-540A09AF009B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842728" y="1329221"/>
        <a:ext cx="305286" cy="331112"/>
      </dsp:txXfrm>
    </dsp:sp>
    <dsp:sp modelId="{58A641EB-FC0B-4B06-BF82-FB1FB9C7B69A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Watch Test Fail</a:t>
          </a:r>
        </a:p>
      </dsp:txBody>
      <dsp:txXfrm>
        <a:off x="5474459" y="1684768"/>
        <a:ext cx="1156208" cy="1156208"/>
      </dsp:txXfrm>
    </dsp:sp>
    <dsp:sp modelId="{B629D6D6-8799-4005-BDF0-B1876F67CE4E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5544168" y="3192209"/>
        <a:ext cx="305286" cy="331112"/>
      </dsp:txXfrm>
    </dsp:sp>
    <dsp:sp modelId="{0C3D4525-B135-4459-A0BC-BC92CCA1E6D0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Write Code</a:t>
          </a:r>
        </a:p>
      </dsp:txBody>
      <dsp:txXfrm>
        <a:off x="4714895" y="4022465"/>
        <a:ext cx="1156208" cy="1156208"/>
      </dsp:txXfrm>
    </dsp:sp>
    <dsp:sp modelId="{4FA708DF-01EE-404C-986D-9092ABC9BF5B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989118" y="4435013"/>
        <a:ext cx="305286" cy="331112"/>
      </dsp:txXfrm>
    </dsp:sp>
    <dsp:sp modelId="{1A9CFF5E-3753-44CD-9620-902B6E64BB0C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Test</a:t>
          </a:r>
        </a:p>
      </dsp:txBody>
      <dsp:txXfrm>
        <a:off x="2256895" y="4022465"/>
        <a:ext cx="1156208" cy="1156208"/>
      </dsp:txXfrm>
    </dsp:sp>
    <dsp:sp modelId="{2934FF17-7C5C-4D4A-94B8-198B677ED49F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326604" y="3340121"/>
        <a:ext cx="305286" cy="331112"/>
      </dsp:txXfrm>
    </dsp:sp>
    <dsp:sp modelId="{80D8CAE1-EB86-49BE-A9E1-502A9FAB5B36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Refactor</a:t>
          </a:r>
        </a:p>
      </dsp:txBody>
      <dsp:txXfrm>
        <a:off x="1497331" y="1684768"/>
        <a:ext cx="1156208" cy="1156208"/>
      </dsp:txXfrm>
    </dsp:sp>
    <dsp:sp modelId="{C834884A-D54B-4073-B5E7-2719F21A79D1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B04B-D08F-470B-BD9C-CDF15406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40F79-65A3-400D-8738-53B89258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969E-D88C-4727-8E38-4A68ADBE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25F7-70A4-4803-BCB8-52501D74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77E6-DF9E-4849-A5B0-2EFFE58C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F347-EE1C-4E29-93EA-7A1CA538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07198-B694-42B2-A058-C492A4807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EA9D-CB21-4761-BA1D-BE315B72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20EC-F9A8-43F9-9C7D-86541DB1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1EB9-E16E-451C-B18A-E7497EBF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1FC7B-AE0A-488B-9760-ACFB71AAC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C4CA2-9D95-4CCC-9DF7-73EBAE67A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2C33-3742-4369-9E6B-0AF8E32B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3B7E-E257-4A21-B08C-D279BB08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76F5-1E3F-46DD-9A95-33A3DC6C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F0A5-CB8A-4301-BF77-AC324A44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B215-F23B-4106-ADEF-D49AA85B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9732F-538A-4BDD-9CD4-5025B754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A704-3B69-4B79-B149-9E96FFA7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A91C-BAF7-4582-B3E0-2685F1FE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8C58-5FA9-41A6-AC8E-D4A4C481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0DD6-8994-4CE2-A18D-B9F82632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3F87-1150-44F0-820B-EA92D539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1518-B0E5-46BA-A907-73417B57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00E1-E8F9-4A1C-AFC4-D469C712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7254-CC30-43D1-A1F0-6CC6FB35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E5FA-9130-44F5-9EB9-2AB2D8938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B98BA-5076-4B36-B092-23DD20D37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765A2-32A2-4BDA-99CD-923C88DD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C4AF6-AB02-4F49-A9FF-46098BA2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1D2DA-F2CF-4DCA-8E01-6A070AB1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1B5B-E59B-4B32-8D8E-6C04DC52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EF938-E779-4F82-965E-128ACA1C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02CAE-9903-43E9-A7FA-B51CFC0F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8ED6-25A6-44AB-85C8-308C48DF9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B66FF-D1DF-4CFC-BC1A-CDD54F4B5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32C22-1853-4DD9-8DCA-B1BDE7FB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01371-4754-4CCE-93E8-4EB8470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4838D-0B24-4FEE-B33A-A8EB86C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5BAD-3E00-4EA2-9863-629FB330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0E756-0574-4EA5-9DE0-6C164DF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FBABD-2D8A-41C4-AE64-176E39C7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CF048-FECD-47A9-9D74-4C6818B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2AD9F-A85D-4B65-9ED0-A20DADBC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A91BA-35D1-4364-9643-C8400407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B7BF-E817-46A5-B1CB-E3887B21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EA8A-547E-4371-BD7B-6BF8DA9B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C9B2-69C0-4354-9072-B748DC96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2CDDD-345B-4748-BD49-D259BEE13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F169-46C0-46FB-A960-80FB47FB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6BCE-A366-46BE-ADE9-B71E63C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CDC9-21FF-4D93-B935-F8BC665C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F3C7-9FA5-4906-A7CC-6123E68F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5BA06-A732-4782-BD39-A9E5B0660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50328-7AD6-4482-9DBA-CBC71DA5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C4DA-C799-47F9-8218-9AF2C5AE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1C328-9973-473C-A5E0-7ED544E3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53D92-47C5-4800-A9A9-AB6443D8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6D589-DBAD-4A25-A03D-7361CBCB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B2B7C-5BD9-4010-9FCB-9F2CBDD2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BF79-265A-4271-932F-58E2C36AD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6774-96D8-4B42-A844-CE0CDD408D9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EBBD-C0BB-431C-95C7-053BA1F5D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8BAA-3A37-44A4-9C2C-5FA7DE62F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E225C-B81E-44BB-9531-0CAD65C83387}"/>
              </a:ext>
            </a:extLst>
          </p:cNvPr>
          <p:cNvSpPr/>
          <p:nvPr/>
        </p:nvSpPr>
        <p:spPr>
          <a:xfrm>
            <a:off x="1537250" y="216341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6C9C-83E7-4B8F-9743-47E52B36D5CB}"/>
              </a:ext>
            </a:extLst>
          </p:cNvPr>
          <p:cNvSpPr/>
          <p:nvPr/>
        </p:nvSpPr>
        <p:spPr>
          <a:xfrm>
            <a:off x="7633252" y="216341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75583" y="1514061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D77ADE88-660A-4053-9F14-CF88FE60003A}"/>
              </a:ext>
            </a:extLst>
          </p:cNvPr>
          <p:cNvSpPr/>
          <p:nvPr/>
        </p:nvSpPr>
        <p:spPr>
          <a:xfrm>
            <a:off x="2186606" y="321365"/>
            <a:ext cx="98066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C049249-BA1C-41C3-964E-20E12FA6F360}"/>
              </a:ext>
            </a:extLst>
          </p:cNvPr>
          <p:cNvSpPr/>
          <p:nvPr/>
        </p:nvSpPr>
        <p:spPr>
          <a:xfrm>
            <a:off x="8375373" y="321365"/>
            <a:ext cx="1086677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Question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305A02EB-CDCA-4DB0-8204-0FFEE48E0436}"/>
              </a:ext>
            </a:extLst>
          </p:cNvPr>
          <p:cNvSpPr/>
          <p:nvPr/>
        </p:nvSpPr>
        <p:spPr>
          <a:xfrm>
            <a:off x="2014326" y="4055164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Program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E5937AE9-A31B-46DA-BA0E-7272FB82DDF5}"/>
              </a:ext>
            </a:extLst>
          </p:cNvPr>
          <p:cNvSpPr/>
          <p:nvPr/>
        </p:nvSpPr>
        <p:spPr>
          <a:xfrm>
            <a:off x="8010938" y="4055164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Queries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F64F77B-00A7-4EC0-B2EC-5C8DCCC2A7FF}"/>
              </a:ext>
            </a:extLst>
          </p:cNvPr>
          <p:cNvSpPr/>
          <p:nvPr/>
        </p:nvSpPr>
        <p:spPr>
          <a:xfrm>
            <a:off x="2604050" y="1527313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0AC85F9-AEB6-4706-B3A6-5B839FE02684}"/>
              </a:ext>
            </a:extLst>
          </p:cNvPr>
          <p:cNvSpPr/>
          <p:nvPr/>
        </p:nvSpPr>
        <p:spPr>
          <a:xfrm>
            <a:off x="2653745" y="3445565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053388D-BAE7-484F-AC52-FFFBF193FA8C}"/>
              </a:ext>
            </a:extLst>
          </p:cNvPr>
          <p:cNvSpPr/>
          <p:nvPr/>
        </p:nvSpPr>
        <p:spPr>
          <a:xfrm>
            <a:off x="8749747" y="3457161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7DC9276-C69F-4403-B83C-2B0F3412E4BE}"/>
              </a:ext>
            </a:extLst>
          </p:cNvPr>
          <p:cNvSpPr/>
          <p:nvPr/>
        </p:nvSpPr>
        <p:spPr>
          <a:xfrm>
            <a:off x="8799439" y="1562099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8636D0A-0BD6-47F0-8FC2-29ABE3AE9EBB}"/>
              </a:ext>
            </a:extLst>
          </p:cNvPr>
          <p:cNvSpPr/>
          <p:nvPr/>
        </p:nvSpPr>
        <p:spPr>
          <a:xfrm rot="5400000">
            <a:off x="4393095" y="2435086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D39C7B1-CF9C-46DB-9EEA-24C747663CD9}"/>
              </a:ext>
            </a:extLst>
          </p:cNvPr>
          <p:cNvSpPr/>
          <p:nvPr/>
        </p:nvSpPr>
        <p:spPr>
          <a:xfrm rot="16200000">
            <a:off x="6897757" y="2435087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83849-0820-46C8-B924-2767995777DF}"/>
              </a:ext>
            </a:extLst>
          </p:cNvPr>
          <p:cNvSpPr/>
          <p:nvPr/>
        </p:nvSpPr>
        <p:spPr>
          <a:xfrm>
            <a:off x="4774096" y="4346712"/>
            <a:ext cx="1878493" cy="947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 Solver</a:t>
            </a:r>
          </a:p>
          <a:p>
            <a:pPr algn="ctr"/>
            <a:r>
              <a:rPr lang="en-US" dirty="0"/>
              <a:t>(SaSP)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60AC531-7757-42A8-818F-6A637968C6BC}"/>
              </a:ext>
            </a:extLst>
          </p:cNvPr>
          <p:cNvSpPr/>
          <p:nvPr/>
        </p:nvSpPr>
        <p:spPr>
          <a:xfrm rot="16200000">
            <a:off x="4128050" y="4492485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F2FE1B6-EA15-41C3-8E71-270721E14A0F}"/>
              </a:ext>
            </a:extLst>
          </p:cNvPr>
          <p:cNvSpPr/>
          <p:nvPr/>
        </p:nvSpPr>
        <p:spPr>
          <a:xfrm rot="5400000">
            <a:off x="7066720" y="4492486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5BB8DD-D195-4AE8-89C8-73D41CFA4BDF}"/>
              </a:ext>
            </a:extLst>
          </p:cNvPr>
          <p:cNvSpPr/>
          <p:nvPr/>
        </p:nvSpPr>
        <p:spPr>
          <a:xfrm>
            <a:off x="4863551" y="5930346"/>
            <a:ext cx="1603511" cy="579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95B87EE-73BB-413C-965D-6085D5B5E94B}"/>
              </a:ext>
            </a:extLst>
          </p:cNvPr>
          <p:cNvSpPr/>
          <p:nvPr/>
        </p:nvSpPr>
        <p:spPr>
          <a:xfrm>
            <a:off x="5597385" y="5343939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12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E225C-B81E-44BB-9531-0CAD65C83387}"/>
              </a:ext>
            </a:extLst>
          </p:cNvPr>
          <p:cNvSpPr/>
          <p:nvPr/>
        </p:nvSpPr>
        <p:spPr>
          <a:xfrm>
            <a:off x="1152936" y="289228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6C9C-83E7-4B8F-9743-47E52B36D5CB}"/>
              </a:ext>
            </a:extLst>
          </p:cNvPr>
          <p:cNvSpPr/>
          <p:nvPr/>
        </p:nvSpPr>
        <p:spPr>
          <a:xfrm>
            <a:off x="6800023" y="289228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4057651" y="1417982"/>
            <a:ext cx="2302561" cy="4081671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47EA44C-C632-46AB-9E0A-305161501B9A}"/>
              </a:ext>
            </a:extLst>
          </p:cNvPr>
          <p:cNvSpPr/>
          <p:nvPr/>
        </p:nvSpPr>
        <p:spPr>
          <a:xfrm>
            <a:off x="4281280" y="17227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4281280" y="29419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Stanford Core NLP Tools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4281279" y="41611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WordNet Interface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D1872A-5096-4C81-B762-6D46E16CD3C3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2385388" y="2213113"/>
            <a:ext cx="1895892" cy="6791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DB8BB35-4CDB-4772-93DB-C127A33A43B1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6136584" y="2213114"/>
            <a:ext cx="1895891" cy="6791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478040F-5B0B-4583-BBDA-ACDA2A801304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136584" y="3429000"/>
            <a:ext cx="663439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0242CB3-5886-4074-AE15-EEE7A672B7F5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rot="10800000">
            <a:off x="3617840" y="3429000"/>
            <a:ext cx="663440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B16D564-3B90-4B0C-AA66-D8A36C818517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2385389" y="3965714"/>
            <a:ext cx="1895891" cy="68580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3863835" y="689113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Resources Framework</a:t>
            </a:r>
          </a:p>
        </p:txBody>
      </p:sp>
    </p:spTree>
    <p:extLst>
      <p:ext uri="{BB962C8B-B14F-4D97-AF65-F5344CB8AC3E}">
        <p14:creationId xmlns:p14="http://schemas.microsoft.com/office/powerpoint/2010/main" val="4231000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51564" y="1696279"/>
            <a:ext cx="2302561" cy="4373217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47EA44C-C632-46AB-9E0A-305161501B9A}"/>
              </a:ext>
            </a:extLst>
          </p:cNvPr>
          <p:cNvSpPr/>
          <p:nvPr/>
        </p:nvSpPr>
        <p:spPr>
          <a:xfrm>
            <a:off x="5275192" y="1875182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from text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5275193" y="2998016"/>
            <a:ext cx="1855304" cy="177636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Disambiguation Rules + Hypernyms + Meronyms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5275192" y="4916558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Default Knowledge Base</a:t>
            </a:r>
          </a:p>
          <a:p>
            <a:pPr algn="ctr"/>
            <a:r>
              <a:rPr lang="en-US" dirty="0"/>
              <a:t>(reusable)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4857748" y="6211669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C10212E-57BB-4A6A-A297-9F7CC0F6DD5B}"/>
              </a:ext>
            </a:extLst>
          </p:cNvPr>
          <p:cNvSpPr/>
          <p:nvPr/>
        </p:nvSpPr>
        <p:spPr>
          <a:xfrm>
            <a:off x="5712514" y="327993"/>
            <a:ext cx="98066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1A0520-7209-463B-9C48-63AF75160E1E}"/>
              </a:ext>
            </a:extLst>
          </p:cNvPr>
          <p:cNvSpPr/>
          <p:nvPr/>
        </p:nvSpPr>
        <p:spPr>
          <a:xfrm>
            <a:off x="8275180" y="2784613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76B7C-D56D-4A5B-88FF-346293A3AE39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rot="5400000">
            <a:off x="5992361" y="1664698"/>
            <a:ext cx="42096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6ABFAC3E-5B7F-4848-8934-DEF9B076655A}"/>
              </a:ext>
            </a:extLst>
          </p:cNvPr>
          <p:cNvSpPr/>
          <p:nvPr/>
        </p:nvSpPr>
        <p:spPr>
          <a:xfrm>
            <a:off x="1789451" y="3180522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Program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CE6323-0046-43E4-81A7-15E833934275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rot="16200000" flipV="1">
            <a:off x="7841158" y="1654851"/>
            <a:ext cx="419100" cy="18404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07C0015-65E4-43CB-957D-B63D27D65F77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rot="10800000" flipV="1">
            <a:off x="7130498" y="3882887"/>
            <a:ext cx="1144683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EEB746A-51E4-4544-AE8D-50C9D0664363}"/>
              </a:ext>
            </a:extLst>
          </p:cNvPr>
          <p:cNvCxnSpPr>
            <a:cxnSpLocks/>
            <a:stCxn id="2" idx="1"/>
            <a:endCxn id="24" idx="0"/>
          </p:cNvCxnSpPr>
          <p:nvPr/>
        </p:nvCxnSpPr>
        <p:spPr>
          <a:xfrm rot="10800000" flipV="1">
            <a:off x="2761826" y="2365512"/>
            <a:ext cx="2513366" cy="81500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9AA5971-962A-4D39-AB58-EDDB9EBDF5DF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rot="10800000">
            <a:off x="3498983" y="3882887"/>
            <a:ext cx="1776210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5D9BE4F-4BE2-45CA-BDBA-FEAB6E4B0883}"/>
              </a:ext>
            </a:extLst>
          </p:cNvPr>
          <p:cNvCxnSpPr>
            <a:cxnSpLocks/>
            <a:stCxn id="23" idx="1"/>
            <a:endCxn id="24" idx="2"/>
          </p:cNvCxnSpPr>
          <p:nvPr/>
        </p:nvCxnSpPr>
        <p:spPr>
          <a:xfrm rot="10800000">
            <a:off x="2525342" y="4532055"/>
            <a:ext cx="2749851" cy="87483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55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51564" y="2332384"/>
            <a:ext cx="2302561" cy="283577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5268842" y="2631196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 Understanding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5281543" y="3897418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4864099" y="5397150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 Generation System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C10212E-57BB-4A6A-A297-9F7CC0F6DD5B}"/>
              </a:ext>
            </a:extLst>
          </p:cNvPr>
          <p:cNvSpPr/>
          <p:nvPr/>
        </p:nvSpPr>
        <p:spPr>
          <a:xfrm>
            <a:off x="5653569" y="738491"/>
            <a:ext cx="108585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Question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1A0520-7209-463B-9C48-63AF75160E1E}"/>
              </a:ext>
            </a:extLst>
          </p:cNvPr>
          <p:cNvSpPr/>
          <p:nvPr/>
        </p:nvSpPr>
        <p:spPr>
          <a:xfrm>
            <a:off x="2922862" y="2513583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76B7C-D56D-4A5B-88FF-346293A3AE39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5400000">
            <a:off x="5813253" y="2247954"/>
            <a:ext cx="76648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CE6323-0046-43E4-81A7-15E83393427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314341" y="3121527"/>
            <a:ext cx="954501" cy="4903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5D9BE4F-4BE2-45CA-BDBA-FEAB6E4B0883}"/>
              </a:ext>
            </a:extLst>
          </p:cNvPr>
          <p:cNvCxnSpPr>
            <a:cxnSpLocks/>
            <a:stCxn id="23" idx="3"/>
            <a:endCxn id="40" idx="1"/>
          </p:cNvCxnSpPr>
          <p:nvPr/>
        </p:nvCxnSpPr>
        <p:spPr>
          <a:xfrm flipV="1">
            <a:off x="7136847" y="3429000"/>
            <a:ext cx="900596" cy="9587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ultidocument 39">
            <a:extLst>
              <a:ext uri="{FF2B5EF4-FFF2-40B4-BE49-F238E27FC236}">
                <a16:creationId xmlns:a16="http://schemas.microsoft.com/office/drawing/2014/main" id="{343ECDA3-21BC-45BD-B819-607C649DFB70}"/>
              </a:ext>
            </a:extLst>
          </p:cNvPr>
          <p:cNvSpPr/>
          <p:nvPr/>
        </p:nvSpPr>
        <p:spPr>
          <a:xfrm>
            <a:off x="8037443" y="2726635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Queries</a:t>
            </a:r>
          </a:p>
        </p:txBody>
      </p:sp>
    </p:spTree>
    <p:extLst>
      <p:ext uri="{BB962C8B-B14F-4D97-AF65-F5344CB8AC3E}">
        <p14:creationId xmlns:p14="http://schemas.microsoft.com/office/powerpoint/2010/main" val="443267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C8C11DD-B821-4218-A669-E7D00F5C3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0915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6675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 Pendharkar</dc:creator>
  <cp:lastModifiedBy>Dhruva Pendharkar</cp:lastModifiedBy>
  <cp:revision>13</cp:revision>
  <dcterms:created xsi:type="dcterms:W3CDTF">2018-03-18T22:29:07Z</dcterms:created>
  <dcterms:modified xsi:type="dcterms:W3CDTF">2018-03-19T22:17:03Z</dcterms:modified>
</cp:coreProperties>
</file>