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5" autoAdjust="0"/>
    <p:restoredTop sz="94660"/>
  </p:normalViewPr>
  <p:slideViewPr>
    <p:cSldViewPr snapToGrid="0">
      <p:cViewPr>
        <p:scale>
          <a:sx n="90" d="100"/>
          <a:sy n="90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38BA8-758F-4873-9B3A-55AF8E59746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1670F1-8BFE-4DAA-9C6B-65E14A02FED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Add Test</a:t>
          </a:r>
        </a:p>
      </dgm:t>
    </dgm:pt>
    <dgm:pt modelId="{C766B83D-BB40-44A5-825E-9B43DBFFA882}" type="parTrans" cxnId="{56DF8DBB-F24C-4DDF-9F06-6D62511705D9}">
      <dgm:prSet/>
      <dgm:spPr/>
      <dgm:t>
        <a:bodyPr/>
        <a:lstStyle/>
        <a:p>
          <a:endParaRPr lang="en-US"/>
        </a:p>
      </dgm:t>
    </dgm:pt>
    <dgm:pt modelId="{E8B549B8-001A-4DEF-8F77-E29998288F75}" type="sibTrans" cxnId="{56DF8DBB-F24C-4DDF-9F06-6D62511705D9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D139306-A689-455C-99C0-ECFD487D1CA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Watch Test Fail</a:t>
          </a:r>
        </a:p>
      </dgm:t>
    </dgm:pt>
    <dgm:pt modelId="{72A971AB-EF36-43F5-BC0E-59523B114B0E}" type="parTrans" cxnId="{A259452B-F054-4007-8D9A-E4362ED4FFA0}">
      <dgm:prSet/>
      <dgm:spPr/>
      <dgm:t>
        <a:bodyPr/>
        <a:lstStyle/>
        <a:p>
          <a:endParaRPr lang="en-US"/>
        </a:p>
      </dgm:t>
    </dgm:pt>
    <dgm:pt modelId="{FEDD8CB3-9463-4605-BDE0-920CBA7B2E0D}" type="sibTrans" cxnId="{A259452B-F054-4007-8D9A-E4362ED4FFA0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D140E3D-8E40-4283-BEDF-DD32733A130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Write Code</a:t>
          </a:r>
        </a:p>
      </dgm:t>
    </dgm:pt>
    <dgm:pt modelId="{ADFCC03F-AB57-4DAE-AE39-2D98239467F9}" type="parTrans" cxnId="{5DC2CD08-F50A-4979-80FC-F92810B5A148}">
      <dgm:prSet/>
      <dgm:spPr/>
      <dgm:t>
        <a:bodyPr/>
        <a:lstStyle/>
        <a:p>
          <a:endParaRPr lang="en-US"/>
        </a:p>
      </dgm:t>
    </dgm:pt>
    <dgm:pt modelId="{2B0C0652-C1DF-4266-AAD5-F9D6EBEAF1BE}" type="sibTrans" cxnId="{5DC2CD08-F50A-4979-80FC-F92810B5A148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0C6D896-809F-4BF4-9B9E-C61ACA0772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Run Test</a:t>
          </a:r>
        </a:p>
      </dgm:t>
    </dgm:pt>
    <dgm:pt modelId="{DFB72E10-886D-4C2B-B25C-A203210126FE}" type="parTrans" cxnId="{DCFD7DB5-F2CA-4106-95F1-399BAE83E356}">
      <dgm:prSet/>
      <dgm:spPr/>
      <dgm:t>
        <a:bodyPr/>
        <a:lstStyle/>
        <a:p>
          <a:endParaRPr lang="en-US"/>
        </a:p>
      </dgm:t>
    </dgm:pt>
    <dgm:pt modelId="{1132572C-BD41-4C6A-89E1-B7B12FBCDDE6}" type="sibTrans" cxnId="{DCFD7DB5-F2CA-4106-95F1-399BAE83E35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E6890D0-A418-41FF-BC69-B9415B083E4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Refactor</a:t>
          </a:r>
        </a:p>
      </dgm:t>
    </dgm:pt>
    <dgm:pt modelId="{1736E937-2966-4C46-B445-702DECA16FC4}" type="parTrans" cxnId="{3EB418EA-8E6A-4049-9B7D-D57018A665F1}">
      <dgm:prSet/>
      <dgm:spPr/>
      <dgm:t>
        <a:bodyPr/>
        <a:lstStyle/>
        <a:p>
          <a:endParaRPr lang="en-US"/>
        </a:p>
      </dgm:t>
    </dgm:pt>
    <dgm:pt modelId="{E136A3ED-C712-4950-927A-E8B366E46980}" type="sibTrans" cxnId="{3EB418EA-8E6A-4049-9B7D-D57018A665F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C38AD3B-B115-4F20-BA9F-0A9D1C8ECAE1}" type="pres">
      <dgm:prSet presAssocID="{91B38BA8-758F-4873-9B3A-55AF8E59746C}" presName="cycle" presStyleCnt="0">
        <dgm:presLayoutVars>
          <dgm:dir/>
          <dgm:resizeHandles val="exact"/>
        </dgm:presLayoutVars>
      </dgm:prSet>
      <dgm:spPr/>
    </dgm:pt>
    <dgm:pt modelId="{98615023-9E87-41B4-9AA0-5B6F77765390}" type="pres">
      <dgm:prSet presAssocID="{7E1670F1-8BFE-4DAA-9C6B-65E14A02FED0}" presName="node" presStyleLbl="node1" presStyleIdx="0" presStyleCnt="5">
        <dgm:presLayoutVars>
          <dgm:bulletEnabled val="1"/>
        </dgm:presLayoutVars>
      </dgm:prSet>
      <dgm:spPr/>
    </dgm:pt>
    <dgm:pt modelId="{EA466058-8D39-4336-AC51-540A09AF009B}" type="pres">
      <dgm:prSet presAssocID="{E8B549B8-001A-4DEF-8F77-E29998288F75}" presName="sibTrans" presStyleLbl="sibTrans2D1" presStyleIdx="0" presStyleCnt="5"/>
      <dgm:spPr/>
    </dgm:pt>
    <dgm:pt modelId="{8C209927-D3F2-4BA9-BA65-1DC8967D2208}" type="pres">
      <dgm:prSet presAssocID="{E8B549B8-001A-4DEF-8F77-E29998288F75}" presName="connectorText" presStyleLbl="sibTrans2D1" presStyleIdx="0" presStyleCnt="5"/>
      <dgm:spPr/>
    </dgm:pt>
    <dgm:pt modelId="{58A641EB-FC0B-4B06-BF82-FB1FB9C7B69A}" type="pres">
      <dgm:prSet presAssocID="{3D139306-A689-455C-99C0-ECFD487D1CA7}" presName="node" presStyleLbl="node1" presStyleIdx="1" presStyleCnt="5">
        <dgm:presLayoutVars>
          <dgm:bulletEnabled val="1"/>
        </dgm:presLayoutVars>
      </dgm:prSet>
      <dgm:spPr/>
    </dgm:pt>
    <dgm:pt modelId="{B629D6D6-8799-4005-BDF0-B1876F67CE4E}" type="pres">
      <dgm:prSet presAssocID="{FEDD8CB3-9463-4605-BDE0-920CBA7B2E0D}" presName="sibTrans" presStyleLbl="sibTrans2D1" presStyleIdx="1" presStyleCnt="5"/>
      <dgm:spPr/>
    </dgm:pt>
    <dgm:pt modelId="{5198EE0F-93EA-42C0-9EFB-7E48E5759FA3}" type="pres">
      <dgm:prSet presAssocID="{FEDD8CB3-9463-4605-BDE0-920CBA7B2E0D}" presName="connectorText" presStyleLbl="sibTrans2D1" presStyleIdx="1" presStyleCnt="5"/>
      <dgm:spPr/>
    </dgm:pt>
    <dgm:pt modelId="{0C3D4525-B135-4459-A0BC-BC92CCA1E6D0}" type="pres">
      <dgm:prSet presAssocID="{9D140E3D-8E40-4283-BEDF-DD32733A130E}" presName="node" presStyleLbl="node1" presStyleIdx="2" presStyleCnt="5">
        <dgm:presLayoutVars>
          <dgm:bulletEnabled val="1"/>
        </dgm:presLayoutVars>
      </dgm:prSet>
      <dgm:spPr/>
    </dgm:pt>
    <dgm:pt modelId="{4FA708DF-01EE-404C-986D-9092ABC9BF5B}" type="pres">
      <dgm:prSet presAssocID="{2B0C0652-C1DF-4266-AAD5-F9D6EBEAF1BE}" presName="sibTrans" presStyleLbl="sibTrans2D1" presStyleIdx="2" presStyleCnt="5"/>
      <dgm:spPr/>
    </dgm:pt>
    <dgm:pt modelId="{9FC681C5-C91D-4EC5-BFF4-840E93352070}" type="pres">
      <dgm:prSet presAssocID="{2B0C0652-C1DF-4266-AAD5-F9D6EBEAF1BE}" presName="connectorText" presStyleLbl="sibTrans2D1" presStyleIdx="2" presStyleCnt="5"/>
      <dgm:spPr/>
    </dgm:pt>
    <dgm:pt modelId="{1A9CFF5E-3753-44CD-9620-902B6E64BB0C}" type="pres">
      <dgm:prSet presAssocID="{80C6D896-809F-4BF4-9B9E-C61ACA077256}" presName="node" presStyleLbl="node1" presStyleIdx="3" presStyleCnt="5">
        <dgm:presLayoutVars>
          <dgm:bulletEnabled val="1"/>
        </dgm:presLayoutVars>
      </dgm:prSet>
      <dgm:spPr/>
    </dgm:pt>
    <dgm:pt modelId="{2934FF17-7C5C-4D4A-94B8-198B677ED49F}" type="pres">
      <dgm:prSet presAssocID="{1132572C-BD41-4C6A-89E1-B7B12FBCDDE6}" presName="sibTrans" presStyleLbl="sibTrans2D1" presStyleIdx="3" presStyleCnt="5"/>
      <dgm:spPr/>
    </dgm:pt>
    <dgm:pt modelId="{4F3887D0-FAF8-48F6-ADBD-555F55AAEDDF}" type="pres">
      <dgm:prSet presAssocID="{1132572C-BD41-4C6A-89E1-B7B12FBCDDE6}" presName="connectorText" presStyleLbl="sibTrans2D1" presStyleIdx="3" presStyleCnt="5"/>
      <dgm:spPr/>
    </dgm:pt>
    <dgm:pt modelId="{80D8CAE1-EB86-49BE-A9E1-502A9FAB5B36}" type="pres">
      <dgm:prSet presAssocID="{5E6890D0-A418-41FF-BC69-B9415B083E49}" presName="node" presStyleLbl="node1" presStyleIdx="4" presStyleCnt="5">
        <dgm:presLayoutVars>
          <dgm:bulletEnabled val="1"/>
        </dgm:presLayoutVars>
      </dgm:prSet>
      <dgm:spPr/>
    </dgm:pt>
    <dgm:pt modelId="{C834884A-D54B-4073-B5E7-2719F21A79D1}" type="pres">
      <dgm:prSet presAssocID="{E136A3ED-C712-4950-927A-E8B366E46980}" presName="sibTrans" presStyleLbl="sibTrans2D1" presStyleIdx="4" presStyleCnt="5"/>
      <dgm:spPr/>
    </dgm:pt>
    <dgm:pt modelId="{141DA3CD-F3A2-42BA-8741-155B25FC7106}" type="pres">
      <dgm:prSet presAssocID="{E136A3ED-C712-4950-927A-E8B366E46980}" presName="connectorText" presStyleLbl="sibTrans2D1" presStyleIdx="4" presStyleCnt="5"/>
      <dgm:spPr/>
    </dgm:pt>
  </dgm:ptLst>
  <dgm:cxnLst>
    <dgm:cxn modelId="{5DC2CD08-F50A-4979-80FC-F92810B5A148}" srcId="{91B38BA8-758F-4873-9B3A-55AF8E59746C}" destId="{9D140E3D-8E40-4283-BEDF-DD32733A130E}" srcOrd="2" destOrd="0" parTransId="{ADFCC03F-AB57-4DAE-AE39-2D98239467F9}" sibTransId="{2B0C0652-C1DF-4266-AAD5-F9D6EBEAF1BE}"/>
    <dgm:cxn modelId="{9CD0311B-9BE7-4063-AA4A-411E1A26D790}" type="presOf" srcId="{E136A3ED-C712-4950-927A-E8B366E46980}" destId="{C834884A-D54B-4073-B5E7-2719F21A79D1}" srcOrd="0" destOrd="0" presId="urn:microsoft.com/office/officeart/2005/8/layout/cycle2"/>
    <dgm:cxn modelId="{FC04D927-97FD-415B-BFD3-CEAD7F3C90FB}" type="presOf" srcId="{E136A3ED-C712-4950-927A-E8B366E46980}" destId="{141DA3CD-F3A2-42BA-8741-155B25FC7106}" srcOrd="1" destOrd="0" presId="urn:microsoft.com/office/officeart/2005/8/layout/cycle2"/>
    <dgm:cxn modelId="{A259452B-F054-4007-8D9A-E4362ED4FFA0}" srcId="{91B38BA8-758F-4873-9B3A-55AF8E59746C}" destId="{3D139306-A689-455C-99C0-ECFD487D1CA7}" srcOrd="1" destOrd="0" parTransId="{72A971AB-EF36-43F5-BC0E-59523B114B0E}" sibTransId="{FEDD8CB3-9463-4605-BDE0-920CBA7B2E0D}"/>
    <dgm:cxn modelId="{0A35565C-5342-4C14-A4A1-0AC2E56F821F}" type="presOf" srcId="{91B38BA8-758F-4873-9B3A-55AF8E59746C}" destId="{EC38AD3B-B115-4F20-BA9F-0A9D1C8ECAE1}" srcOrd="0" destOrd="0" presId="urn:microsoft.com/office/officeart/2005/8/layout/cycle2"/>
    <dgm:cxn modelId="{9A30FB4E-C5B0-4023-9300-DC838A03971A}" type="presOf" srcId="{2B0C0652-C1DF-4266-AAD5-F9D6EBEAF1BE}" destId="{4FA708DF-01EE-404C-986D-9092ABC9BF5B}" srcOrd="0" destOrd="0" presId="urn:microsoft.com/office/officeart/2005/8/layout/cycle2"/>
    <dgm:cxn modelId="{20362E84-7D52-4656-8F58-88EC453B9F3D}" type="presOf" srcId="{FEDD8CB3-9463-4605-BDE0-920CBA7B2E0D}" destId="{5198EE0F-93EA-42C0-9EFB-7E48E5759FA3}" srcOrd="1" destOrd="0" presId="urn:microsoft.com/office/officeart/2005/8/layout/cycle2"/>
    <dgm:cxn modelId="{21E61D92-22C7-4BFF-A5D0-06647AC2720D}" type="presOf" srcId="{2B0C0652-C1DF-4266-AAD5-F9D6EBEAF1BE}" destId="{9FC681C5-C91D-4EC5-BFF4-840E93352070}" srcOrd="1" destOrd="0" presId="urn:microsoft.com/office/officeart/2005/8/layout/cycle2"/>
    <dgm:cxn modelId="{0E076496-54D9-4186-AFB8-94C5B0C56352}" type="presOf" srcId="{E8B549B8-001A-4DEF-8F77-E29998288F75}" destId="{8C209927-D3F2-4BA9-BA65-1DC8967D2208}" srcOrd="1" destOrd="0" presId="urn:microsoft.com/office/officeart/2005/8/layout/cycle2"/>
    <dgm:cxn modelId="{DF68BC98-AA35-4952-9047-2EBB1D64A50A}" type="presOf" srcId="{1132572C-BD41-4C6A-89E1-B7B12FBCDDE6}" destId="{4F3887D0-FAF8-48F6-ADBD-555F55AAEDDF}" srcOrd="1" destOrd="0" presId="urn:microsoft.com/office/officeart/2005/8/layout/cycle2"/>
    <dgm:cxn modelId="{1D1AB2B4-F990-4ABF-AD4E-801DF0BF2262}" type="presOf" srcId="{9D140E3D-8E40-4283-BEDF-DD32733A130E}" destId="{0C3D4525-B135-4459-A0BC-BC92CCA1E6D0}" srcOrd="0" destOrd="0" presId="urn:microsoft.com/office/officeart/2005/8/layout/cycle2"/>
    <dgm:cxn modelId="{DCFD7DB5-F2CA-4106-95F1-399BAE83E356}" srcId="{91B38BA8-758F-4873-9B3A-55AF8E59746C}" destId="{80C6D896-809F-4BF4-9B9E-C61ACA077256}" srcOrd="3" destOrd="0" parTransId="{DFB72E10-886D-4C2B-B25C-A203210126FE}" sibTransId="{1132572C-BD41-4C6A-89E1-B7B12FBCDDE6}"/>
    <dgm:cxn modelId="{56DF8DBB-F24C-4DDF-9F06-6D62511705D9}" srcId="{91B38BA8-758F-4873-9B3A-55AF8E59746C}" destId="{7E1670F1-8BFE-4DAA-9C6B-65E14A02FED0}" srcOrd="0" destOrd="0" parTransId="{C766B83D-BB40-44A5-825E-9B43DBFFA882}" sibTransId="{E8B549B8-001A-4DEF-8F77-E29998288F75}"/>
    <dgm:cxn modelId="{6E0A41C1-C1A0-460F-967E-861D66971F2D}" type="presOf" srcId="{7E1670F1-8BFE-4DAA-9C6B-65E14A02FED0}" destId="{98615023-9E87-41B4-9AA0-5B6F77765390}" srcOrd="0" destOrd="0" presId="urn:microsoft.com/office/officeart/2005/8/layout/cycle2"/>
    <dgm:cxn modelId="{F367D5D1-9A1F-4CDC-AAA5-555D171A18AA}" type="presOf" srcId="{1132572C-BD41-4C6A-89E1-B7B12FBCDDE6}" destId="{2934FF17-7C5C-4D4A-94B8-198B677ED49F}" srcOrd="0" destOrd="0" presId="urn:microsoft.com/office/officeart/2005/8/layout/cycle2"/>
    <dgm:cxn modelId="{2CB8D5E5-1622-47DF-AD93-8B0DE2F0A3DA}" type="presOf" srcId="{3D139306-A689-455C-99C0-ECFD487D1CA7}" destId="{58A641EB-FC0B-4B06-BF82-FB1FB9C7B69A}" srcOrd="0" destOrd="0" presId="urn:microsoft.com/office/officeart/2005/8/layout/cycle2"/>
    <dgm:cxn modelId="{AE8635E9-E093-4D6A-BA5E-1DBCED240B69}" type="presOf" srcId="{80C6D896-809F-4BF4-9B9E-C61ACA077256}" destId="{1A9CFF5E-3753-44CD-9620-902B6E64BB0C}" srcOrd="0" destOrd="0" presId="urn:microsoft.com/office/officeart/2005/8/layout/cycle2"/>
    <dgm:cxn modelId="{3EB418EA-8E6A-4049-9B7D-D57018A665F1}" srcId="{91B38BA8-758F-4873-9B3A-55AF8E59746C}" destId="{5E6890D0-A418-41FF-BC69-B9415B083E49}" srcOrd="4" destOrd="0" parTransId="{1736E937-2966-4C46-B445-702DECA16FC4}" sibTransId="{E136A3ED-C712-4950-927A-E8B366E46980}"/>
    <dgm:cxn modelId="{F7159EF6-E843-4E6E-A257-1CA2F8239678}" type="presOf" srcId="{5E6890D0-A418-41FF-BC69-B9415B083E49}" destId="{80D8CAE1-EB86-49BE-A9E1-502A9FAB5B36}" srcOrd="0" destOrd="0" presId="urn:microsoft.com/office/officeart/2005/8/layout/cycle2"/>
    <dgm:cxn modelId="{C4215DF9-0D41-4054-BFE8-BB309739AACD}" type="presOf" srcId="{E8B549B8-001A-4DEF-8F77-E29998288F75}" destId="{EA466058-8D39-4336-AC51-540A09AF009B}" srcOrd="0" destOrd="0" presId="urn:microsoft.com/office/officeart/2005/8/layout/cycle2"/>
    <dgm:cxn modelId="{671381F9-F043-4944-9B0F-CA6955FCA579}" type="presOf" srcId="{FEDD8CB3-9463-4605-BDE0-920CBA7B2E0D}" destId="{B629D6D6-8799-4005-BDF0-B1876F67CE4E}" srcOrd="0" destOrd="0" presId="urn:microsoft.com/office/officeart/2005/8/layout/cycle2"/>
    <dgm:cxn modelId="{CA4F7A54-8212-4A44-9089-E5176E70EBB8}" type="presParOf" srcId="{EC38AD3B-B115-4F20-BA9F-0A9D1C8ECAE1}" destId="{98615023-9E87-41B4-9AA0-5B6F77765390}" srcOrd="0" destOrd="0" presId="urn:microsoft.com/office/officeart/2005/8/layout/cycle2"/>
    <dgm:cxn modelId="{FEB2244C-A0FC-48A5-8E32-90A23196DAB7}" type="presParOf" srcId="{EC38AD3B-B115-4F20-BA9F-0A9D1C8ECAE1}" destId="{EA466058-8D39-4336-AC51-540A09AF009B}" srcOrd="1" destOrd="0" presId="urn:microsoft.com/office/officeart/2005/8/layout/cycle2"/>
    <dgm:cxn modelId="{BE18E5CC-E76C-4A99-917F-AAA7CEEA048C}" type="presParOf" srcId="{EA466058-8D39-4336-AC51-540A09AF009B}" destId="{8C209927-D3F2-4BA9-BA65-1DC8967D2208}" srcOrd="0" destOrd="0" presId="urn:microsoft.com/office/officeart/2005/8/layout/cycle2"/>
    <dgm:cxn modelId="{F313FB02-8C81-4FED-A819-0F7DB563C9FA}" type="presParOf" srcId="{EC38AD3B-B115-4F20-BA9F-0A9D1C8ECAE1}" destId="{58A641EB-FC0B-4B06-BF82-FB1FB9C7B69A}" srcOrd="2" destOrd="0" presId="urn:microsoft.com/office/officeart/2005/8/layout/cycle2"/>
    <dgm:cxn modelId="{969AD3B4-C840-4949-A2E4-0FB40BB106C5}" type="presParOf" srcId="{EC38AD3B-B115-4F20-BA9F-0A9D1C8ECAE1}" destId="{B629D6D6-8799-4005-BDF0-B1876F67CE4E}" srcOrd="3" destOrd="0" presId="urn:microsoft.com/office/officeart/2005/8/layout/cycle2"/>
    <dgm:cxn modelId="{35EEFB36-0418-4CE8-A7FC-FAB964BC9538}" type="presParOf" srcId="{B629D6D6-8799-4005-BDF0-B1876F67CE4E}" destId="{5198EE0F-93EA-42C0-9EFB-7E48E5759FA3}" srcOrd="0" destOrd="0" presId="urn:microsoft.com/office/officeart/2005/8/layout/cycle2"/>
    <dgm:cxn modelId="{9B3649B5-FF13-4FF5-90B2-36CFBD678F3E}" type="presParOf" srcId="{EC38AD3B-B115-4F20-BA9F-0A9D1C8ECAE1}" destId="{0C3D4525-B135-4459-A0BC-BC92CCA1E6D0}" srcOrd="4" destOrd="0" presId="urn:microsoft.com/office/officeart/2005/8/layout/cycle2"/>
    <dgm:cxn modelId="{06AA2C50-8B05-45BB-A0B3-C80ECE5DDA67}" type="presParOf" srcId="{EC38AD3B-B115-4F20-BA9F-0A9D1C8ECAE1}" destId="{4FA708DF-01EE-404C-986D-9092ABC9BF5B}" srcOrd="5" destOrd="0" presId="urn:microsoft.com/office/officeart/2005/8/layout/cycle2"/>
    <dgm:cxn modelId="{F04A0F6F-D8B6-43F7-AF22-4F26A9683C0B}" type="presParOf" srcId="{4FA708DF-01EE-404C-986D-9092ABC9BF5B}" destId="{9FC681C5-C91D-4EC5-BFF4-840E93352070}" srcOrd="0" destOrd="0" presId="urn:microsoft.com/office/officeart/2005/8/layout/cycle2"/>
    <dgm:cxn modelId="{B3B1C109-C374-4B85-A1E3-2D9A053CC03A}" type="presParOf" srcId="{EC38AD3B-B115-4F20-BA9F-0A9D1C8ECAE1}" destId="{1A9CFF5E-3753-44CD-9620-902B6E64BB0C}" srcOrd="6" destOrd="0" presId="urn:microsoft.com/office/officeart/2005/8/layout/cycle2"/>
    <dgm:cxn modelId="{AC64B919-3F07-4A05-BD24-06DE83A931C6}" type="presParOf" srcId="{EC38AD3B-B115-4F20-BA9F-0A9D1C8ECAE1}" destId="{2934FF17-7C5C-4D4A-94B8-198B677ED49F}" srcOrd="7" destOrd="0" presId="urn:microsoft.com/office/officeart/2005/8/layout/cycle2"/>
    <dgm:cxn modelId="{35D7E6A2-F2AE-41BD-B7AE-2D279425A7F9}" type="presParOf" srcId="{2934FF17-7C5C-4D4A-94B8-198B677ED49F}" destId="{4F3887D0-FAF8-48F6-ADBD-555F55AAEDDF}" srcOrd="0" destOrd="0" presId="urn:microsoft.com/office/officeart/2005/8/layout/cycle2"/>
    <dgm:cxn modelId="{5A717303-18CC-4302-B6B3-89C3A744CA3E}" type="presParOf" srcId="{EC38AD3B-B115-4F20-BA9F-0A9D1C8ECAE1}" destId="{80D8CAE1-EB86-49BE-A9E1-502A9FAB5B36}" srcOrd="8" destOrd="0" presId="urn:microsoft.com/office/officeart/2005/8/layout/cycle2"/>
    <dgm:cxn modelId="{EDF590A8-E05A-4D53-BDA0-752EE6E06873}" type="presParOf" srcId="{EC38AD3B-B115-4F20-BA9F-0A9D1C8ECAE1}" destId="{C834884A-D54B-4073-B5E7-2719F21A79D1}" srcOrd="9" destOrd="0" presId="urn:microsoft.com/office/officeart/2005/8/layout/cycle2"/>
    <dgm:cxn modelId="{BA93DDDE-12DA-49AE-9013-3A15FF9E815A}" type="presParOf" srcId="{C834884A-D54B-4073-B5E7-2719F21A79D1}" destId="{141DA3CD-F3A2-42BA-8741-155B25FC71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0D2AA-4066-4663-AB80-40EC17FC28E6}" type="doc">
      <dgm:prSet loTypeId="urn:microsoft.com/office/officeart/2005/8/layout/pyramid2" loCatId="pyramid" qsTypeId="urn:microsoft.com/office/officeart/2005/8/quickstyle/simple2" qsCatId="simple" csTypeId="urn:microsoft.com/office/officeart/2005/8/colors/accent1_2" csCatId="accent1" phldr="1"/>
      <dgm:spPr/>
    </dgm:pt>
    <dgm:pt modelId="{16305A7A-C098-475F-BA92-4D7C203E13BA}">
      <dgm:prSet phldrT="[Text]"/>
      <dgm:spPr/>
      <dgm:t>
        <a:bodyPr/>
        <a:lstStyle/>
        <a:p>
          <a:r>
            <a:rPr lang="en-US" dirty="0"/>
            <a:t>L6: Create</a:t>
          </a:r>
        </a:p>
      </dgm:t>
    </dgm:pt>
    <dgm:pt modelId="{403A0554-4398-45BD-B59E-7708BA89F224}" type="parTrans" cxnId="{6BCB7E6F-C4FC-4C31-BFC6-52175BD67C15}">
      <dgm:prSet/>
      <dgm:spPr/>
      <dgm:t>
        <a:bodyPr/>
        <a:lstStyle/>
        <a:p>
          <a:endParaRPr lang="en-US"/>
        </a:p>
      </dgm:t>
    </dgm:pt>
    <dgm:pt modelId="{AC99CCF8-7FFE-40B7-842E-35DB4D2C7204}" type="sibTrans" cxnId="{6BCB7E6F-C4FC-4C31-BFC6-52175BD67C15}">
      <dgm:prSet/>
      <dgm:spPr/>
      <dgm:t>
        <a:bodyPr/>
        <a:lstStyle/>
        <a:p>
          <a:endParaRPr lang="en-US"/>
        </a:p>
      </dgm:t>
    </dgm:pt>
    <dgm:pt modelId="{85ADCD9E-B930-406D-83FB-82059C9CB8D5}">
      <dgm:prSet phldrT="[Text]"/>
      <dgm:spPr/>
      <dgm:t>
        <a:bodyPr/>
        <a:lstStyle/>
        <a:p>
          <a:r>
            <a:rPr lang="en-US" dirty="0"/>
            <a:t>L5: Evaluate</a:t>
          </a:r>
        </a:p>
      </dgm:t>
    </dgm:pt>
    <dgm:pt modelId="{B8DED261-EEA6-4855-8ED5-E3E0456C0C43}" type="parTrans" cxnId="{739D30F6-386F-4670-99F8-A5CB53CDC35C}">
      <dgm:prSet/>
      <dgm:spPr/>
      <dgm:t>
        <a:bodyPr/>
        <a:lstStyle/>
        <a:p>
          <a:endParaRPr lang="en-US"/>
        </a:p>
      </dgm:t>
    </dgm:pt>
    <dgm:pt modelId="{12EFD575-94D4-4731-B469-3AD88893B9B4}" type="sibTrans" cxnId="{739D30F6-386F-4670-99F8-A5CB53CDC35C}">
      <dgm:prSet/>
      <dgm:spPr/>
      <dgm:t>
        <a:bodyPr/>
        <a:lstStyle/>
        <a:p>
          <a:endParaRPr lang="en-US"/>
        </a:p>
      </dgm:t>
    </dgm:pt>
    <dgm:pt modelId="{BB077420-5AD4-4B84-B9C4-4C4BBE8CC3D2}">
      <dgm:prSet phldrT="[Text]"/>
      <dgm:spPr/>
      <dgm:t>
        <a:bodyPr/>
        <a:lstStyle/>
        <a:p>
          <a:r>
            <a:rPr lang="en-US" dirty="0"/>
            <a:t>L4: Analyze</a:t>
          </a:r>
        </a:p>
      </dgm:t>
    </dgm:pt>
    <dgm:pt modelId="{4C1ED06F-C86B-45D7-9D60-D4E8C91659F9}" type="parTrans" cxnId="{F23BBEBE-1F11-4BD3-89BE-6A27A6874E9E}">
      <dgm:prSet/>
      <dgm:spPr/>
      <dgm:t>
        <a:bodyPr/>
        <a:lstStyle/>
        <a:p>
          <a:endParaRPr lang="en-US"/>
        </a:p>
      </dgm:t>
    </dgm:pt>
    <dgm:pt modelId="{94099FE9-BB95-44DF-BA52-8A2559489BF2}" type="sibTrans" cxnId="{F23BBEBE-1F11-4BD3-89BE-6A27A6874E9E}">
      <dgm:prSet/>
      <dgm:spPr/>
      <dgm:t>
        <a:bodyPr/>
        <a:lstStyle/>
        <a:p>
          <a:endParaRPr lang="en-US"/>
        </a:p>
      </dgm:t>
    </dgm:pt>
    <dgm:pt modelId="{B723135B-3167-4163-BF1D-069E67ADC84B}">
      <dgm:prSet phldrT="[Text]"/>
      <dgm:spPr/>
      <dgm:t>
        <a:bodyPr/>
        <a:lstStyle/>
        <a:p>
          <a:r>
            <a:rPr lang="en-US" dirty="0"/>
            <a:t>L3: Apply</a:t>
          </a:r>
        </a:p>
      </dgm:t>
    </dgm:pt>
    <dgm:pt modelId="{A67A4EE5-22F9-4B97-8752-820C7E5B1419}" type="parTrans" cxnId="{0DA7B371-051A-4630-9656-5A3BAC8C0504}">
      <dgm:prSet/>
      <dgm:spPr/>
      <dgm:t>
        <a:bodyPr/>
        <a:lstStyle/>
        <a:p>
          <a:endParaRPr lang="en-US"/>
        </a:p>
      </dgm:t>
    </dgm:pt>
    <dgm:pt modelId="{E8CA0983-77B7-4815-ABE0-BC446E5D2027}" type="sibTrans" cxnId="{0DA7B371-051A-4630-9656-5A3BAC8C0504}">
      <dgm:prSet/>
      <dgm:spPr/>
      <dgm:t>
        <a:bodyPr/>
        <a:lstStyle/>
        <a:p>
          <a:endParaRPr lang="en-US"/>
        </a:p>
      </dgm:t>
    </dgm:pt>
    <dgm:pt modelId="{94E882B7-ADC6-48F6-A250-6F74EDA6F45A}">
      <dgm:prSet phldrT="[Text]"/>
      <dgm:spPr/>
      <dgm:t>
        <a:bodyPr/>
        <a:lstStyle/>
        <a:p>
          <a:r>
            <a:rPr lang="en-US" dirty="0"/>
            <a:t>L2: Understand</a:t>
          </a:r>
        </a:p>
      </dgm:t>
    </dgm:pt>
    <dgm:pt modelId="{A7AF605D-C50D-4451-9E47-35C232EAF1D7}" type="parTrans" cxnId="{E043FCAB-DD01-4A0E-9BF4-14DC31F81189}">
      <dgm:prSet/>
      <dgm:spPr/>
      <dgm:t>
        <a:bodyPr/>
        <a:lstStyle/>
        <a:p>
          <a:endParaRPr lang="en-US"/>
        </a:p>
      </dgm:t>
    </dgm:pt>
    <dgm:pt modelId="{22B4FA80-B1C1-45C6-89A6-13DD7D4C8FD8}" type="sibTrans" cxnId="{E043FCAB-DD01-4A0E-9BF4-14DC31F81189}">
      <dgm:prSet/>
      <dgm:spPr/>
      <dgm:t>
        <a:bodyPr/>
        <a:lstStyle/>
        <a:p>
          <a:endParaRPr lang="en-US"/>
        </a:p>
      </dgm:t>
    </dgm:pt>
    <dgm:pt modelId="{8ED825CA-E86A-441C-8811-A8A51229E39D}">
      <dgm:prSet phldrT="[Text]"/>
      <dgm:spPr/>
      <dgm:t>
        <a:bodyPr/>
        <a:lstStyle/>
        <a:p>
          <a:r>
            <a:rPr lang="en-US" dirty="0"/>
            <a:t>L1: Remember</a:t>
          </a:r>
        </a:p>
      </dgm:t>
    </dgm:pt>
    <dgm:pt modelId="{9147FB09-C2C4-485A-AE4F-67C6321B6196}" type="parTrans" cxnId="{1DB7B9BA-619E-4D74-A50A-C612612D61CB}">
      <dgm:prSet/>
      <dgm:spPr/>
      <dgm:t>
        <a:bodyPr/>
        <a:lstStyle/>
        <a:p>
          <a:endParaRPr lang="en-US"/>
        </a:p>
      </dgm:t>
    </dgm:pt>
    <dgm:pt modelId="{5DA09636-82E2-4FFB-9B05-A28E815DFAF4}" type="sibTrans" cxnId="{1DB7B9BA-619E-4D74-A50A-C612612D61CB}">
      <dgm:prSet/>
      <dgm:spPr/>
      <dgm:t>
        <a:bodyPr/>
        <a:lstStyle/>
        <a:p>
          <a:endParaRPr lang="en-US"/>
        </a:p>
      </dgm:t>
    </dgm:pt>
    <dgm:pt modelId="{DC70F53C-803E-477D-B133-CFE750934BE5}" type="pres">
      <dgm:prSet presAssocID="{0F20D2AA-4066-4663-AB80-40EC17FC28E6}" presName="compositeShape" presStyleCnt="0">
        <dgm:presLayoutVars>
          <dgm:dir/>
          <dgm:resizeHandles/>
        </dgm:presLayoutVars>
      </dgm:prSet>
      <dgm:spPr/>
    </dgm:pt>
    <dgm:pt modelId="{36902AB2-14CE-4E35-98C9-2DC558507B70}" type="pres">
      <dgm:prSet presAssocID="{0F20D2AA-4066-4663-AB80-40EC17FC28E6}" presName="pyramid" presStyleLbl="node1" presStyleIdx="0" presStyleCnt="1"/>
      <dgm:spPr/>
    </dgm:pt>
    <dgm:pt modelId="{095512E9-243B-439C-A7F5-C22869FF42A7}" type="pres">
      <dgm:prSet presAssocID="{0F20D2AA-4066-4663-AB80-40EC17FC28E6}" presName="theList" presStyleCnt="0"/>
      <dgm:spPr/>
    </dgm:pt>
    <dgm:pt modelId="{02FD7B42-B9BE-4A18-95F1-E172FAAF5145}" type="pres">
      <dgm:prSet presAssocID="{16305A7A-C098-475F-BA92-4D7C203E13BA}" presName="aNode" presStyleLbl="fgAcc1" presStyleIdx="0" presStyleCnt="6">
        <dgm:presLayoutVars>
          <dgm:bulletEnabled val="1"/>
        </dgm:presLayoutVars>
      </dgm:prSet>
      <dgm:spPr/>
    </dgm:pt>
    <dgm:pt modelId="{9B8486D1-62E7-48CD-BCCD-E084B147FAF3}" type="pres">
      <dgm:prSet presAssocID="{16305A7A-C098-475F-BA92-4D7C203E13BA}" presName="aSpace" presStyleCnt="0"/>
      <dgm:spPr/>
    </dgm:pt>
    <dgm:pt modelId="{FE4711DB-D472-401B-A881-7C284A57E99A}" type="pres">
      <dgm:prSet presAssocID="{85ADCD9E-B930-406D-83FB-82059C9CB8D5}" presName="aNode" presStyleLbl="fgAcc1" presStyleIdx="1" presStyleCnt="6">
        <dgm:presLayoutVars>
          <dgm:bulletEnabled val="1"/>
        </dgm:presLayoutVars>
      </dgm:prSet>
      <dgm:spPr/>
    </dgm:pt>
    <dgm:pt modelId="{9D33153C-626F-4A7A-9613-1D9ACF04E41D}" type="pres">
      <dgm:prSet presAssocID="{85ADCD9E-B930-406D-83FB-82059C9CB8D5}" presName="aSpace" presStyleCnt="0"/>
      <dgm:spPr/>
    </dgm:pt>
    <dgm:pt modelId="{D265AD8E-444F-49AF-AE99-EFD0080EDD71}" type="pres">
      <dgm:prSet presAssocID="{BB077420-5AD4-4B84-B9C4-4C4BBE8CC3D2}" presName="aNode" presStyleLbl="fgAcc1" presStyleIdx="2" presStyleCnt="6">
        <dgm:presLayoutVars>
          <dgm:bulletEnabled val="1"/>
        </dgm:presLayoutVars>
      </dgm:prSet>
      <dgm:spPr/>
    </dgm:pt>
    <dgm:pt modelId="{4C237DD2-BD84-4247-9763-D5203A52FBC2}" type="pres">
      <dgm:prSet presAssocID="{BB077420-5AD4-4B84-B9C4-4C4BBE8CC3D2}" presName="aSpace" presStyleCnt="0"/>
      <dgm:spPr/>
    </dgm:pt>
    <dgm:pt modelId="{3DDFA729-395A-44BB-BF72-DBD95275CE43}" type="pres">
      <dgm:prSet presAssocID="{B723135B-3167-4163-BF1D-069E67ADC84B}" presName="aNode" presStyleLbl="fgAcc1" presStyleIdx="3" presStyleCnt="6">
        <dgm:presLayoutVars>
          <dgm:bulletEnabled val="1"/>
        </dgm:presLayoutVars>
      </dgm:prSet>
      <dgm:spPr/>
    </dgm:pt>
    <dgm:pt modelId="{D6CE2C47-3806-4678-B5AF-65CC5D42BEDE}" type="pres">
      <dgm:prSet presAssocID="{B723135B-3167-4163-BF1D-069E67ADC84B}" presName="aSpace" presStyleCnt="0"/>
      <dgm:spPr/>
    </dgm:pt>
    <dgm:pt modelId="{49F87DA2-B31C-475B-92A9-4DEA5E52556B}" type="pres">
      <dgm:prSet presAssocID="{94E882B7-ADC6-48F6-A250-6F74EDA6F45A}" presName="aNode" presStyleLbl="fgAcc1" presStyleIdx="4" presStyleCnt="6">
        <dgm:presLayoutVars>
          <dgm:bulletEnabled val="1"/>
        </dgm:presLayoutVars>
      </dgm:prSet>
      <dgm:spPr/>
    </dgm:pt>
    <dgm:pt modelId="{D7722D2D-E529-4E75-A671-59260CE6998D}" type="pres">
      <dgm:prSet presAssocID="{94E882B7-ADC6-48F6-A250-6F74EDA6F45A}" presName="aSpace" presStyleCnt="0"/>
      <dgm:spPr/>
    </dgm:pt>
    <dgm:pt modelId="{257A12F6-3E2F-4B15-94DC-C8568AC0916B}" type="pres">
      <dgm:prSet presAssocID="{8ED825CA-E86A-441C-8811-A8A51229E39D}" presName="aNode" presStyleLbl="fgAcc1" presStyleIdx="5" presStyleCnt="6">
        <dgm:presLayoutVars>
          <dgm:bulletEnabled val="1"/>
        </dgm:presLayoutVars>
      </dgm:prSet>
      <dgm:spPr/>
    </dgm:pt>
    <dgm:pt modelId="{9D162DE1-EE51-49A3-A5EE-57E61580E5E3}" type="pres">
      <dgm:prSet presAssocID="{8ED825CA-E86A-441C-8811-A8A51229E39D}" presName="aSpace" presStyleCnt="0"/>
      <dgm:spPr/>
    </dgm:pt>
  </dgm:ptLst>
  <dgm:cxnLst>
    <dgm:cxn modelId="{8EB6E10D-C14C-41AE-9D57-B75A9BFE0E7C}" type="presOf" srcId="{B723135B-3167-4163-BF1D-069E67ADC84B}" destId="{3DDFA729-395A-44BB-BF72-DBD95275CE43}" srcOrd="0" destOrd="0" presId="urn:microsoft.com/office/officeart/2005/8/layout/pyramid2"/>
    <dgm:cxn modelId="{EE781D60-2AEB-4B79-9B73-EC6F1F43915E}" type="presOf" srcId="{8ED825CA-E86A-441C-8811-A8A51229E39D}" destId="{257A12F6-3E2F-4B15-94DC-C8568AC0916B}" srcOrd="0" destOrd="0" presId="urn:microsoft.com/office/officeart/2005/8/layout/pyramid2"/>
    <dgm:cxn modelId="{BAEFCF61-093A-474A-A82B-9CAA32E15DCF}" type="presOf" srcId="{94E882B7-ADC6-48F6-A250-6F74EDA6F45A}" destId="{49F87DA2-B31C-475B-92A9-4DEA5E52556B}" srcOrd="0" destOrd="0" presId="urn:microsoft.com/office/officeart/2005/8/layout/pyramid2"/>
    <dgm:cxn modelId="{6BCB7E6F-C4FC-4C31-BFC6-52175BD67C15}" srcId="{0F20D2AA-4066-4663-AB80-40EC17FC28E6}" destId="{16305A7A-C098-475F-BA92-4D7C203E13BA}" srcOrd="0" destOrd="0" parTransId="{403A0554-4398-45BD-B59E-7708BA89F224}" sibTransId="{AC99CCF8-7FFE-40B7-842E-35DB4D2C7204}"/>
    <dgm:cxn modelId="{0DA7B371-051A-4630-9656-5A3BAC8C0504}" srcId="{0F20D2AA-4066-4663-AB80-40EC17FC28E6}" destId="{B723135B-3167-4163-BF1D-069E67ADC84B}" srcOrd="3" destOrd="0" parTransId="{A67A4EE5-22F9-4B97-8752-820C7E5B1419}" sibTransId="{E8CA0983-77B7-4815-ABE0-BC446E5D2027}"/>
    <dgm:cxn modelId="{E043FCAB-DD01-4A0E-9BF4-14DC31F81189}" srcId="{0F20D2AA-4066-4663-AB80-40EC17FC28E6}" destId="{94E882B7-ADC6-48F6-A250-6F74EDA6F45A}" srcOrd="4" destOrd="0" parTransId="{A7AF605D-C50D-4451-9E47-35C232EAF1D7}" sibTransId="{22B4FA80-B1C1-45C6-89A6-13DD7D4C8FD8}"/>
    <dgm:cxn modelId="{091C31B7-1CD3-4D14-A70F-ADDDDDC1CAB6}" type="presOf" srcId="{85ADCD9E-B930-406D-83FB-82059C9CB8D5}" destId="{FE4711DB-D472-401B-A881-7C284A57E99A}" srcOrd="0" destOrd="0" presId="urn:microsoft.com/office/officeart/2005/8/layout/pyramid2"/>
    <dgm:cxn modelId="{1DB7B9BA-619E-4D74-A50A-C612612D61CB}" srcId="{0F20D2AA-4066-4663-AB80-40EC17FC28E6}" destId="{8ED825CA-E86A-441C-8811-A8A51229E39D}" srcOrd="5" destOrd="0" parTransId="{9147FB09-C2C4-485A-AE4F-67C6321B6196}" sibTransId="{5DA09636-82E2-4FFB-9B05-A28E815DFAF4}"/>
    <dgm:cxn modelId="{F23BBEBE-1F11-4BD3-89BE-6A27A6874E9E}" srcId="{0F20D2AA-4066-4663-AB80-40EC17FC28E6}" destId="{BB077420-5AD4-4B84-B9C4-4C4BBE8CC3D2}" srcOrd="2" destOrd="0" parTransId="{4C1ED06F-C86B-45D7-9D60-D4E8C91659F9}" sibTransId="{94099FE9-BB95-44DF-BA52-8A2559489BF2}"/>
    <dgm:cxn modelId="{68791CD3-AB10-42CD-9E79-C85C326A1BFB}" type="presOf" srcId="{0F20D2AA-4066-4663-AB80-40EC17FC28E6}" destId="{DC70F53C-803E-477D-B133-CFE750934BE5}" srcOrd="0" destOrd="0" presId="urn:microsoft.com/office/officeart/2005/8/layout/pyramid2"/>
    <dgm:cxn modelId="{7D1773D8-3199-49EA-ABD3-98973CC4DF74}" type="presOf" srcId="{BB077420-5AD4-4B84-B9C4-4C4BBE8CC3D2}" destId="{D265AD8E-444F-49AF-AE99-EFD0080EDD71}" srcOrd="0" destOrd="0" presId="urn:microsoft.com/office/officeart/2005/8/layout/pyramid2"/>
    <dgm:cxn modelId="{092543DA-26A2-4754-AAA2-64ED39DA27D2}" type="presOf" srcId="{16305A7A-C098-475F-BA92-4D7C203E13BA}" destId="{02FD7B42-B9BE-4A18-95F1-E172FAAF5145}" srcOrd="0" destOrd="0" presId="urn:microsoft.com/office/officeart/2005/8/layout/pyramid2"/>
    <dgm:cxn modelId="{739D30F6-386F-4670-99F8-A5CB53CDC35C}" srcId="{0F20D2AA-4066-4663-AB80-40EC17FC28E6}" destId="{85ADCD9E-B930-406D-83FB-82059C9CB8D5}" srcOrd="1" destOrd="0" parTransId="{B8DED261-EEA6-4855-8ED5-E3E0456C0C43}" sibTransId="{12EFD575-94D4-4731-B469-3AD88893B9B4}"/>
    <dgm:cxn modelId="{8F12FF24-01BC-4654-9C20-967009BA6C9D}" type="presParOf" srcId="{DC70F53C-803E-477D-B133-CFE750934BE5}" destId="{36902AB2-14CE-4E35-98C9-2DC558507B70}" srcOrd="0" destOrd="0" presId="urn:microsoft.com/office/officeart/2005/8/layout/pyramid2"/>
    <dgm:cxn modelId="{6D101FE8-6574-4841-A09D-C34E73096BEC}" type="presParOf" srcId="{DC70F53C-803E-477D-B133-CFE750934BE5}" destId="{095512E9-243B-439C-A7F5-C22869FF42A7}" srcOrd="1" destOrd="0" presId="urn:microsoft.com/office/officeart/2005/8/layout/pyramid2"/>
    <dgm:cxn modelId="{E347D158-7B59-40B5-B3BC-200786877A15}" type="presParOf" srcId="{095512E9-243B-439C-A7F5-C22869FF42A7}" destId="{02FD7B42-B9BE-4A18-95F1-E172FAAF5145}" srcOrd="0" destOrd="0" presId="urn:microsoft.com/office/officeart/2005/8/layout/pyramid2"/>
    <dgm:cxn modelId="{8B3E4DD5-2391-40A1-9922-EFC9DD6391FB}" type="presParOf" srcId="{095512E9-243B-439C-A7F5-C22869FF42A7}" destId="{9B8486D1-62E7-48CD-BCCD-E084B147FAF3}" srcOrd="1" destOrd="0" presId="urn:microsoft.com/office/officeart/2005/8/layout/pyramid2"/>
    <dgm:cxn modelId="{C9188D96-C132-4DC0-9956-0C4D71D157A6}" type="presParOf" srcId="{095512E9-243B-439C-A7F5-C22869FF42A7}" destId="{FE4711DB-D472-401B-A881-7C284A57E99A}" srcOrd="2" destOrd="0" presId="urn:microsoft.com/office/officeart/2005/8/layout/pyramid2"/>
    <dgm:cxn modelId="{05D6F511-4C56-462C-84A5-4A352CAC01F4}" type="presParOf" srcId="{095512E9-243B-439C-A7F5-C22869FF42A7}" destId="{9D33153C-626F-4A7A-9613-1D9ACF04E41D}" srcOrd="3" destOrd="0" presId="urn:microsoft.com/office/officeart/2005/8/layout/pyramid2"/>
    <dgm:cxn modelId="{4EAD4FBA-5120-43FA-8020-33F79B019262}" type="presParOf" srcId="{095512E9-243B-439C-A7F5-C22869FF42A7}" destId="{D265AD8E-444F-49AF-AE99-EFD0080EDD71}" srcOrd="4" destOrd="0" presId="urn:microsoft.com/office/officeart/2005/8/layout/pyramid2"/>
    <dgm:cxn modelId="{CC764013-BD9B-4918-B5D3-C0645A02794A}" type="presParOf" srcId="{095512E9-243B-439C-A7F5-C22869FF42A7}" destId="{4C237DD2-BD84-4247-9763-D5203A52FBC2}" srcOrd="5" destOrd="0" presId="urn:microsoft.com/office/officeart/2005/8/layout/pyramid2"/>
    <dgm:cxn modelId="{B44C39DD-D7CC-4295-B9FA-95ED7129DBF9}" type="presParOf" srcId="{095512E9-243B-439C-A7F5-C22869FF42A7}" destId="{3DDFA729-395A-44BB-BF72-DBD95275CE43}" srcOrd="6" destOrd="0" presId="urn:microsoft.com/office/officeart/2005/8/layout/pyramid2"/>
    <dgm:cxn modelId="{00A4CED7-7E40-4EA2-AE0B-08C610B6BA4C}" type="presParOf" srcId="{095512E9-243B-439C-A7F5-C22869FF42A7}" destId="{D6CE2C47-3806-4678-B5AF-65CC5D42BEDE}" srcOrd="7" destOrd="0" presId="urn:microsoft.com/office/officeart/2005/8/layout/pyramid2"/>
    <dgm:cxn modelId="{9E0EC4DD-F746-4182-B537-F811982932AA}" type="presParOf" srcId="{095512E9-243B-439C-A7F5-C22869FF42A7}" destId="{49F87DA2-B31C-475B-92A9-4DEA5E52556B}" srcOrd="8" destOrd="0" presId="urn:microsoft.com/office/officeart/2005/8/layout/pyramid2"/>
    <dgm:cxn modelId="{CFDCE1FA-36A7-4D0C-8249-E607C2083330}" type="presParOf" srcId="{095512E9-243B-439C-A7F5-C22869FF42A7}" destId="{D7722D2D-E529-4E75-A671-59260CE6998D}" srcOrd="9" destOrd="0" presId="urn:microsoft.com/office/officeart/2005/8/layout/pyramid2"/>
    <dgm:cxn modelId="{02389463-27A5-408A-9027-87019251BBBB}" type="presParOf" srcId="{095512E9-243B-439C-A7F5-C22869FF42A7}" destId="{257A12F6-3E2F-4B15-94DC-C8568AC0916B}" srcOrd="10" destOrd="0" presId="urn:microsoft.com/office/officeart/2005/8/layout/pyramid2"/>
    <dgm:cxn modelId="{8994AC69-8DA2-44A2-A15A-D30E8F7886E3}" type="presParOf" srcId="{095512E9-243B-439C-A7F5-C22869FF42A7}" destId="{9D162DE1-EE51-49A3-A5EE-57E61580E5E3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5023-9E87-41B4-9AA0-5B6F7776539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Test</a:t>
          </a:r>
        </a:p>
      </dsp:txBody>
      <dsp:txXfrm>
        <a:off x="3485895" y="239992"/>
        <a:ext cx="1156208" cy="1156208"/>
      </dsp:txXfrm>
    </dsp:sp>
    <dsp:sp modelId="{EA466058-8D39-4336-AC51-540A09AF009B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42728" y="1329221"/>
        <a:ext cx="305286" cy="331112"/>
      </dsp:txXfrm>
    </dsp:sp>
    <dsp:sp modelId="{58A641EB-FC0B-4B06-BF82-FB1FB9C7B69A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Watch Test Fail</a:t>
          </a:r>
        </a:p>
      </dsp:txBody>
      <dsp:txXfrm>
        <a:off x="5474459" y="1684768"/>
        <a:ext cx="1156208" cy="1156208"/>
      </dsp:txXfrm>
    </dsp:sp>
    <dsp:sp modelId="{B629D6D6-8799-4005-BDF0-B1876F67CE4E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544168" y="3192209"/>
        <a:ext cx="305286" cy="331112"/>
      </dsp:txXfrm>
    </dsp:sp>
    <dsp:sp modelId="{0C3D4525-B135-4459-A0BC-BC92CCA1E6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Write Code</a:t>
          </a:r>
        </a:p>
      </dsp:txBody>
      <dsp:txXfrm>
        <a:off x="4714895" y="4022465"/>
        <a:ext cx="1156208" cy="1156208"/>
      </dsp:txXfrm>
    </dsp:sp>
    <dsp:sp modelId="{4FA708DF-01EE-404C-986D-9092ABC9BF5B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989118" y="4435013"/>
        <a:ext cx="305286" cy="331112"/>
      </dsp:txXfrm>
    </dsp:sp>
    <dsp:sp modelId="{1A9CFF5E-3753-44CD-9620-902B6E64BB0C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Test</a:t>
          </a:r>
        </a:p>
      </dsp:txBody>
      <dsp:txXfrm>
        <a:off x="2256895" y="4022465"/>
        <a:ext cx="1156208" cy="1156208"/>
      </dsp:txXfrm>
    </dsp:sp>
    <dsp:sp modelId="{2934FF17-7C5C-4D4A-94B8-198B677ED49F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326604" y="3340121"/>
        <a:ext cx="305286" cy="331112"/>
      </dsp:txXfrm>
    </dsp:sp>
    <dsp:sp modelId="{80D8CAE1-EB86-49BE-A9E1-502A9FAB5B36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Refactor</a:t>
          </a:r>
        </a:p>
      </dsp:txBody>
      <dsp:txXfrm>
        <a:off x="1497331" y="1684768"/>
        <a:ext cx="1156208" cy="1156208"/>
      </dsp:txXfrm>
    </dsp:sp>
    <dsp:sp modelId="{C834884A-D54B-4073-B5E7-2719F21A79D1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54164" y="1420635"/>
        <a:ext cx="305286" cy="331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02AB2-14CE-4E35-98C9-2DC558507B70}">
      <dsp:nvSpPr>
        <dsp:cNvPr id="0" name=""/>
        <dsp:cNvSpPr/>
      </dsp:nvSpPr>
      <dsp:spPr>
        <a:xfrm>
          <a:off x="529092" y="0"/>
          <a:ext cx="4253948" cy="42539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FD7B42-B9BE-4A18-95F1-E172FAAF5145}">
      <dsp:nvSpPr>
        <dsp:cNvPr id="0" name=""/>
        <dsp:cNvSpPr/>
      </dsp:nvSpPr>
      <dsp:spPr>
        <a:xfrm>
          <a:off x="2656066" y="427679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L6: Create</a:t>
          </a:r>
        </a:p>
      </dsp:txBody>
      <dsp:txXfrm>
        <a:off x="2680645" y="452258"/>
        <a:ext cx="2715908" cy="454336"/>
      </dsp:txXfrm>
    </dsp:sp>
    <dsp:sp modelId="{FE4711DB-D472-401B-A881-7C284A57E99A}">
      <dsp:nvSpPr>
        <dsp:cNvPr id="0" name=""/>
        <dsp:cNvSpPr/>
      </dsp:nvSpPr>
      <dsp:spPr>
        <a:xfrm>
          <a:off x="2656066" y="994111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L5: Evaluate</a:t>
          </a:r>
        </a:p>
      </dsp:txBody>
      <dsp:txXfrm>
        <a:off x="2680645" y="1018690"/>
        <a:ext cx="2715908" cy="454336"/>
      </dsp:txXfrm>
    </dsp:sp>
    <dsp:sp modelId="{D265AD8E-444F-49AF-AE99-EFD0080EDD71}">
      <dsp:nvSpPr>
        <dsp:cNvPr id="0" name=""/>
        <dsp:cNvSpPr/>
      </dsp:nvSpPr>
      <dsp:spPr>
        <a:xfrm>
          <a:off x="2656066" y="1560542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L4: Analyze</a:t>
          </a:r>
        </a:p>
      </dsp:txBody>
      <dsp:txXfrm>
        <a:off x="2680645" y="1585121"/>
        <a:ext cx="2715908" cy="454336"/>
      </dsp:txXfrm>
    </dsp:sp>
    <dsp:sp modelId="{3DDFA729-395A-44BB-BF72-DBD95275CE43}">
      <dsp:nvSpPr>
        <dsp:cNvPr id="0" name=""/>
        <dsp:cNvSpPr/>
      </dsp:nvSpPr>
      <dsp:spPr>
        <a:xfrm>
          <a:off x="2656066" y="2126973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L3: Apply</a:t>
          </a:r>
        </a:p>
      </dsp:txBody>
      <dsp:txXfrm>
        <a:off x="2680645" y="2151552"/>
        <a:ext cx="2715908" cy="454336"/>
      </dsp:txXfrm>
    </dsp:sp>
    <dsp:sp modelId="{49F87DA2-B31C-475B-92A9-4DEA5E52556B}">
      <dsp:nvSpPr>
        <dsp:cNvPr id="0" name=""/>
        <dsp:cNvSpPr/>
      </dsp:nvSpPr>
      <dsp:spPr>
        <a:xfrm>
          <a:off x="2656066" y="2693405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L2: Understand</a:t>
          </a:r>
        </a:p>
      </dsp:txBody>
      <dsp:txXfrm>
        <a:off x="2680645" y="2717984"/>
        <a:ext cx="2715908" cy="454336"/>
      </dsp:txXfrm>
    </dsp:sp>
    <dsp:sp modelId="{257A12F6-3E2F-4B15-94DC-C8568AC0916B}">
      <dsp:nvSpPr>
        <dsp:cNvPr id="0" name=""/>
        <dsp:cNvSpPr/>
      </dsp:nvSpPr>
      <dsp:spPr>
        <a:xfrm>
          <a:off x="2656066" y="3259836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L1: Remember</a:t>
          </a:r>
        </a:p>
      </dsp:txBody>
      <dsp:txXfrm>
        <a:off x="2680645" y="3284415"/>
        <a:ext cx="2715908" cy="454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B04B-D08F-470B-BD9C-CDF15406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40F79-65A3-400D-8738-53B89258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969E-D88C-4727-8E38-4A68ADB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25F7-70A4-4803-BCB8-52501D7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77E6-DF9E-4849-A5B0-2EFFE58C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347-EE1C-4E29-93EA-7A1CA538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07198-B694-42B2-A058-C492A480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EA9D-CB21-4761-BA1D-BE315B72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20EC-F9A8-43F9-9C7D-86541DB1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1EB9-E16E-451C-B18A-E7497EB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1FC7B-AE0A-488B-9760-ACFB71AA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C4CA2-9D95-4CCC-9DF7-73EBAE67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2C33-3742-4369-9E6B-0AF8E32B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3B7E-E257-4A21-B08C-D279BB08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76F5-1E3F-46DD-9A95-33A3DC6C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F0A5-CB8A-4301-BF77-AC324A44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B215-F23B-4106-ADEF-D49AA85B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732F-538A-4BDD-9CD4-5025B754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A704-3B69-4B79-B149-9E96FFA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A91C-BAF7-4582-B3E0-2685F1F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C58-5FA9-41A6-AC8E-D4A4C481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0DD6-8994-4CE2-A18D-B9F8263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3F87-1150-44F0-820B-EA92D539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1518-B0E5-46BA-A907-73417B57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00E1-E8F9-4A1C-AFC4-D469C712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7254-CC30-43D1-A1F0-6CC6FB35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5FA-9130-44F5-9EB9-2AB2D8938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B98BA-5076-4B36-B092-23DD20D3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65A2-32A2-4BDA-99CD-923C88D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4AF6-AB02-4F49-A9FF-46098BA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D2DA-F2CF-4DCA-8E01-6A070AB1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B5B-E59B-4B32-8D8E-6C04DC52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F938-E779-4F82-965E-128ACA1C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02CAE-9903-43E9-A7FA-B51CFC0F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8ED6-25A6-44AB-85C8-308C48DF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B66FF-D1DF-4CFC-BC1A-CDD54F4B5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32C22-1853-4DD9-8DCA-B1BDE7FB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01371-4754-4CCE-93E8-4EB8470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4838D-0B24-4FEE-B33A-A8EB86C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5BAD-3E00-4EA2-9863-629FB33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0E756-0574-4EA5-9DE0-6C164DF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BABD-2D8A-41C4-AE64-176E39C7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F048-FECD-47A9-9D74-4C6818B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AD9F-A85D-4B65-9ED0-A20DADBC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A91BA-35D1-4364-9643-C8400407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B7BF-E817-46A5-B1CB-E3887B21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EA8A-547E-4371-BD7B-6BF8DA9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9B2-69C0-4354-9072-B748DC96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2CDDD-345B-4748-BD49-D259BEE1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F169-46C0-46FB-A960-80FB47FB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6BCE-A366-46BE-ADE9-B71E63C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CDC9-21FF-4D93-B935-F8BC665C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F3C7-9FA5-4906-A7CC-6123E68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5BA06-A732-4782-BD39-A9E5B066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0328-7AD6-4482-9DBA-CBC71DA5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C4DA-C799-47F9-8218-9AF2C5AE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C328-9973-473C-A5E0-7ED544E3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3D92-47C5-4800-A9A9-AB6443D8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6D589-DBAD-4A25-A03D-7361CBCB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B2B7C-5BD9-4010-9FCB-9F2CBDD2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BF79-265A-4271-932F-58E2C36AD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6774-96D8-4B42-A844-CE0CDD408D9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EBBD-C0BB-431C-95C7-053BA1F5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8BAA-3A37-44A4-9C2C-5FA7DE6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537250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7633252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75583" y="1514061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7ADE88-660A-4053-9F14-CF88FE60003A}"/>
              </a:ext>
            </a:extLst>
          </p:cNvPr>
          <p:cNvSpPr/>
          <p:nvPr/>
        </p:nvSpPr>
        <p:spPr>
          <a:xfrm>
            <a:off x="2186606" y="321365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C049249-BA1C-41C3-964E-20E12FA6F360}"/>
              </a:ext>
            </a:extLst>
          </p:cNvPr>
          <p:cNvSpPr/>
          <p:nvPr/>
        </p:nvSpPr>
        <p:spPr>
          <a:xfrm>
            <a:off x="8375373" y="321365"/>
            <a:ext cx="1086677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305A02EB-CDCA-4DB0-8204-0FFEE48E0436}"/>
              </a:ext>
            </a:extLst>
          </p:cNvPr>
          <p:cNvSpPr/>
          <p:nvPr/>
        </p:nvSpPr>
        <p:spPr>
          <a:xfrm>
            <a:off x="2014326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5937AE9-A31B-46DA-BA0E-7272FB82DDF5}"/>
              </a:ext>
            </a:extLst>
          </p:cNvPr>
          <p:cNvSpPr/>
          <p:nvPr/>
        </p:nvSpPr>
        <p:spPr>
          <a:xfrm>
            <a:off x="8010938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F64F77B-00A7-4EC0-B2EC-5C8DCCC2A7FF}"/>
              </a:ext>
            </a:extLst>
          </p:cNvPr>
          <p:cNvSpPr/>
          <p:nvPr/>
        </p:nvSpPr>
        <p:spPr>
          <a:xfrm>
            <a:off x="2604050" y="1527313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0AC85F9-AEB6-4706-B3A6-5B839FE02684}"/>
              </a:ext>
            </a:extLst>
          </p:cNvPr>
          <p:cNvSpPr/>
          <p:nvPr/>
        </p:nvSpPr>
        <p:spPr>
          <a:xfrm>
            <a:off x="2653745" y="344556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53388D-BAE7-484F-AC52-FFFBF193FA8C}"/>
              </a:ext>
            </a:extLst>
          </p:cNvPr>
          <p:cNvSpPr/>
          <p:nvPr/>
        </p:nvSpPr>
        <p:spPr>
          <a:xfrm>
            <a:off x="8749747" y="3457161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DC9276-C69F-4403-B83C-2B0F3412E4BE}"/>
              </a:ext>
            </a:extLst>
          </p:cNvPr>
          <p:cNvSpPr/>
          <p:nvPr/>
        </p:nvSpPr>
        <p:spPr>
          <a:xfrm>
            <a:off x="8799439" y="156209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8636D0A-0BD6-47F0-8FC2-29ABE3AE9EBB}"/>
              </a:ext>
            </a:extLst>
          </p:cNvPr>
          <p:cNvSpPr/>
          <p:nvPr/>
        </p:nvSpPr>
        <p:spPr>
          <a:xfrm rot="5400000">
            <a:off x="4393095" y="24350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39C7B1-CF9C-46DB-9EEA-24C747663CD9}"/>
              </a:ext>
            </a:extLst>
          </p:cNvPr>
          <p:cNvSpPr/>
          <p:nvPr/>
        </p:nvSpPr>
        <p:spPr>
          <a:xfrm rot="16200000">
            <a:off x="6897757" y="2435087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83849-0820-46C8-B924-2767995777DF}"/>
              </a:ext>
            </a:extLst>
          </p:cNvPr>
          <p:cNvSpPr/>
          <p:nvPr/>
        </p:nvSpPr>
        <p:spPr>
          <a:xfrm>
            <a:off x="4774096" y="4346712"/>
            <a:ext cx="1878493" cy="947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 Solver</a:t>
            </a:r>
          </a:p>
          <a:p>
            <a:pPr algn="ctr"/>
            <a:r>
              <a:rPr lang="en-US" dirty="0"/>
              <a:t>(SaSP)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60AC531-7757-42A8-818F-6A637968C6BC}"/>
              </a:ext>
            </a:extLst>
          </p:cNvPr>
          <p:cNvSpPr/>
          <p:nvPr/>
        </p:nvSpPr>
        <p:spPr>
          <a:xfrm rot="16200000">
            <a:off x="4128050" y="449248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F2FE1B6-EA15-41C3-8E71-270721E14A0F}"/>
              </a:ext>
            </a:extLst>
          </p:cNvPr>
          <p:cNvSpPr/>
          <p:nvPr/>
        </p:nvSpPr>
        <p:spPr>
          <a:xfrm rot="5400000">
            <a:off x="7066720" y="44924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5BB8DD-D195-4AE8-89C8-73D41CFA4BDF}"/>
              </a:ext>
            </a:extLst>
          </p:cNvPr>
          <p:cNvSpPr/>
          <p:nvPr/>
        </p:nvSpPr>
        <p:spPr>
          <a:xfrm>
            <a:off x="4863551" y="5930346"/>
            <a:ext cx="1603511" cy="579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5B87EE-73BB-413C-965D-6085D5B5E94B}"/>
              </a:ext>
            </a:extLst>
          </p:cNvPr>
          <p:cNvSpPr/>
          <p:nvPr/>
        </p:nvSpPr>
        <p:spPr>
          <a:xfrm>
            <a:off x="5597385" y="534393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12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73212-AC4F-4FF2-8A8F-79091AD2CF25}"/>
              </a:ext>
            </a:extLst>
          </p:cNvPr>
          <p:cNvSpPr/>
          <p:nvPr/>
        </p:nvSpPr>
        <p:spPr>
          <a:xfrm>
            <a:off x="1086678" y="742124"/>
            <a:ext cx="7564953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/>
              <a:t>big_cat(X, noun_animal) :- lion(X, noun_animal)</a:t>
            </a:r>
          </a:p>
          <a:p>
            <a:r>
              <a:rPr lang="en-US" sz="2400" i="1" dirty="0"/>
              <a:t>feline(X, noun_animal) :- big_cat(X, noun_animal)</a:t>
            </a:r>
          </a:p>
          <a:p>
            <a:r>
              <a:rPr lang="en-US" sz="2400" i="1" dirty="0"/>
              <a:t>carnivore(X, noun_animal) :- feline(X, noun_animal)</a:t>
            </a:r>
          </a:p>
          <a:p>
            <a:r>
              <a:rPr lang="en-US" sz="2400" i="1" dirty="0"/>
              <a:t>placental(X, noun_animal) :- carnivore(X, noun_animal)</a:t>
            </a:r>
          </a:p>
          <a:p>
            <a:r>
              <a:rPr lang="en-US" sz="2400" i="1" dirty="0"/>
              <a:t>mammal(X, noun_animal) :- placental(X, noun_animal)</a:t>
            </a:r>
          </a:p>
          <a:p>
            <a:r>
              <a:rPr lang="en-US" sz="2400" i="1" dirty="0"/>
              <a:t>vertebrate(X, noun_animal) :- mammal(X, noun_animal)</a:t>
            </a:r>
          </a:p>
          <a:p>
            <a:r>
              <a:rPr lang="en-US" sz="2400" i="1" dirty="0"/>
              <a:t>chordate(X, noun_animal) :- vertebrate(X, noun_animal)</a:t>
            </a:r>
          </a:p>
          <a:p>
            <a:r>
              <a:rPr lang="en-US" sz="2400" i="1" dirty="0"/>
              <a:t>animal(X, noun_tops) :- chordate(X, noun_animal)</a:t>
            </a:r>
          </a:p>
          <a:p>
            <a:r>
              <a:rPr lang="en-US" sz="2400" i="1" dirty="0"/>
              <a:t>organism(X, noun_tops) :- animal(X, noun_tops)</a:t>
            </a:r>
          </a:p>
          <a:p>
            <a:r>
              <a:rPr lang="en-US" sz="2400" i="1" dirty="0"/>
              <a:t>living_thing(X, noun_tops) :- organism(X, noun_tops)</a:t>
            </a:r>
          </a:p>
          <a:p>
            <a:r>
              <a:rPr lang="en-US" sz="2400" i="1" dirty="0"/>
              <a:t>object(X, noun_tops) :- living_thing(X, noun_tops)</a:t>
            </a:r>
          </a:p>
          <a:p>
            <a:r>
              <a:rPr lang="en-US" sz="2400" i="1" dirty="0"/>
              <a:t>physical_entity(X, noun_tops) :- object(X, noun_tops)</a:t>
            </a:r>
          </a:p>
          <a:p>
            <a:r>
              <a:rPr lang="en-US" sz="2400" i="1" dirty="0"/>
              <a:t>entity(X, noun_tops) :- physical_entity(X, noun_tops)</a:t>
            </a:r>
          </a:p>
        </p:txBody>
      </p:sp>
    </p:spTree>
    <p:extLst>
      <p:ext uri="{BB962C8B-B14F-4D97-AF65-F5344CB8AC3E}">
        <p14:creationId xmlns:p14="http://schemas.microsoft.com/office/powerpoint/2010/main" val="350281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73212-AC4F-4FF2-8A8F-79091AD2CF25}"/>
              </a:ext>
            </a:extLst>
          </p:cNvPr>
          <p:cNvSpPr/>
          <p:nvPr/>
        </p:nvSpPr>
        <p:spPr>
          <a:xfrm>
            <a:off x="636104" y="936010"/>
            <a:ext cx="9568070" cy="498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/>
              <a:t>procedure GenerateHypernymOntology(word)</a:t>
            </a:r>
          </a:p>
          <a:p>
            <a:r>
              <a:rPr lang="en-US" sz="2400" i="1" dirty="0"/>
              <a:t>	if (word is a valid noun)</a:t>
            </a:r>
          </a:p>
          <a:p>
            <a:r>
              <a:rPr lang="en-US" sz="2400" i="1" dirty="0"/>
              <a:t>		// This method returns all the senses of the word from</a:t>
            </a:r>
          </a:p>
          <a:p>
            <a:r>
              <a:rPr lang="en-US" sz="2400" i="1" dirty="0"/>
              <a:t>		// WordNet ranked by frequency of use from most to least</a:t>
            </a:r>
          </a:p>
          <a:p>
            <a:r>
              <a:rPr lang="en-US" sz="2400" i="1" dirty="0"/>
              <a:t>		senses = GetAllRankedSenses(word) </a:t>
            </a:r>
          </a:p>
          <a:p>
            <a:r>
              <a:rPr lang="en-US" sz="2400" i="1" dirty="0"/>
              <a:t>		</a:t>
            </a:r>
          </a:p>
          <a:p>
            <a:r>
              <a:rPr lang="en-US" sz="2400" i="1" dirty="0"/>
              <a:t>		for each sense </a:t>
            </a:r>
            <a:r>
              <a:rPr lang="az-Cyrl-AZ" sz="2400" i="1" dirty="0"/>
              <a:t>Є</a:t>
            </a:r>
            <a:r>
              <a:rPr lang="en-US" sz="2400" i="1" dirty="0"/>
              <a:t> senses do</a:t>
            </a:r>
          </a:p>
          <a:p>
            <a:r>
              <a:rPr lang="en-US" sz="2400" i="1" dirty="0"/>
              <a:t>			GetHypernyms(sense, word)</a:t>
            </a:r>
          </a:p>
          <a:p>
            <a:r>
              <a:rPr lang="en-US" sz="2400" i="1" dirty="0"/>
              <a:t>			add sense to conceptBag</a:t>
            </a:r>
          </a:p>
          <a:p>
            <a:r>
              <a:rPr lang="en-US" sz="2400" i="1" dirty="0"/>
              <a:t>		end for</a:t>
            </a:r>
          </a:p>
          <a:p>
            <a:r>
              <a:rPr lang="en-US" sz="2400" i="1" dirty="0"/>
              <a:t>	end if</a:t>
            </a:r>
          </a:p>
          <a:p>
            <a:r>
              <a:rPr lang="en-US" sz="2400" i="1" dirty="0"/>
              <a:t>end procedure</a:t>
            </a:r>
          </a:p>
        </p:txBody>
      </p:sp>
    </p:spTree>
    <p:extLst>
      <p:ext uri="{BB962C8B-B14F-4D97-AF65-F5344CB8AC3E}">
        <p14:creationId xmlns:p14="http://schemas.microsoft.com/office/powerpoint/2010/main" val="350424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73212-AC4F-4FF2-8A8F-79091AD2CF25}"/>
              </a:ext>
            </a:extLst>
          </p:cNvPr>
          <p:cNvSpPr/>
          <p:nvPr/>
        </p:nvSpPr>
        <p:spPr>
          <a:xfrm>
            <a:off x="636104" y="382012"/>
            <a:ext cx="9276522" cy="6093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/>
              <a:t>procedure GetHypernyms(sense, </a:t>
            </a:r>
            <a:r>
              <a:rPr lang="en-US" sz="2400" i="1" dirty="0" err="1"/>
              <a:t>parentConcept</a:t>
            </a:r>
            <a:r>
              <a:rPr lang="en-US" sz="2400" i="1" dirty="0"/>
              <a:t>){</a:t>
            </a:r>
          </a:p>
          <a:p>
            <a:r>
              <a:rPr lang="en-US" sz="2400" i="1" dirty="0"/>
              <a:t>	// This function gets all the hypernyms from WordNet</a:t>
            </a:r>
          </a:p>
          <a:p>
            <a:r>
              <a:rPr lang="en-US" sz="2400" i="1" dirty="0"/>
              <a:t>	hypernyms = </a:t>
            </a:r>
            <a:r>
              <a:rPr lang="en-US" sz="2400" i="1" dirty="0" err="1"/>
              <a:t>getHypernymRelation</a:t>
            </a:r>
            <a:r>
              <a:rPr lang="en-US" sz="2400" i="1" dirty="0"/>
              <a:t>(sense)</a:t>
            </a:r>
          </a:p>
          <a:p>
            <a:r>
              <a:rPr lang="en-US" sz="2400" i="1" dirty="0"/>
              <a:t>	if (hypernyms contain an hypernym with 'sense')</a:t>
            </a:r>
          </a:p>
          <a:p>
            <a:r>
              <a:rPr lang="en-US" sz="2400" i="1" dirty="0"/>
              <a:t>		hypernym = </a:t>
            </a:r>
            <a:r>
              <a:rPr lang="en-US" sz="2400" i="1" dirty="0" err="1"/>
              <a:t>hypernyms.get</a:t>
            </a:r>
            <a:r>
              <a:rPr lang="en-US" sz="2400" i="1" dirty="0"/>
              <a:t>(sense);</a:t>
            </a:r>
          </a:p>
          <a:p>
            <a:r>
              <a:rPr lang="en-US" sz="2400" i="1" dirty="0"/>
              <a:t>	else if (hypernyms contain an hypernym with sense '</a:t>
            </a:r>
            <a:r>
              <a:rPr lang="en-US" sz="2400" i="1" dirty="0" err="1"/>
              <a:t>noun.Tops</a:t>
            </a:r>
            <a:r>
              <a:rPr lang="en-US" sz="2400" i="1" dirty="0"/>
              <a:t>')</a:t>
            </a:r>
          </a:p>
          <a:p>
            <a:r>
              <a:rPr lang="en-US" sz="2400" i="1" dirty="0"/>
              <a:t>		hypernym = </a:t>
            </a:r>
            <a:r>
              <a:rPr lang="en-US" sz="2400" i="1" dirty="0" err="1"/>
              <a:t>hypernyms.get</a:t>
            </a:r>
            <a:r>
              <a:rPr lang="en-US" sz="2400" i="1" dirty="0"/>
              <a:t>(</a:t>
            </a:r>
            <a:r>
              <a:rPr lang="en-US" sz="2400" i="1" dirty="0" err="1"/>
              <a:t>noun.Tops</a:t>
            </a:r>
            <a:r>
              <a:rPr lang="en-US" sz="2400" i="1" dirty="0"/>
              <a:t>);</a:t>
            </a:r>
          </a:p>
          <a:p>
            <a:r>
              <a:rPr lang="en-US" sz="2400" i="1" dirty="0"/>
              <a:t>	end if</a:t>
            </a:r>
          </a:p>
          <a:p>
            <a:r>
              <a:rPr lang="en-US" sz="2400" i="1" dirty="0"/>
              <a:t>	</a:t>
            </a:r>
          </a:p>
          <a:p>
            <a:r>
              <a:rPr lang="en-US" sz="2400" i="1" dirty="0"/>
              <a:t>	Concept </a:t>
            </a:r>
            <a:r>
              <a:rPr lang="en-US" sz="2400" i="1" dirty="0" err="1"/>
              <a:t>concept</a:t>
            </a:r>
            <a:r>
              <a:rPr lang="en-US" sz="2400" i="1" dirty="0"/>
              <a:t> = </a:t>
            </a:r>
            <a:r>
              <a:rPr lang="en-US" sz="2400" i="1" dirty="0" err="1"/>
              <a:t>conceptBag.get</a:t>
            </a:r>
            <a:r>
              <a:rPr lang="en-US" sz="2400" i="1" dirty="0"/>
              <a:t>(hypernym);</a:t>
            </a:r>
          </a:p>
          <a:p>
            <a:r>
              <a:rPr lang="en-US" sz="2400" i="1" dirty="0"/>
              <a:t>	</a:t>
            </a:r>
            <a:r>
              <a:rPr lang="en-US" sz="2400" i="1" dirty="0" err="1"/>
              <a:t>parentConcept.SetHypernym</a:t>
            </a:r>
            <a:r>
              <a:rPr lang="en-US" sz="2400" i="1" dirty="0"/>
              <a:t>(sense, concept);</a:t>
            </a:r>
          </a:p>
          <a:p>
            <a:r>
              <a:rPr lang="en-US" sz="2400" i="1" dirty="0"/>
              <a:t>	</a:t>
            </a:r>
            <a:r>
              <a:rPr lang="en-US" sz="2400" i="1" dirty="0" err="1"/>
              <a:t>conceptBag.add</a:t>
            </a:r>
            <a:r>
              <a:rPr lang="en-US" sz="2400" i="1" dirty="0"/>
              <a:t>(</a:t>
            </a:r>
            <a:r>
              <a:rPr lang="en-US" sz="2400" i="1" dirty="0" err="1"/>
              <a:t>hypernymConcept</a:t>
            </a:r>
            <a:r>
              <a:rPr lang="en-US" sz="2400" i="1" dirty="0"/>
              <a:t>);</a:t>
            </a:r>
          </a:p>
          <a:p>
            <a:endParaRPr lang="en-US" sz="2400" i="1" dirty="0"/>
          </a:p>
          <a:p>
            <a:r>
              <a:rPr lang="en-US" sz="2400" i="1" dirty="0"/>
              <a:t>	GetHypernyms(sense, concept);</a:t>
            </a:r>
          </a:p>
          <a:p>
            <a:r>
              <a:rPr lang="en-US" sz="2400" i="1" dirty="0"/>
              <a:t>end procedure</a:t>
            </a:r>
          </a:p>
        </p:txBody>
      </p:sp>
    </p:spTree>
    <p:extLst>
      <p:ext uri="{BB962C8B-B14F-4D97-AF65-F5344CB8AC3E}">
        <p14:creationId xmlns:p14="http://schemas.microsoft.com/office/powerpoint/2010/main" val="2185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B4919D-3968-4206-A957-C5E9CDA3EE84}"/>
              </a:ext>
            </a:extLst>
          </p:cNvPr>
          <p:cNvSpPr/>
          <p:nvPr/>
        </p:nvSpPr>
        <p:spPr>
          <a:xfrm>
            <a:off x="311716" y="3137452"/>
            <a:ext cx="1139687" cy="583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A7FA10-D8EF-4661-868D-7E2E7A59B095}"/>
              </a:ext>
            </a:extLst>
          </p:cNvPr>
          <p:cNvSpPr/>
          <p:nvPr/>
        </p:nvSpPr>
        <p:spPr>
          <a:xfrm>
            <a:off x="941295" y="2195413"/>
            <a:ext cx="1020215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big</a:t>
            </a:r>
          </a:p>
          <a:p>
            <a:pPr algn="ctr"/>
            <a:r>
              <a:rPr lang="en-US" dirty="0"/>
              <a:t>cat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325190-2D35-4121-ADDD-023745867A50}"/>
              </a:ext>
            </a:extLst>
          </p:cNvPr>
          <p:cNvSpPr/>
          <p:nvPr/>
        </p:nvSpPr>
        <p:spPr>
          <a:xfrm>
            <a:off x="1486963" y="1205820"/>
            <a:ext cx="1083317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feline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6F93-F4D1-4665-8BA5-919401CB4867}"/>
              </a:ext>
            </a:extLst>
          </p:cNvPr>
          <p:cNvSpPr/>
          <p:nvPr/>
        </p:nvSpPr>
        <p:spPr>
          <a:xfrm>
            <a:off x="2438230" y="461494"/>
            <a:ext cx="1563349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carnivore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65B55-EF9D-40DE-880E-C56C700BE9CC}"/>
              </a:ext>
            </a:extLst>
          </p:cNvPr>
          <p:cNvSpPr/>
          <p:nvPr/>
        </p:nvSpPr>
        <p:spPr>
          <a:xfrm>
            <a:off x="3015971" y="1264225"/>
            <a:ext cx="1563349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placental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43FB91-F7A0-4DCB-93E4-36715A6B1352}"/>
              </a:ext>
            </a:extLst>
          </p:cNvPr>
          <p:cNvSpPr/>
          <p:nvPr/>
        </p:nvSpPr>
        <p:spPr>
          <a:xfrm>
            <a:off x="3640623" y="2098514"/>
            <a:ext cx="1445407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mammal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7C433F-CF85-47B9-A1C3-A959DF186B85}"/>
              </a:ext>
            </a:extLst>
          </p:cNvPr>
          <p:cNvSpPr/>
          <p:nvPr/>
        </p:nvSpPr>
        <p:spPr>
          <a:xfrm>
            <a:off x="4816879" y="1328420"/>
            <a:ext cx="1678952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vertebrate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6169F-D35C-4ABB-BDAD-8FFFFBB45396}"/>
              </a:ext>
            </a:extLst>
          </p:cNvPr>
          <p:cNvSpPr/>
          <p:nvPr/>
        </p:nvSpPr>
        <p:spPr>
          <a:xfrm>
            <a:off x="5301708" y="341043"/>
            <a:ext cx="1445407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chordate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2EF307-E317-48F4-AD51-6BC36BF03780}"/>
              </a:ext>
            </a:extLst>
          </p:cNvPr>
          <p:cNvSpPr/>
          <p:nvPr/>
        </p:nvSpPr>
        <p:spPr>
          <a:xfrm>
            <a:off x="7325500" y="461494"/>
            <a:ext cx="1353862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D997C6-FAE9-4D5F-93CA-FB63E780D737}"/>
              </a:ext>
            </a:extLst>
          </p:cNvPr>
          <p:cNvSpPr/>
          <p:nvPr/>
        </p:nvSpPr>
        <p:spPr>
          <a:xfrm>
            <a:off x="6743019" y="1555773"/>
            <a:ext cx="1563348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organism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AECDBB-B15E-487C-A796-FE58901E24BF}"/>
              </a:ext>
            </a:extLst>
          </p:cNvPr>
          <p:cNvSpPr/>
          <p:nvPr/>
        </p:nvSpPr>
        <p:spPr>
          <a:xfrm>
            <a:off x="8840046" y="1055900"/>
            <a:ext cx="1563348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living thing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BC1891-7ED0-4AF7-9D56-0B3D57684321}"/>
              </a:ext>
            </a:extLst>
          </p:cNvPr>
          <p:cNvSpPr/>
          <p:nvPr/>
        </p:nvSpPr>
        <p:spPr>
          <a:xfrm>
            <a:off x="9125354" y="2680516"/>
            <a:ext cx="1083316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2D626E-A4AA-4A49-A446-6116BCB225C7}"/>
              </a:ext>
            </a:extLst>
          </p:cNvPr>
          <p:cNvSpPr/>
          <p:nvPr/>
        </p:nvSpPr>
        <p:spPr>
          <a:xfrm>
            <a:off x="8982416" y="3833507"/>
            <a:ext cx="1519311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</a:t>
            </a:r>
          </a:p>
          <a:p>
            <a:pPr algn="ctr"/>
            <a:r>
              <a:rPr lang="en-US" dirty="0"/>
              <a:t>entity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0D6A97-0786-4C2B-9581-1CC514A4D6D0}"/>
              </a:ext>
            </a:extLst>
          </p:cNvPr>
          <p:cNvSpPr/>
          <p:nvPr/>
        </p:nvSpPr>
        <p:spPr>
          <a:xfrm>
            <a:off x="10907500" y="3250411"/>
            <a:ext cx="1083316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51A5386-E9E0-4430-87B8-761C427AEA20}"/>
              </a:ext>
            </a:extLst>
          </p:cNvPr>
          <p:cNvCxnSpPr>
            <a:cxnSpLocks/>
            <a:stCxn id="3" idx="0"/>
            <a:endCxn id="4" idx="4"/>
          </p:cNvCxnSpPr>
          <p:nvPr/>
        </p:nvCxnSpPr>
        <p:spPr>
          <a:xfrm rot="5400000" flipH="1" flipV="1">
            <a:off x="987010" y="2673060"/>
            <a:ext cx="358943" cy="5698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B2D7F48-F7D6-48E4-8967-35B440ECA522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rot="5400000" flipH="1" flipV="1">
            <a:off x="1536764" y="1703556"/>
            <a:ext cx="406497" cy="5772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62B3952-D472-427F-B8A6-68BDE327D4B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H="1" flipV="1">
            <a:off x="2438230" y="753042"/>
            <a:ext cx="132050" cy="744326"/>
          </a:xfrm>
          <a:prstGeom prst="curvedConnector5">
            <a:avLst>
              <a:gd name="adj1" fmla="val -173116"/>
              <a:gd name="adj2" fmla="val 50000"/>
              <a:gd name="adj3" fmla="val 2731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AB734D1-2069-4A3B-8736-DB7C787C7C5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16200000" flipH="1">
            <a:off x="3398958" y="865536"/>
            <a:ext cx="219635" cy="5777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B974AB6-D9C3-4FE4-8523-3E1568D2534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16200000" flipH="1">
            <a:off x="3954890" y="1690076"/>
            <a:ext cx="251193" cy="565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A6BEBFD-57A7-4791-90E0-BCA25C90BAC3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5086030" y="1911516"/>
            <a:ext cx="570325" cy="478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858D52A-557E-4F74-B12E-BA2A686D8CEC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rot="5400000" flipH="1" flipV="1">
            <a:off x="5638243" y="942252"/>
            <a:ext cx="404281" cy="368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EB9F3E7-2058-4F5F-A31A-F12F5BFD347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747115" y="632591"/>
            <a:ext cx="578385" cy="1204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4BFDAAB-EC53-48B7-9D5A-D425348C681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rot="5400000">
            <a:off x="7507971" y="1061312"/>
            <a:ext cx="511183" cy="477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B03B202-CC2A-4834-BDCF-22957F62472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8306367" y="1347448"/>
            <a:ext cx="533679" cy="499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0AA70EEF-A130-41C3-9D5E-66F9D9B92E27}"/>
              </a:ext>
            </a:extLst>
          </p:cNvPr>
          <p:cNvCxnSpPr>
            <a:cxnSpLocks/>
            <a:stCxn id="13" idx="4"/>
            <a:endCxn id="14" idx="2"/>
          </p:cNvCxnSpPr>
          <p:nvPr/>
        </p:nvCxnSpPr>
        <p:spPr>
          <a:xfrm rot="5400000">
            <a:off x="8707003" y="2057347"/>
            <a:ext cx="1333068" cy="496366"/>
          </a:xfrm>
          <a:prstGeom prst="curvedConnector4">
            <a:avLst>
              <a:gd name="adj1" fmla="val 39065"/>
              <a:gd name="adj2" fmla="val 1460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031EABE-5709-44CD-8064-443D28E2F430}"/>
              </a:ext>
            </a:extLst>
          </p:cNvPr>
          <p:cNvCxnSpPr>
            <a:cxnSpLocks/>
            <a:stCxn id="14" idx="4"/>
            <a:endCxn id="15" idx="2"/>
          </p:cNvCxnSpPr>
          <p:nvPr/>
        </p:nvCxnSpPr>
        <p:spPr>
          <a:xfrm rot="5400000">
            <a:off x="8893993" y="3352035"/>
            <a:ext cx="861443" cy="684596"/>
          </a:xfrm>
          <a:prstGeom prst="curvedConnector4">
            <a:avLst>
              <a:gd name="adj1" fmla="val 33078"/>
              <a:gd name="adj2" fmla="val 133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CBB5ADA-31F3-4AF8-9032-AA9812CB49D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0501727" y="3541959"/>
            <a:ext cx="405773" cy="583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6B9EC7E-D981-4461-9D36-8C45020D3DC6}"/>
              </a:ext>
            </a:extLst>
          </p:cNvPr>
          <p:cNvSpPr/>
          <p:nvPr/>
        </p:nvSpPr>
        <p:spPr>
          <a:xfrm>
            <a:off x="2142116" y="3131434"/>
            <a:ext cx="1443591" cy="583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celebrity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FD7391E-8C66-4AEC-8CF8-26C98519924E}"/>
              </a:ext>
            </a:extLst>
          </p:cNvPr>
          <p:cNvSpPr/>
          <p:nvPr/>
        </p:nvSpPr>
        <p:spPr>
          <a:xfrm>
            <a:off x="4136862" y="3128080"/>
            <a:ext cx="1640852" cy="583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important</a:t>
            </a:r>
          </a:p>
          <a:p>
            <a:pPr algn="ctr"/>
            <a:r>
              <a:rPr lang="en-US" dirty="0"/>
              <a:t>person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B69F8EF-40AF-482B-ADD6-6FD5B5A845F8}"/>
              </a:ext>
            </a:extLst>
          </p:cNvPr>
          <p:cNvSpPr/>
          <p:nvPr/>
        </p:nvSpPr>
        <p:spPr>
          <a:xfrm>
            <a:off x="6426273" y="3137452"/>
            <a:ext cx="1358473" cy="583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D624ED4-6B4C-4675-A5B1-6BC7C942AD04}"/>
              </a:ext>
            </a:extLst>
          </p:cNvPr>
          <p:cNvCxnSpPr>
            <a:cxnSpLocks/>
            <a:stCxn id="3" idx="6"/>
            <a:endCxn id="86" idx="2"/>
          </p:cNvCxnSpPr>
          <p:nvPr/>
        </p:nvCxnSpPr>
        <p:spPr>
          <a:xfrm flipV="1">
            <a:off x="1451403" y="3422982"/>
            <a:ext cx="690713" cy="6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61C0FADC-EB02-4F4B-871E-D73ABEA0A74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3585707" y="3419628"/>
            <a:ext cx="551155" cy="3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F43F794-9D7D-4F68-B54A-09B58F809DFE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5777714" y="3419628"/>
            <a:ext cx="648559" cy="93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92F1AED4-B830-4C00-B911-D4BFD13955E8}"/>
              </a:ext>
            </a:extLst>
          </p:cNvPr>
          <p:cNvCxnSpPr>
            <a:cxnSpLocks/>
            <a:stCxn id="88" idx="0"/>
            <a:endCxn id="12" idx="4"/>
          </p:cNvCxnSpPr>
          <p:nvPr/>
        </p:nvCxnSpPr>
        <p:spPr>
          <a:xfrm rot="5400000" flipH="1" flipV="1">
            <a:off x="6815810" y="2428570"/>
            <a:ext cx="998583" cy="4191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470D8618-BBFD-4B44-BC28-0846B86F5973}"/>
              </a:ext>
            </a:extLst>
          </p:cNvPr>
          <p:cNvCxnSpPr>
            <a:cxnSpLocks/>
            <a:stCxn id="3" idx="4"/>
            <a:endCxn id="88" idx="4"/>
          </p:cNvCxnSpPr>
          <p:nvPr/>
        </p:nvCxnSpPr>
        <p:spPr>
          <a:xfrm rot="16200000" flipH="1">
            <a:off x="3993535" y="608573"/>
            <a:ext cx="12700" cy="62239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5E8E1B1-2244-49BF-8847-FDAD22170967}"/>
              </a:ext>
            </a:extLst>
          </p:cNvPr>
          <p:cNvSpPr/>
          <p:nvPr/>
        </p:nvSpPr>
        <p:spPr>
          <a:xfrm>
            <a:off x="1141084" y="4361387"/>
            <a:ext cx="1640852" cy="583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of the zodiac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0F6A536-7D4A-45CA-B019-80CC389AB69C}"/>
              </a:ext>
            </a:extLst>
          </p:cNvPr>
          <p:cNvSpPr/>
          <p:nvPr/>
        </p:nvSpPr>
        <p:spPr>
          <a:xfrm>
            <a:off x="3344371" y="4643733"/>
            <a:ext cx="1314415" cy="583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4BED8BC-4A42-4700-B4E2-C31BE98F6903}"/>
              </a:ext>
            </a:extLst>
          </p:cNvPr>
          <p:cNvSpPr/>
          <p:nvPr/>
        </p:nvSpPr>
        <p:spPr>
          <a:xfrm>
            <a:off x="5347233" y="4643230"/>
            <a:ext cx="1314415" cy="583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1F79275E-4D57-4E54-AF27-75B8E408F173}"/>
              </a:ext>
            </a:extLst>
          </p:cNvPr>
          <p:cNvCxnSpPr>
            <a:cxnSpLocks/>
            <a:stCxn id="104" idx="6"/>
            <a:endCxn id="105" idx="2"/>
          </p:cNvCxnSpPr>
          <p:nvPr/>
        </p:nvCxnSpPr>
        <p:spPr>
          <a:xfrm>
            <a:off x="2781936" y="4652935"/>
            <a:ext cx="562435" cy="2823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50DACFE5-BFA8-411B-8414-117A98A72B87}"/>
              </a:ext>
            </a:extLst>
          </p:cNvPr>
          <p:cNvCxnSpPr>
            <a:cxnSpLocks/>
            <a:stCxn id="105" idx="6"/>
            <a:endCxn id="106" idx="2"/>
          </p:cNvCxnSpPr>
          <p:nvPr/>
        </p:nvCxnSpPr>
        <p:spPr>
          <a:xfrm flipV="1">
            <a:off x="4658786" y="4934778"/>
            <a:ext cx="688447" cy="5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2C984AC1-05EE-4738-B3ED-12B416D042B4}"/>
              </a:ext>
            </a:extLst>
          </p:cNvPr>
          <p:cNvCxnSpPr>
            <a:cxnSpLocks/>
            <a:stCxn id="3" idx="4"/>
            <a:endCxn id="104" idx="0"/>
          </p:cNvCxnSpPr>
          <p:nvPr/>
        </p:nvCxnSpPr>
        <p:spPr>
          <a:xfrm rot="16200000" flipH="1">
            <a:off x="1101116" y="3500992"/>
            <a:ext cx="640839" cy="10799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19E1D85E-E2B6-429E-B339-EA7AAAA3C959}"/>
              </a:ext>
            </a:extLst>
          </p:cNvPr>
          <p:cNvCxnSpPr>
            <a:cxnSpLocks/>
            <a:stCxn id="106" idx="6"/>
            <a:endCxn id="14" idx="2"/>
          </p:cNvCxnSpPr>
          <p:nvPr/>
        </p:nvCxnSpPr>
        <p:spPr>
          <a:xfrm flipV="1">
            <a:off x="6661648" y="2972064"/>
            <a:ext cx="2463706" cy="19627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C4E2D9C3-DB89-4292-A6D9-D9206F35B7ED}"/>
              </a:ext>
            </a:extLst>
          </p:cNvPr>
          <p:cNvSpPr txBox="1"/>
          <p:nvPr/>
        </p:nvSpPr>
        <p:spPr>
          <a:xfrm>
            <a:off x="1500804" y="3232142"/>
            <a:ext cx="569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person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3784267-A002-4C69-AB85-9EC23FE0E9F8}"/>
              </a:ext>
            </a:extLst>
          </p:cNvPr>
          <p:cNvSpPr txBox="1"/>
          <p:nvPr/>
        </p:nvSpPr>
        <p:spPr>
          <a:xfrm>
            <a:off x="3583560" y="3227957"/>
            <a:ext cx="569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person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5DC2983-00CF-417D-80E8-1140083572ED}"/>
              </a:ext>
            </a:extLst>
          </p:cNvPr>
          <p:cNvSpPr txBox="1"/>
          <p:nvPr/>
        </p:nvSpPr>
        <p:spPr>
          <a:xfrm>
            <a:off x="5821453" y="3227957"/>
            <a:ext cx="569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person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6E09433-34D5-4868-95F7-B1DD3961C4B8}"/>
              </a:ext>
            </a:extLst>
          </p:cNvPr>
          <p:cNvSpPr txBox="1"/>
          <p:nvPr/>
        </p:nvSpPr>
        <p:spPr>
          <a:xfrm>
            <a:off x="3741736" y="3738894"/>
            <a:ext cx="569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person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204EFDF-0D4D-4BD0-89F5-5A9EFF4CB596}"/>
              </a:ext>
            </a:extLst>
          </p:cNvPr>
          <p:cNvSpPr txBox="1"/>
          <p:nvPr/>
        </p:nvSpPr>
        <p:spPr>
          <a:xfrm rot="1745112">
            <a:off x="2830887" y="4553713"/>
            <a:ext cx="6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location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F843C8F-951D-46C3-9464-FAF9796FFB8A}"/>
              </a:ext>
            </a:extLst>
          </p:cNvPr>
          <p:cNvSpPr txBox="1"/>
          <p:nvPr/>
        </p:nvSpPr>
        <p:spPr>
          <a:xfrm>
            <a:off x="4693681" y="4702997"/>
            <a:ext cx="6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location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A277579-8E7F-4CA8-B865-97CEA0CC01F0}"/>
              </a:ext>
            </a:extLst>
          </p:cNvPr>
          <p:cNvSpPr txBox="1"/>
          <p:nvPr/>
        </p:nvSpPr>
        <p:spPr>
          <a:xfrm rot="1053002">
            <a:off x="930834" y="4061953"/>
            <a:ext cx="6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location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0DD49E2-A90B-4F9F-9110-1AEB0796FF64}"/>
              </a:ext>
            </a:extLst>
          </p:cNvPr>
          <p:cNvSpPr txBox="1"/>
          <p:nvPr/>
        </p:nvSpPr>
        <p:spPr>
          <a:xfrm rot="1138174">
            <a:off x="6741808" y="432399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E97AF1F-B55E-438C-8503-1FD135601FEC}"/>
              </a:ext>
            </a:extLst>
          </p:cNvPr>
          <p:cNvSpPr txBox="1"/>
          <p:nvPr/>
        </p:nvSpPr>
        <p:spPr>
          <a:xfrm rot="1138174">
            <a:off x="3493601" y="1002094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C95A870-5C2A-4AE8-813A-23F07BDB09CB}"/>
              </a:ext>
            </a:extLst>
          </p:cNvPr>
          <p:cNvSpPr txBox="1"/>
          <p:nvPr/>
        </p:nvSpPr>
        <p:spPr>
          <a:xfrm rot="1138174">
            <a:off x="2053760" y="1061331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235DDA1-9863-4C3E-AF1F-101CF691F93E}"/>
              </a:ext>
            </a:extLst>
          </p:cNvPr>
          <p:cNvSpPr txBox="1"/>
          <p:nvPr/>
        </p:nvSpPr>
        <p:spPr>
          <a:xfrm rot="19770203">
            <a:off x="1273977" y="1801738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F197A6C-3F3D-4DBB-A94F-7BB66E5F66D4}"/>
              </a:ext>
            </a:extLst>
          </p:cNvPr>
          <p:cNvSpPr txBox="1"/>
          <p:nvPr/>
        </p:nvSpPr>
        <p:spPr>
          <a:xfrm rot="20107420">
            <a:off x="674331" y="2805440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B6D4589E-E51B-4CD6-B1ED-017FF84D96B6}"/>
              </a:ext>
            </a:extLst>
          </p:cNvPr>
          <p:cNvSpPr txBox="1"/>
          <p:nvPr/>
        </p:nvSpPr>
        <p:spPr>
          <a:xfrm rot="1138174">
            <a:off x="3540613" y="1879569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1FEB59A-0A95-45CE-ADBF-D1179A59C5F9}"/>
              </a:ext>
            </a:extLst>
          </p:cNvPr>
          <p:cNvSpPr txBox="1"/>
          <p:nvPr/>
        </p:nvSpPr>
        <p:spPr>
          <a:xfrm rot="19710828">
            <a:off x="5099306" y="2078932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76864E0-556B-4BB6-B375-99AADB6435B9}"/>
              </a:ext>
            </a:extLst>
          </p:cNvPr>
          <p:cNvSpPr txBox="1"/>
          <p:nvPr/>
        </p:nvSpPr>
        <p:spPr>
          <a:xfrm rot="19542603">
            <a:off x="5408999" y="973836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8492FDE-B7F1-48FF-B382-685660B51C2B}"/>
              </a:ext>
            </a:extLst>
          </p:cNvPr>
          <p:cNvSpPr txBox="1"/>
          <p:nvPr/>
        </p:nvSpPr>
        <p:spPr>
          <a:xfrm rot="19665179">
            <a:off x="7535443" y="1110197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60BE9CC-0A52-40C8-8935-31C22BF73F14}"/>
              </a:ext>
            </a:extLst>
          </p:cNvPr>
          <p:cNvSpPr txBox="1"/>
          <p:nvPr/>
        </p:nvSpPr>
        <p:spPr>
          <a:xfrm rot="18270466">
            <a:off x="7114195" y="2363850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F069B95E-D116-49C0-9F95-4BE43ACC9FE9}"/>
              </a:ext>
            </a:extLst>
          </p:cNvPr>
          <p:cNvSpPr txBox="1"/>
          <p:nvPr/>
        </p:nvSpPr>
        <p:spPr>
          <a:xfrm rot="18921377">
            <a:off x="8217408" y="1521149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625CAD93-0457-4BFA-B3BF-54F25B3C928C}"/>
              </a:ext>
            </a:extLst>
          </p:cNvPr>
          <p:cNvSpPr txBox="1"/>
          <p:nvPr/>
        </p:nvSpPr>
        <p:spPr>
          <a:xfrm rot="19665179">
            <a:off x="8012561" y="3062364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F4413F5-5E01-49B4-916F-A0D8EA2189B6}"/>
              </a:ext>
            </a:extLst>
          </p:cNvPr>
          <p:cNvSpPr txBox="1"/>
          <p:nvPr/>
        </p:nvSpPr>
        <p:spPr>
          <a:xfrm rot="20553183">
            <a:off x="9134029" y="3306272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C6C0159-2A06-4FC6-A4BA-DFC9A273BF56}"/>
              </a:ext>
            </a:extLst>
          </p:cNvPr>
          <p:cNvSpPr txBox="1"/>
          <p:nvPr/>
        </p:nvSpPr>
        <p:spPr>
          <a:xfrm rot="19665179">
            <a:off x="9108296" y="1880680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650872B-27FA-4A71-9A53-3AB4C92ED262}"/>
              </a:ext>
            </a:extLst>
          </p:cNvPr>
          <p:cNvSpPr txBox="1"/>
          <p:nvPr/>
        </p:nvSpPr>
        <p:spPr>
          <a:xfrm rot="18126829">
            <a:off x="10389750" y="3644049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</p:spTree>
    <p:extLst>
      <p:ext uri="{BB962C8B-B14F-4D97-AF65-F5344CB8AC3E}">
        <p14:creationId xmlns:p14="http://schemas.microsoft.com/office/powerpoint/2010/main" val="203549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152936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6800023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4057651" y="1417982"/>
            <a:ext cx="2302561" cy="408167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4281280" y="17227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4281280" y="29419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Stanford Core NLP Tools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4281279" y="41611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WordNet Interface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D1872A-5096-4C81-B762-6D46E16CD3C3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2385388" y="2213113"/>
            <a:ext cx="1895892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B8BB35-4CDB-4772-93DB-C127A33A43B1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6136584" y="2213114"/>
            <a:ext cx="1895891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478040F-5B0B-4583-BBDA-ACDA2A801304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136584" y="3429000"/>
            <a:ext cx="663439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0242CB3-5886-4074-AE15-EEE7A672B7F5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rot="10800000">
            <a:off x="3617840" y="3429000"/>
            <a:ext cx="66344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16D564-3B90-4B0C-AA66-D8A36C818517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2385389" y="3965714"/>
            <a:ext cx="1895891" cy="68580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3863835" y="689113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Resources Framework</a:t>
            </a:r>
          </a:p>
        </p:txBody>
      </p:sp>
    </p:spTree>
    <p:extLst>
      <p:ext uri="{BB962C8B-B14F-4D97-AF65-F5344CB8AC3E}">
        <p14:creationId xmlns:p14="http://schemas.microsoft.com/office/powerpoint/2010/main" val="423100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1696279"/>
            <a:ext cx="2302561" cy="437321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5275192" y="1875182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from text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75193" y="2998016"/>
            <a:ext cx="1855304" cy="177636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Disambiguation Rules + Hypernyms + Meronyms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75192" y="491655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Default Knowledge Base</a:t>
            </a:r>
          </a:p>
          <a:p>
            <a:pPr algn="ctr"/>
            <a:r>
              <a:rPr lang="en-US" dirty="0"/>
              <a:t>(reusable)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57748" y="6211669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712514" y="327993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8275180" y="278461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5992361" y="1664698"/>
            <a:ext cx="42096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6ABFAC3E-5B7F-4848-8934-DEF9B076655A}"/>
              </a:ext>
            </a:extLst>
          </p:cNvPr>
          <p:cNvSpPr/>
          <p:nvPr/>
        </p:nvSpPr>
        <p:spPr>
          <a:xfrm>
            <a:off x="1789451" y="3180522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rot="16200000" flipV="1">
            <a:off x="7841158" y="1654851"/>
            <a:ext cx="419100" cy="18404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07C0015-65E4-43CB-957D-B63D27D65F7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 flipV="1">
            <a:off x="7130498" y="3882887"/>
            <a:ext cx="1144683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EEB746A-51E4-4544-AE8D-50C9D0664363}"/>
              </a:ext>
            </a:extLst>
          </p:cNvPr>
          <p:cNvCxnSpPr>
            <a:cxnSpLocks/>
            <a:stCxn id="2" idx="1"/>
            <a:endCxn id="24" idx="0"/>
          </p:cNvCxnSpPr>
          <p:nvPr/>
        </p:nvCxnSpPr>
        <p:spPr>
          <a:xfrm rot="10800000" flipV="1">
            <a:off x="2761826" y="2365512"/>
            <a:ext cx="2513366" cy="81500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AA5971-962A-4D39-AB58-EDDB9EBDF5DF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rot="10800000">
            <a:off x="3498983" y="3882887"/>
            <a:ext cx="177621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>
            <a:off x="2525342" y="4532055"/>
            <a:ext cx="2749851" cy="8748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55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2332384"/>
            <a:ext cx="2302561" cy="283577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68842" y="2631196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Understanding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81543" y="389741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64099" y="5397150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653569" y="738491"/>
            <a:ext cx="108585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2922862" y="251358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5400000">
            <a:off x="5813253" y="2247954"/>
            <a:ext cx="76648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314341" y="3121527"/>
            <a:ext cx="954501" cy="4903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 flipV="1">
            <a:off x="7136847" y="3429000"/>
            <a:ext cx="900596" cy="9587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ultidocument 39">
            <a:extLst>
              <a:ext uri="{FF2B5EF4-FFF2-40B4-BE49-F238E27FC236}">
                <a16:creationId xmlns:a16="http://schemas.microsoft.com/office/drawing/2014/main" id="{343ECDA3-21BC-45BD-B819-607C649DFB70}"/>
              </a:ext>
            </a:extLst>
          </p:cNvPr>
          <p:cNvSpPr/>
          <p:nvPr/>
        </p:nvSpPr>
        <p:spPr>
          <a:xfrm>
            <a:off x="8037443" y="2726635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</p:spTree>
    <p:extLst>
      <p:ext uri="{BB962C8B-B14F-4D97-AF65-F5344CB8AC3E}">
        <p14:creationId xmlns:p14="http://schemas.microsoft.com/office/powerpoint/2010/main" val="443267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8C11DD-B821-4218-A669-E7D00F5C3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91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67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79CF5-56C3-4D02-83E8-354848C43F33}"/>
              </a:ext>
            </a:extLst>
          </p:cNvPr>
          <p:cNvSpPr txBox="1"/>
          <p:nvPr/>
        </p:nvSpPr>
        <p:spPr>
          <a:xfrm>
            <a:off x="5178284" y="1439300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0E689-552C-4F55-BBB0-FB899DE8FE0D}"/>
              </a:ext>
            </a:extLst>
          </p:cNvPr>
          <p:cNvSpPr txBox="1"/>
          <p:nvPr/>
        </p:nvSpPr>
        <p:spPr>
          <a:xfrm>
            <a:off x="5121965" y="2498035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38D8E-1EF0-490E-B5F1-E5DF12B15505}"/>
              </a:ext>
            </a:extLst>
          </p:cNvPr>
          <p:cNvSpPr txBox="1"/>
          <p:nvPr/>
        </p:nvSpPr>
        <p:spPr>
          <a:xfrm>
            <a:off x="5018493" y="3663076"/>
            <a:ext cx="105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8033-85A6-4793-8832-E408045A4F4D}"/>
              </a:ext>
            </a:extLst>
          </p:cNvPr>
          <p:cNvSpPr txBox="1"/>
          <p:nvPr/>
        </p:nvSpPr>
        <p:spPr>
          <a:xfrm>
            <a:off x="6643446" y="3663076"/>
            <a:ext cx="82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1B1B7-0E35-4EC9-95A3-D1F34DF2C63E}"/>
              </a:ext>
            </a:extLst>
          </p:cNvPr>
          <p:cNvSpPr txBox="1"/>
          <p:nvPr/>
        </p:nvSpPr>
        <p:spPr>
          <a:xfrm>
            <a:off x="3727173" y="3707151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B9FB-A9BC-4303-903A-434E4F4E4F51}"/>
              </a:ext>
            </a:extLst>
          </p:cNvPr>
          <p:cNvSpPr txBox="1"/>
          <p:nvPr/>
        </p:nvSpPr>
        <p:spPr>
          <a:xfrm>
            <a:off x="3764408" y="5476363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6EC57-698C-4FD0-B593-59E38BD69D7E}"/>
              </a:ext>
            </a:extLst>
          </p:cNvPr>
          <p:cNvSpPr txBox="1"/>
          <p:nvPr/>
        </p:nvSpPr>
        <p:spPr>
          <a:xfrm>
            <a:off x="6538166" y="5476363"/>
            <a:ext cx="5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DAB35-29CC-48DF-B835-B8AB2889085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536093" y="1808632"/>
            <a:ext cx="3316" cy="689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2C8FA-DFB9-4174-90F3-8D201793065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539409" y="2867367"/>
            <a:ext cx="5887" cy="79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FE43C9D-F4FD-440F-80F3-7556CBAD265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956852" y="2682701"/>
            <a:ext cx="1098150" cy="9803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C1E794D-A645-4C3D-91AA-9BE570C062A1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978965" y="2682701"/>
            <a:ext cx="1143000" cy="10244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4DF2B12-92D1-4177-9A6C-D9FA85DE686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6072099" y="3847742"/>
            <a:ext cx="724485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3E8008D-5499-41AE-AFE9-C6DF65046C6F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4181853" y="3847741"/>
            <a:ext cx="836641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8CCCDE-BC4A-4E77-9BFF-4F157844CBFA}"/>
              </a:ext>
            </a:extLst>
          </p:cNvPr>
          <p:cNvSpPr txBox="1"/>
          <p:nvPr/>
        </p:nvSpPr>
        <p:spPr>
          <a:xfrm>
            <a:off x="5261115" y="305395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dobj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3EB01-E38C-4F31-AA8F-4372F399120F}"/>
              </a:ext>
            </a:extLst>
          </p:cNvPr>
          <p:cNvSpPr txBox="1"/>
          <p:nvPr/>
        </p:nvSpPr>
        <p:spPr>
          <a:xfrm>
            <a:off x="5271052" y="188359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root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24D9B-1A7A-4FB2-BA97-F5D1C967B9FD}"/>
              </a:ext>
            </a:extLst>
          </p:cNvPr>
          <p:cNvSpPr txBox="1"/>
          <p:nvPr/>
        </p:nvSpPr>
        <p:spPr>
          <a:xfrm rot="19623609">
            <a:off x="4186790" y="2759834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C812DE-7F66-4F13-85D8-E2FF7753248C}"/>
              </a:ext>
            </a:extLst>
          </p:cNvPr>
          <p:cNvSpPr txBox="1"/>
          <p:nvPr/>
        </p:nvSpPr>
        <p:spPr>
          <a:xfrm rot="1405041">
            <a:off x="6309256" y="2752553"/>
            <a:ext cx="742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nsubj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C4906A-159B-4261-9CCD-4EC13DA5F41E}"/>
              </a:ext>
            </a:extLst>
          </p:cNvPr>
          <p:cNvSpPr txBox="1"/>
          <p:nvPr/>
        </p:nvSpPr>
        <p:spPr>
          <a:xfrm rot="4383880">
            <a:off x="6384202" y="4477385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88B33E-7818-4138-88BB-E2AD6A4E7FC9}"/>
              </a:ext>
            </a:extLst>
          </p:cNvPr>
          <p:cNvSpPr txBox="1"/>
          <p:nvPr/>
        </p:nvSpPr>
        <p:spPr>
          <a:xfrm rot="17572399">
            <a:off x="3798639" y="4316936"/>
            <a:ext cx="1294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compound</a:t>
            </a:r>
          </a:p>
        </p:txBody>
      </p:sp>
    </p:spTree>
    <p:extLst>
      <p:ext uri="{BB962C8B-B14F-4D97-AF65-F5344CB8AC3E}">
        <p14:creationId xmlns:p14="http://schemas.microsoft.com/office/powerpoint/2010/main" val="807170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696324" y="4212760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480889" y="4374938"/>
            <a:ext cx="474048" cy="3889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2334462" y="3846269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3190876" y="4008447"/>
            <a:ext cx="505449" cy="366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2204060" y="4632084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3286930" y="4374936"/>
            <a:ext cx="409395" cy="5901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11569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286929" y="4269305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071495" y="4431482"/>
            <a:ext cx="883443" cy="3324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1762161" y="3880018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2618575" y="4042196"/>
            <a:ext cx="668355" cy="389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1582326" y="4485720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2665195" y="4431482"/>
            <a:ext cx="621734" cy="3872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E63E0-6DA6-4B23-9DFE-4052C4B29856}"/>
              </a:ext>
            </a:extLst>
          </p:cNvPr>
          <p:cNvSpPr txBox="1"/>
          <p:nvPr/>
        </p:nvSpPr>
        <p:spPr>
          <a:xfrm rot="2939678">
            <a:off x="5115939" y="962543"/>
            <a:ext cx="652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advmod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721435-8BC3-43B3-9D1A-9BCCEE1C9A04}"/>
              </a:ext>
            </a:extLst>
          </p:cNvPr>
          <p:cNvSpPr txBox="1"/>
          <p:nvPr/>
        </p:nvSpPr>
        <p:spPr>
          <a:xfrm rot="19270619">
            <a:off x="5820058" y="783811"/>
            <a:ext cx="584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160F98-FD88-4204-906C-144988EE2D1B}"/>
              </a:ext>
            </a:extLst>
          </p:cNvPr>
          <p:cNvSpPr txBox="1"/>
          <p:nvPr/>
        </p:nvSpPr>
        <p:spPr>
          <a:xfrm>
            <a:off x="7150449" y="604378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9499AB-992E-4145-B2BE-21508B2105D0}"/>
              </a:ext>
            </a:extLst>
          </p:cNvPr>
          <p:cNvSpPr txBox="1"/>
          <p:nvPr/>
        </p:nvSpPr>
        <p:spPr>
          <a:xfrm>
            <a:off x="6736715" y="134768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AA41DC-7D0D-4F37-8766-FE9B7A9FB476}"/>
              </a:ext>
            </a:extLst>
          </p:cNvPr>
          <p:cNvSpPr txBox="1"/>
          <p:nvPr/>
        </p:nvSpPr>
        <p:spPr>
          <a:xfrm rot="2484003">
            <a:off x="4573819" y="1930374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A2CBB3-1108-4347-8270-EE62764DA04E}"/>
              </a:ext>
            </a:extLst>
          </p:cNvPr>
          <p:cNvSpPr txBox="1"/>
          <p:nvPr/>
        </p:nvSpPr>
        <p:spPr>
          <a:xfrm>
            <a:off x="5697544" y="18902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5B2709-E7F5-4E3A-BF21-CA9D07C277E3}"/>
              </a:ext>
            </a:extLst>
          </p:cNvPr>
          <p:cNvSpPr txBox="1"/>
          <p:nvPr/>
        </p:nvSpPr>
        <p:spPr>
          <a:xfrm>
            <a:off x="5467627" y="25188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306EE8-8C5D-46B2-A145-8909FF518A20}"/>
              </a:ext>
            </a:extLst>
          </p:cNvPr>
          <p:cNvSpPr txBox="1"/>
          <p:nvPr/>
        </p:nvSpPr>
        <p:spPr>
          <a:xfrm rot="20031087">
            <a:off x="4271274" y="2289126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068B20-437A-4179-BE49-56A93F49116F}"/>
              </a:ext>
            </a:extLst>
          </p:cNvPr>
          <p:cNvSpPr txBox="1"/>
          <p:nvPr/>
        </p:nvSpPr>
        <p:spPr>
          <a:xfrm>
            <a:off x="4374044" y="28247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conj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8917F-A5D4-4D3B-BBF1-86E9696795C1}"/>
              </a:ext>
            </a:extLst>
          </p:cNvPr>
          <p:cNvSpPr txBox="1"/>
          <p:nvPr/>
        </p:nvSpPr>
        <p:spPr>
          <a:xfrm>
            <a:off x="3681068" y="2747786"/>
            <a:ext cx="34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C1FA4C-E58E-479C-BEA0-46B435E0A0F7}"/>
              </a:ext>
            </a:extLst>
          </p:cNvPr>
          <p:cNvSpPr txBox="1"/>
          <p:nvPr/>
        </p:nvSpPr>
        <p:spPr>
          <a:xfrm>
            <a:off x="3593456" y="19167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C9E770-E41D-416C-9056-0FF8824FF2C5}"/>
              </a:ext>
            </a:extLst>
          </p:cNvPr>
          <p:cNvSpPr txBox="1"/>
          <p:nvPr/>
        </p:nvSpPr>
        <p:spPr>
          <a:xfrm>
            <a:off x="2060737" y="1433423"/>
            <a:ext cx="843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compound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9FD0CE-3CCA-4758-887D-2CA012E9C622}"/>
              </a:ext>
            </a:extLst>
          </p:cNvPr>
          <p:cNvSpPr txBox="1"/>
          <p:nvPr/>
        </p:nvSpPr>
        <p:spPr>
          <a:xfrm>
            <a:off x="2363432" y="2106005"/>
            <a:ext cx="86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nmod:poss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C34A65-FA9F-4446-A3CE-0043DE2E8B79}"/>
              </a:ext>
            </a:extLst>
          </p:cNvPr>
          <p:cNvSpPr txBox="1"/>
          <p:nvPr/>
        </p:nvSpPr>
        <p:spPr>
          <a:xfrm>
            <a:off x="2149115" y="280079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95D53A-13A5-4AD0-911E-BB2230563A3A}"/>
              </a:ext>
            </a:extLst>
          </p:cNvPr>
          <p:cNvSpPr txBox="1"/>
          <p:nvPr/>
        </p:nvSpPr>
        <p:spPr>
          <a:xfrm>
            <a:off x="1355973" y="26699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20E525-ABBA-4379-82D1-EF663EB95186}"/>
              </a:ext>
            </a:extLst>
          </p:cNvPr>
          <p:cNvSpPr txBox="1"/>
          <p:nvPr/>
        </p:nvSpPr>
        <p:spPr>
          <a:xfrm>
            <a:off x="6188620" y="2594217"/>
            <a:ext cx="57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ccomp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242A59-1477-4AC4-9B24-E21383BF31B2}"/>
              </a:ext>
            </a:extLst>
          </p:cNvPr>
          <p:cNvSpPr txBox="1"/>
          <p:nvPr/>
        </p:nvSpPr>
        <p:spPr>
          <a:xfrm>
            <a:off x="7569722" y="2628537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09B1E4-560D-4C06-B015-527ED1FDDB1A}"/>
              </a:ext>
            </a:extLst>
          </p:cNvPr>
          <p:cNvSpPr txBox="1"/>
          <p:nvPr/>
        </p:nvSpPr>
        <p:spPr>
          <a:xfrm>
            <a:off x="8158165" y="353578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160D85-2CD2-4DB9-843B-053F070BF2DB}"/>
              </a:ext>
            </a:extLst>
          </p:cNvPr>
          <p:cNvSpPr txBox="1"/>
          <p:nvPr/>
        </p:nvSpPr>
        <p:spPr>
          <a:xfrm>
            <a:off x="6718924" y="29470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advcl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3EA011-81FF-481A-BC43-53A5206D84B5}"/>
              </a:ext>
            </a:extLst>
          </p:cNvPr>
          <p:cNvSpPr txBox="1"/>
          <p:nvPr/>
        </p:nvSpPr>
        <p:spPr>
          <a:xfrm>
            <a:off x="4340683" y="4803940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07997CE-6005-4885-9919-3AFD0D452BED}"/>
              </a:ext>
            </a:extLst>
          </p:cNvPr>
          <p:cNvSpPr txBox="1"/>
          <p:nvPr/>
        </p:nvSpPr>
        <p:spPr>
          <a:xfrm rot="1462839">
            <a:off x="4034345" y="4308740"/>
            <a:ext cx="1006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nmod:such as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8D8A32-F729-4043-87DA-EF1C4B410CF8}"/>
              </a:ext>
            </a:extLst>
          </p:cNvPr>
          <p:cNvSpPr txBox="1"/>
          <p:nvPr/>
        </p:nvSpPr>
        <p:spPr>
          <a:xfrm>
            <a:off x="6812169" y="418360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4572E8-33FD-4186-949D-F0C048734C20}"/>
              </a:ext>
            </a:extLst>
          </p:cNvPr>
          <p:cNvSpPr txBox="1"/>
          <p:nvPr/>
        </p:nvSpPr>
        <p:spPr>
          <a:xfrm>
            <a:off x="5603536" y="4175819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185FFB-5C84-42AC-BD17-D8A7ED2AB445}"/>
              </a:ext>
            </a:extLst>
          </p:cNvPr>
          <p:cNvSpPr txBox="1"/>
          <p:nvPr/>
        </p:nvSpPr>
        <p:spPr>
          <a:xfrm>
            <a:off x="2811245" y="4658592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mwe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1397EA-B899-462B-A1BE-D46E64BEF822}"/>
              </a:ext>
            </a:extLst>
          </p:cNvPr>
          <p:cNvSpPr txBox="1"/>
          <p:nvPr/>
        </p:nvSpPr>
        <p:spPr>
          <a:xfrm rot="2497326">
            <a:off x="2817081" y="4024064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</p:spTree>
    <p:extLst>
      <p:ext uri="{BB962C8B-B14F-4D97-AF65-F5344CB8AC3E}">
        <p14:creationId xmlns:p14="http://schemas.microsoft.com/office/powerpoint/2010/main" val="29886563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B6BFEA-579B-4335-90C2-9BFF7461A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922277"/>
              </p:ext>
            </p:extLst>
          </p:nvPr>
        </p:nvGraphicFramePr>
        <p:xfrm>
          <a:off x="2425149" y="993914"/>
          <a:ext cx="5950226" cy="425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59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512</Words>
  <Application>Microsoft Office PowerPoint</Application>
  <PresentationFormat>Widescreen</PresentationFormat>
  <Paragraphs>226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Pendharkar</dc:creator>
  <cp:lastModifiedBy>Dhruva Pendharkar</cp:lastModifiedBy>
  <cp:revision>63</cp:revision>
  <dcterms:created xsi:type="dcterms:W3CDTF">2018-03-18T22:29:07Z</dcterms:created>
  <dcterms:modified xsi:type="dcterms:W3CDTF">2018-04-03T08:59:38Z</dcterms:modified>
</cp:coreProperties>
</file>