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322" r:id="rId39"/>
    <p:sldId id="323" r:id="rId40"/>
    <p:sldId id="324" r:id="rId41"/>
    <p:sldId id="325" r:id="rId42"/>
    <p:sldId id="326" r:id="rId43"/>
    <p:sldId id="327" r:id="rId44"/>
    <p:sldId id="337" r:id="rId45"/>
    <p:sldId id="328" r:id="rId46"/>
    <p:sldId id="338" r:id="rId47"/>
    <p:sldId id="329" r:id="rId48"/>
    <p:sldId id="339" r:id="rId49"/>
    <p:sldId id="330" r:id="rId50"/>
    <p:sldId id="340" r:id="rId51"/>
    <p:sldId id="331" r:id="rId52"/>
    <p:sldId id="341" r:id="rId53"/>
    <p:sldId id="342" r:id="rId54"/>
    <p:sldId id="332" r:id="rId55"/>
    <p:sldId id="333" r:id="rId56"/>
    <p:sldId id="334" r:id="rId57"/>
    <p:sldId id="335" r:id="rId58"/>
    <p:sldId id="343" r:id="rId59"/>
    <p:sldId id="344" r:id="rId60"/>
    <p:sldId id="347" r:id="rId61"/>
    <p:sldId id="348" r:id="rId62"/>
    <p:sldId id="349" r:id="rId63"/>
    <p:sldId id="350" r:id="rId64"/>
    <p:sldId id="351" r:id="rId65"/>
    <p:sldId id="345" r:id="rId66"/>
    <p:sldId id="346" r:id="rId67"/>
    <p:sldId id="352" r:id="rId68"/>
    <p:sldId id="336" r:id="rId69"/>
    <p:sldId id="292" r:id="rId70"/>
    <p:sldId id="299" r:id="rId71"/>
    <p:sldId id="318" r:id="rId72"/>
    <p:sldId id="319" r:id="rId73"/>
    <p:sldId id="321" r:id="rId74"/>
    <p:sldId id="280" r:id="rId75"/>
    <p:sldId id="297" r:id="rId76"/>
    <p:sldId id="300" r:id="rId77"/>
    <p:sldId id="301" r:id="rId78"/>
    <p:sldId id="293" r:id="rId79"/>
    <p:sldId id="294" r:id="rId80"/>
    <p:sldId id="295" r:id="rId81"/>
    <p:sldId id="307" r:id="rId82"/>
    <p:sldId id="296" r:id="rId83"/>
    <p:sldId id="298" r:id="rId84"/>
    <p:sldId id="302" r:id="rId85"/>
    <p:sldId id="303" r:id="rId86"/>
    <p:sldId id="304" r:id="rId87"/>
    <p:sldId id="305"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1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Tree>
    <p:extLst>
      <p:ext uri="{BB962C8B-B14F-4D97-AF65-F5344CB8AC3E}">
        <p14:creationId xmlns:p14="http://schemas.microsoft.com/office/powerpoint/2010/main" val="1874316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Tree>
    <p:extLst>
      <p:ext uri="{BB962C8B-B14F-4D97-AF65-F5344CB8AC3E}">
        <p14:creationId xmlns:p14="http://schemas.microsoft.com/office/powerpoint/2010/main" val="3317204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Tree>
    <p:extLst>
      <p:ext uri="{BB962C8B-B14F-4D97-AF65-F5344CB8AC3E}">
        <p14:creationId xmlns:p14="http://schemas.microsoft.com/office/powerpoint/2010/main" val="870726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a:t>Q5. </a:t>
            </a:r>
            <a:r>
              <a:rPr lang="en-US" dirty="0"/>
              <a:t>Who won Super Bowl 50?</a:t>
            </a:r>
          </a:p>
        </p:txBody>
      </p:sp>
    </p:spTree>
    <p:extLst>
      <p:ext uri="{BB962C8B-B14F-4D97-AF65-F5344CB8AC3E}">
        <p14:creationId xmlns:p14="http://schemas.microsoft.com/office/powerpoint/2010/main" val="739427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5973</Words>
  <Application>Microsoft Office PowerPoint</Application>
  <PresentationFormat>Widescreen</PresentationFormat>
  <Paragraphs>709</Paragraphs>
  <Slides>87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823</cp:revision>
  <dcterms:created xsi:type="dcterms:W3CDTF">2018-04-12T05:02:36Z</dcterms:created>
  <dcterms:modified xsi:type="dcterms:W3CDTF">2018-04-15T01:13:00Z</dcterms:modified>
</cp:coreProperties>
</file>