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66" r:id="rId4"/>
    <p:sldId id="267" r:id="rId5"/>
    <p:sldId id="269" r:id="rId6"/>
    <p:sldId id="270"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8DE64E-30EA-4DCA-B160-1E7FBBDD9887}"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014BBD32-EA5F-45BC-8A14-0711360D593A}">
      <dgm:prSet/>
      <dgm:spPr/>
      <dgm:t>
        <a:bodyPr/>
        <a:lstStyle/>
        <a:p>
          <a:r>
            <a:rPr lang="en-US"/>
            <a:t>Since the arena layout is predefined and static, we can leverage this knowledge to simplify the robot's control system. Path planning algorithms like Dijkstra's or A* are not essential in this scenario.  </a:t>
          </a:r>
        </a:p>
      </dgm:t>
    </dgm:pt>
    <dgm:pt modelId="{D437A350-3745-4ADB-8041-984B83DB0142}" type="parTrans" cxnId="{7765A168-BE25-4F96-8C2F-62BA3B7501AB}">
      <dgm:prSet/>
      <dgm:spPr/>
      <dgm:t>
        <a:bodyPr/>
        <a:lstStyle/>
        <a:p>
          <a:endParaRPr lang="en-US"/>
        </a:p>
      </dgm:t>
    </dgm:pt>
    <dgm:pt modelId="{A8B212C4-BC2D-4B5B-9E37-308D0BC3B8C7}" type="sibTrans" cxnId="{7765A168-BE25-4F96-8C2F-62BA3B7501AB}">
      <dgm:prSet/>
      <dgm:spPr/>
      <dgm:t>
        <a:bodyPr/>
        <a:lstStyle/>
        <a:p>
          <a:endParaRPr lang="en-US"/>
        </a:p>
      </dgm:t>
    </dgm:pt>
    <dgm:pt modelId="{79868A13-1F25-484B-90EF-5273C392ADC3}">
      <dgm:prSet/>
      <dgm:spPr/>
      <dgm:t>
        <a:bodyPr/>
        <a:lstStyle/>
        <a:p>
          <a:r>
            <a:rPr lang="en-US"/>
            <a:t>Because the environment and object locations are known beforehand, the robot's path can be pre-programmed, eliminating the need for real-time pathfinding. </a:t>
          </a:r>
        </a:p>
      </dgm:t>
    </dgm:pt>
    <dgm:pt modelId="{9C651B1E-1083-4AD4-8AC8-71A054C941D8}" type="parTrans" cxnId="{97F00008-4F7F-4B9C-8792-7052463DF275}">
      <dgm:prSet/>
      <dgm:spPr/>
      <dgm:t>
        <a:bodyPr/>
        <a:lstStyle/>
        <a:p>
          <a:endParaRPr lang="en-US"/>
        </a:p>
      </dgm:t>
    </dgm:pt>
    <dgm:pt modelId="{5FEC81E2-629D-4CBF-99D7-717BB169B998}" type="sibTrans" cxnId="{97F00008-4F7F-4B9C-8792-7052463DF275}">
      <dgm:prSet/>
      <dgm:spPr/>
      <dgm:t>
        <a:bodyPr/>
        <a:lstStyle/>
        <a:p>
          <a:endParaRPr lang="en-US"/>
        </a:p>
      </dgm:t>
    </dgm:pt>
    <dgm:pt modelId="{769E03AB-F7E5-4F91-B795-1BB5C8CB7EE7}">
      <dgm:prSet/>
      <dgm:spPr/>
      <dgm:t>
        <a:bodyPr/>
        <a:lstStyle/>
        <a:p>
          <a:r>
            <a:rPr lang="en-US"/>
            <a:t>This pre-programmed path can then be directly encoded into the robot's control program. </a:t>
          </a:r>
        </a:p>
      </dgm:t>
    </dgm:pt>
    <dgm:pt modelId="{E81FF0B0-16D9-4634-839E-B80EA4B7B6A2}" type="parTrans" cxnId="{916BD0AB-4F71-4202-8223-C7B4C6A57AAC}">
      <dgm:prSet/>
      <dgm:spPr/>
      <dgm:t>
        <a:bodyPr/>
        <a:lstStyle/>
        <a:p>
          <a:endParaRPr lang="en-US"/>
        </a:p>
      </dgm:t>
    </dgm:pt>
    <dgm:pt modelId="{540827C2-BBC4-49B3-B655-A217914094CB}" type="sibTrans" cxnId="{916BD0AB-4F71-4202-8223-C7B4C6A57AAC}">
      <dgm:prSet/>
      <dgm:spPr/>
      <dgm:t>
        <a:bodyPr/>
        <a:lstStyle/>
        <a:p>
          <a:endParaRPr lang="en-US"/>
        </a:p>
      </dgm:t>
    </dgm:pt>
    <dgm:pt modelId="{37791FA7-17E2-4A53-969C-C30B222CF3F8}" type="pres">
      <dgm:prSet presAssocID="{098DE64E-30EA-4DCA-B160-1E7FBBDD9887}" presName="Name0" presStyleCnt="0">
        <dgm:presLayoutVars>
          <dgm:dir/>
          <dgm:animLvl val="lvl"/>
          <dgm:resizeHandles val="exact"/>
        </dgm:presLayoutVars>
      </dgm:prSet>
      <dgm:spPr/>
    </dgm:pt>
    <dgm:pt modelId="{6757D31D-C13C-4A27-B39F-03B57E72A798}" type="pres">
      <dgm:prSet presAssocID="{769E03AB-F7E5-4F91-B795-1BB5C8CB7EE7}" presName="boxAndChildren" presStyleCnt="0"/>
      <dgm:spPr/>
    </dgm:pt>
    <dgm:pt modelId="{B4330729-3C65-442A-96EF-B98ED5ED96EE}" type="pres">
      <dgm:prSet presAssocID="{769E03AB-F7E5-4F91-B795-1BB5C8CB7EE7}" presName="parentTextBox" presStyleLbl="node1" presStyleIdx="0" presStyleCnt="3"/>
      <dgm:spPr/>
    </dgm:pt>
    <dgm:pt modelId="{D15192E7-F57F-4BA3-A814-04F3506FBEC1}" type="pres">
      <dgm:prSet presAssocID="{5FEC81E2-629D-4CBF-99D7-717BB169B998}" presName="sp" presStyleCnt="0"/>
      <dgm:spPr/>
    </dgm:pt>
    <dgm:pt modelId="{11E35F45-93DB-4A1F-B829-4E39BF4401E8}" type="pres">
      <dgm:prSet presAssocID="{79868A13-1F25-484B-90EF-5273C392ADC3}" presName="arrowAndChildren" presStyleCnt="0"/>
      <dgm:spPr/>
    </dgm:pt>
    <dgm:pt modelId="{7637B203-F710-45B5-84FD-E0718160671E}" type="pres">
      <dgm:prSet presAssocID="{79868A13-1F25-484B-90EF-5273C392ADC3}" presName="parentTextArrow" presStyleLbl="node1" presStyleIdx="1" presStyleCnt="3"/>
      <dgm:spPr/>
    </dgm:pt>
    <dgm:pt modelId="{83A14114-5919-487E-A539-EE1DDF88906D}" type="pres">
      <dgm:prSet presAssocID="{A8B212C4-BC2D-4B5B-9E37-308D0BC3B8C7}" presName="sp" presStyleCnt="0"/>
      <dgm:spPr/>
    </dgm:pt>
    <dgm:pt modelId="{83441CD8-8810-4C10-A893-21CB8629A7B3}" type="pres">
      <dgm:prSet presAssocID="{014BBD32-EA5F-45BC-8A14-0711360D593A}" presName="arrowAndChildren" presStyleCnt="0"/>
      <dgm:spPr/>
    </dgm:pt>
    <dgm:pt modelId="{8E8977A8-0D81-499B-9628-F6BF39F0B25A}" type="pres">
      <dgm:prSet presAssocID="{014BBD32-EA5F-45BC-8A14-0711360D593A}" presName="parentTextArrow" presStyleLbl="node1" presStyleIdx="2" presStyleCnt="3"/>
      <dgm:spPr/>
    </dgm:pt>
  </dgm:ptLst>
  <dgm:cxnLst>
    <dgm:cxn modelId="{97F00008-4F7F-4B9C-8792-7052463DF275}" srcId="{098DE64E-30EA-4DCA-B160-1E7FBBDD9887}" destId="{79868A13-1F25-484B-90EF-5273C392ADC3}" srcOrd="1" destOrd="0" parTransId="{9C651B1E-1083-4AD4-8AC8-71A054C941D8}" sibTransId="{5FEC81E2-629D-4CBF-99D7-717BB169B998}"/>
    <dgm:cxn modelId="{E7CC620A-DE5B-4582-B8A4-0945CCC6DD9E}" type="presOf" srcId="{014BBD32-EA5F-45BC-8A14-0711360D593A}" destId="{8E8977A8-0D81-499B-9628-F6BF39F0B25A}" srcOrd="0" destOrd="0" presId="urn:microsoft.com/office/officeart/2005/8/layout/process4"/>
    <dgm:cxn modelId="{1520D938-3593-4837-8379-156336CC43A0}" type="presOf" srcId="{769E03AB-F7E5-4F91-B795-1BB5C8CB7EE7}" destId="{B4330729-3C65-442A-96EF-B98ED5ED96EE}" srcOrd="0" destOrd="0" presId="urn:microsoft.com/office/officeart/2005/8/layout/process4"/>
    <dgm:cxn modelId="{B697B33F-8DA7-4FA0-9279-F1A31511C99E}" type="presOf" srcId="{79868A13-1F25-484B-90EF-5273C392ADC3}" destId="{7637B203-F710-45B5-84FD-E0718160671E}" srcOrd="0" destOrd="0" presId="urn:microsoft.com/office/officeart/2005/8/layout/process4"/>
    <dgm:cxn modelId="{7765A168-BE25-4F96-8C2F-62BA3B7501AB}" srcId="{098DE64E-30EA-4DCA-B160-1E7FBBDD9887}" destId="{014BBD32-EA5F-45BC-8A14-0711360D593A}" srcOrd="0" destOrd="0" parTransId="{D437A350-3745-4ADB-8041-984B83DB0142}" sibTransId="{A8B212C4-BC2D-4B5B-9E37-308D0BC3B8C7}"/>
    <dgm:cxn modelId="{545315AA-34D2-464F-AC03-3EDEAF820C10}" type="presOf" srcId="{098DE64E-30EA-4DCA-B160-1E7FBBDD9887}" destId="{37791FA7-17E2-4A53-969C-C30B222CF3F8}" srcOrd="0" destOrd="0" presId="urn:microsoft.com/office/officeart/2005/8/layout/process4"/>
    <dgm:cxn modelId="{916BD0AB-4F71-4202-8223-C7B4C6A57AAC}" srcId="{098DE64E-30EA-4DCA-B160-1E7FBBDD9887}" destId="{769E03AB-F7E5-4F91-B795-1BB5C8CB7EE7}" srcOrd="2" destOrd="0" parTransId="{E81FF0B0-16D9-4634-839E-B80EA4B7B6A2}" sibTransId="{540827C2-BBC4-49B3-B655-A217914094CB}"/>
    <dgm:cxn modelId="{8208AA63-7058-4501-9251-34949E580F41}" type="presParOf" srcId="{37791FA7-17E2-4A53-969C-C30B222CF3F8}" destId="{6757D31D-C13C-4A27-B39F-03B57E72A798}" srcOrd="0" destOrd="0" presId="urn:microsoft.com/office/officeart/2005/8/layout/process4"/>
    <dgm:cxn modelId="{DCA634CA-8E3B-43BF-A328-C19C41BF8D1E}" type="presParOf" srcId="{6757D31D-C13C-4A27-B39F-03B57E72A798}" destId="{B4330729-3C65-442A-96EF-B98ED5ED96EE}" srcOrd="0" destOrd="0" presId="urn:microsoft.com/office/officeart/2005/8/layout/process4"/>
    <dgm:cxn modelId="{152805D1-C5F5-4617-8B50-8BF81E7039CE}" type="presParOf" srcId="{37791FA7-17E2-4A53-969C-C30B222CF3F8}" destId="{D15192E7-F57F-4BA3-A814-04F3506FBEC1}" srcOrd="1" destOrd="0" presId="urn:microsoft.com/office/officeart/2005/8/layout/process4"/>
    <dgm:cxn modelId="{D52CA980-9C50-48DC-AFC4-53F336B73587}" type="presParOf" srcId="{37791FA7-17E2-4A53-969C-C30B222CF3F8}" destId="{11E35F45-93DB-4A1F-B829-4E39BF4401E8}" srcOrd="2" destOrd="0" presId="urn:microsoft.com/office/officeart/2005/8/layout/process4"/>
    <dgm:cxn modelId="{4D0D8C6A-6861-4695-9958-5B4852DB9529}" type="presParOf" srcId="{11E35F45-93DB-4A1F-B829-4E39BF4401E8}" destId="{7637B203-F710-45B5-84FD-E0718160671E}" srcOrd="0" destOrd="0" presId="urn:microsoft.com/office/officeart/2005/8/layout/process4"/>
    <dgm:cxn modelId="{8D0418E6-EEDB-4575-99A3-18596BF7CE0E}" type="presParOf" srcId="{37791FA7-17E2-4A53-969C-C30B222CF3F8}" destId="{83A14114-5919-487E-A539-EE1DDF88906D}" srcOrd="3" destOrd="0" presId="urn:microsoft.com/office/officeart/2005/8/layout/process4"/>
    <dgm:cxn modelId="{13BF5F49-CC65-48A8-BB19-7FD7874EDDE1}" type="presParOf" srcId="{37791FA7-17E2-4A53-969C-C30B222CF3F8}" destId="{83441CD8-8810-4C10-A893-21CB8629A7B3}" srcOrd="4" destOrd="0" presId="urn:microsoft.com/office/officeart/2005/8/layout/process4"/>
    <dgm:cxn modelId="{D0AC8E4B-D3AF-4FEF-880C-9643565EEA67}" type="presParOf" srcId="{83441CD8-8810-4C10-A893-21CB8629A7B3}" destId="{8E8977A8-0D81-499B-9628-F6BF39F0B25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30729-3C65-442A-96EF-B98ED5ED96EE}">
      <dsp:nvSpPr>
        <dsp:cNvPr id="0" name=""/>
        <dsp:cNvSpPr/>
      </dsp:nvSpPr>
      <dsp:spPr>
        <a:xfrm>
          <a:off x="0" y="2664316"/>
          <a:ext cx="11720945" cy="8744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This pre-programmed path can then be directly encoded into the robot's control program. </a:t>
          </a:r>
        </a:p>
      </dsp:txBody>
      <dsp:txXfrm>
        <a:off x="0" y="2664316"/>
        <a:ext cx="11720945" cy="874488"/>
      </dsp:txXfrm>
    </dsp:sp>
    <dsp:sp modelId="{7637B203-F710-45B5-84FD-E0718160671E}">
      <dsp:nvSpPr>
        <dsp:cNvPr id="0" name=""/>
        <dsp:cNvSpPr/>
      </dsp:nvSpPr>
      <dsp:spPr>
        <a:xfrm rot="10800000">
          <a:off x="0" y="1332470"/>
          <a:ext cx="11720945" cy="134496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Because the environment and object locations are known beforehand, the robot's path can be pre-programmed, eliminating the need for real-time pathfinding. </a:t>
          </a:r>
        </a:p>
      </dsp:txBody>
      <dsp:txXfrm rot="10800000">
        <a:off x="0" y="1332470"/>
        <a:ext cx="11720945" cy="873916"/>
      </dsp:txXfrm>
    </dsp:sp>
    <dsp:sp modelId="{8E8977A8-0D81-499B-9628-F6BF39F0B25A}">
      <dsp:nvSpPr>
        <dsp:cNvPr id="0" name=""/>
        <dsp:cNvSpPr/>
      </dsp:nvSpPr>
      <dsp:spPr>
        <a:xfrm rot="10800000">
          <a:off x="0" y="625"/>
          <a:ext cx="11720945" cy="134496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Since the arena layout is predefined and static, we can leverage this knowledge to simplify the robot's control system. Path planning algorithms like Dijkstra's or A* are not essential in this scenario.  </a:t>
          </a:r>
        </a:p>
      </dsp:txBody>
      <dsp:txXfrm rot="10800000">
        <a:off x="0" y="625"/>
        <a:ext cx="11720945" cy="8739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70BE-3795-D2AB-37B9-2A5E3755CB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4AC924-230F-7F35-EE90-94462F156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8C5669-035D-E83C-68E1-5457E6FEFB23}"/>
              </a:ext>
            </a:extLst>
          </p:cNvPr>
          <p:cNvSpPr>
            <a:spLocks noGrp="1"/>
          </p:cNvSpPr>
          <p:nvPr>
            <p:ph type="dt" sz="half" idx="10"/>
          </p:nvPr>
        </p:nvSpPr>
        <p:spPr/>
        <p:txBody>
          <a:bodyPr/>
          <a:lstStyle/>
          <a:p>
            <a:fld id="{ED6BA96E-E427-4C98-B597-638798538335}" type="datetimeFigureOut">
              <a:rPr lang="en-US" smtClean="0"/>
              <a:t>3/23/2024</a:t>
            </a:fld>
            <a:endParaRPr lang="en-US"/>
          </a:p>
        </p:txBody>
      </p:sp>
      <p:sp>
        <p:nvSpPr>
          <p:cNvPr id="5" name="Footer Placeholder 4">
            <a:extLst>
              <a:ext uri="{FF2B5EF4-FFF2-40B4-BE49-F238E27FC236}">
                <a16:creationId xmlns:a16="http://schemas.microsoft.com/office/drawing/2014/main" id="{5290D7E3-8DAF-DAED-C6E8-2BECCDAFA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E2C54-0EE2-56EA-EB93-3AA9D8F07112}"/>
              </a:ext>
            </a:extLst>
          </p:cNvPr>
          <p:cNvSpPr>
            <a:spLocks noGrp="1"/>
          </p:cNvSpPr>
          <p:nvPr>
            <p:ph type="sldNum" sz="quarter" idx="12"/>
          </p:nvPr>
        </p:nvSpPr>
        <p:spPr/>
        <p:txBody>
          <a:bodyPr/>
          <a:lstStyle/>
          <a:p>
            <a:fld id="{66EBF4FB-CFFF-4CF9-BA13-44479EFFF41B}" type="slidenum">
              <a:rPr lang="en-US" smtClean="0"/>
              <a:t>‹#›</a:t>
            </a:fld>
            <a:endParaRPr lang="en-US"/>
          </a:p>
        </p:txBody>
      </p:sp>
    </p:spTree>
    <p:extLst>
      <p:ext uri="{BB962C8B-B14F-4D97-AF65-F5344CB8AC3E}">
        <p14:creationId xmlns:p14="http://schemas.microsoft.com/office/powerpoint/2010/main" val="2498187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3A12-4F68-E180-E43E-CD1DC48988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1B61A-D122-B5B2-7A5F-1A600B98E3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333AB7-F135-1372-6EF9-DF58B961A58F}"/>
              </a:ext>
            </a:extLst>
          </p:cNvPr>
          <p:cNvSpPr>
            <a:spLocks noGrp="1"/>
          </p:cNvSpPr>
          <p:nvPr>
            <p:ph type="dt" sz="half" idx="10"/>
          </p:nvPr>
        </p:nvSpPr>
        <p:spPr/>
        <p:txBody>
          <a:bodyPr/>
          <a:lstStyle/>
          <a:p>
            <a:fld id="{ED6BA96E-E427-4C98-B597-638798538335}" type="datetimeFigureOut">
              <a:rPr lang="en-US" smtClean="0"/>
              <a:t>3/23/2024</a:t>
            </a:fld>
            <a:endParaRPr lang="en-US"/>
          </a:p>
        </p:txBody>
      </p:sp>
      <p:sp>
        <p:nvSpPr>
          <p:cNvPr id="5" name="Footer Placeholder 4">
            <a:extLst>
              <a:ext uri="{FF2B5EF4-FFF2-40B4-BE49-F238E27FC236}">
                <a16:creationId xmlns:a16="http://schemas.microsoft.com/office/drawing/2014/main" id="{DFD09560-816A-9759-41D3-E1672CE9B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BF5-7963-65FF-B5E6-4416A5052F70}"/>
              </a:ext>
            </a:extLst>
          </p:cNvPr>
          <p:cNvSpPr>
            <a:spLocks noGrp="1"/>
          </p:cNvSpPr>
          <p:nvPr>
            <p:ph type="sldNum" sz="quarter" idx="12"/>
          </p:nvPr>
        </p:nvSpPr>
        <p:spPr/>
        <p:txBody>
          <a:bodyPr/>
          <a:lstStyle/>
          <a:p>
            <a:fld id="{66EBF4FB-CFFF-4CF9-BA13-44479EFFF41B}" type="slidenum">
              <a:rPr lang="en-US" smtClean="0"/>
              <a:t>‹#›</a:t>
            </a:fld>
            <a:endParaRPr lang="en-US"/>
          </a:p>
        </p:txBody>
      </p:sp>
    </p:spTree>
    <p:extLst>
      <p:ext uri="{BB962C8B-B14F-4D97-AF65-F5344CB8AC3E}">
        <p14:creationId xmlns:p14="http://schemas.microsoft.com/office/powerpoint/2010/main" val="317027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49BEB8-D231-6122-316F-A8A0AAE856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A3F18C-1D12-66C0-30ED-1F389E020E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D8A464-646C-9648-866E-74237143DB42}"/>
              </a:ext>
            </a:extLst>
          </p:cNvPr>
          <p:cNvSpPr>
            <a:spLocks noGrp="1"/>
          </p:cNvSpPr>
          <p:nvPr>
            <p:ph type="dt" sz="half" idx="10"/>
          </p:nvPr>
        </p:nvSpPr>
        <p:spPr/>
        <p:txBody>
          <a:bodyPr/>
          <a:lstStyle/>
          <a:p>
            <a:fld id="{ED6BA96E-E427-4C98-B597-638798538335}" type="datetimeFigureOut">
              <a:rPr lang="en-US" smtClean="0"/>
              <a:t>3/23/2024</a:t>
            </a:fld>
            <a:endParaRPr lang="en-US"/>
          </a:p>
        </p:txBody>
      </p:sp>
      <p:sp>
        <p:nvSpPr>
          <p:cNvPr id="5" name="Footer Placeholder 4">
            <a:extLst>
              <a:ext uri="{FF2B5EF4-FFF2-40B4-BE49-F238E27FC236}">
                <a16:creationId xmlns:a16="http://schemas.microsoft.com/office/drawing/2014/main" id="{67EFA915-4C21-72FE-1C34-3A517E3AD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4581A-A35C-0965-ED1B-EE4E522E5226}"/>
              </a:ext>
            </a:extLst>
          </p:cNvPr>
          <p:cNvSpPr>
            <a:spLocks noGrp="1"/>
          </p:cNvSpPr>
          <p:nvPr>
            <p:ph type="sldNum" sz="quarter" idx="12"/>
          </p:nvPr>
        </p:nvSpPr>
        <p:spPr/>
        <p:txBody>
          <a:bodyPr/>
          <a:lstStyle/>
          <a:p>
            <a:fld id="{66EBF4FB-CFFF-4CF9-BA13-44479EFFF41B}" type="slidenum">
              <a:rPr lang="en-US" smtClean="0"/>
              <a:t>‹#›</a:t>
            </a:fld>
            <a:endParaRPr lang="en-US"/>
          </a:p>
        </p:txBody>
      </p:sp>
    </p:spTree>
    <p:extLst>
      <p:ext uri="{BB962C8B-B14F-4D97-AF65-F5344CB8AC3E}">
        <p14:creationId xmlns:p14="http://schemas.microsoft.com/office/powerpoint/2010/main" val="380325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85B8-1638-7672-72E3-C203A7C55F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83E476-7949-508A-764B-D6D245CB4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C8291-08D2-7711-4F04-B5AB025D4E8E}"/>
              </a:ext>
            </a:extLst>
          </p:cNvPr>
          <p:cNvSpPr>
            <a:spLocks noGrp="1"/>
          </p:cNvSpPr>
          <p:nvPr>
            <p:ph type="dt" sz="half" idx="10"/>
          </p:nvPr>
        </p:nvSpPr>
        <p:spPr/>
        <p:txBody>
          <a:bodyPr/>
          <a:lstStyle/>
          <a:p>
            <a:fld id="{ED6BA96E-E427-4C98-B597-638798538335}" type="datetimeFigureOut">
              <a:rPr lang="en-US" smtClean="0"/>
              <a:t>3/23/2024</a:t>
            </a:fld>
            <a:endParaRPr lang="en-US"/>
          </a:p>
        </p:txBody>
      </p:sp>
      <p:sp>
        <p:nvSpPr>
          <p:cNvPr id="5" name="Footer Placeholder 4">
            <a:extLst>
              <a:ext uri="{FF2B5EF4-FFF2-40B4-BE49-F238E27FC236}">
                <a16:creationId xmlns:a16="http://schemas.microsoft.com/office/drawing/2014/main" id="{2A7F5D11-71A2-6DDF-FA8C-ADAA2F72C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707B2-5774-88BF-B757-CA9C0BF54852}"/>
              </a:ext>
            </a:extLst>
          </p:cNvPr>
          <p:cNvSpPr>
            <a:spLocks noGrp="1"/>
          </p:cNvSpPr>
          <p:nvPr>
            <p:ph type="sldNum" sz="quarter" idx="12"/>
          </p:nvPr>
        </p:nvSpPr>
        <p:spPr/>
        <p:txBody>
          <a:bodyPr/>
          <a:lstStyle/>
          <a:p>
            <a:fld id="{66EBF4FB-CFFF-4CF9-BA13-44479EFFF41B}" type="slidenum">
              <a:rPr lang="en-US" smtClean="0"/>
              <a:t>‹#›</a:t>
            </a:fld>
            <a:endParaRPr lang="en-US"/>
          </a:p>
        </p:txBody>
      </p:sp>
    </p:spTree>
    <p:extLst>
      <p:ext uri="{BB962C8B-B14F-4D97-AF65-F5344CB8AC3E}">
        <p14:creationId xmlns:p14="http://schemas.microsoft.com/office/powerpoint/2010/main" val="254536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4BD-8BCF-4643-9B54-EB75AFEB0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E61427-879C-7AC3-6883-33A42130CB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6C47A-5108-6C7E-6699-C6DCD4F17B36}"/>
              </a:ext>
            </a:extLst>
          </p:cNvPr>
          <p:cNvSpPr>
            <a:spLocks noGrp="1"/>
          </p:cNvSpPr>
          <p:nvPr>
            <p:ph type="dt" sz="half" idx="10"/>
          </p:nvPr>
        </p:nvSpPr>
        <p:spPr/>
        <p:txBody>
          <a:bodyPr/>
          <a:lstStyle/>
          <a:p>
            <a:fld id="{ED6BA96E-E427-4C98-B597-638798538335}" type="datetimeFigureOut">
              <a:rPr lang="en-US" smtClean="0"/>
              <a:t>3/23/2024</a:t>
            </a:fld>
            <a:endParaRPr lang="en-US"/>
          </a:p>
        </p:txBody>
      </p:sp>
      <p:sp>
        <p:nvSpPr>
          <p:cNvPr id="5" name="Footer Placeholder 4">
            <a:extLst>
              <a:ext uri="{FF2B5EF4-FFF2-40B4-BE49-F238E27FC236}">
                <a16:creationId xmlns:a16="http://schemas.microsoft.com/office/drawing/2014/main" id="{3F9D8467-2496-BAF8-94C3-3BD8F1D34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C6F5A-A82C-8377-910A-8135B1028988}"/>
              </a:ext>
            </a:extLst>
          </p:cNvPr>
          <p:cNvSpPr>
            <a:spLocks noGrp="1"/>
          </p:cNvSpPr>
          <p:nvPr>
            <p:ph type="sldNum" sz="quarter" idx="12"/>
          </p:nvPr>
        </p:nvSpPr>
        <p:spPr/>
        <p:txBody>
          <a:bodyPr/>
          <a:lstStyle/>
          <a:p>
            <a:fld id="{66EBF4FB-CFFF-4CF9-BA13-44479EFFF41B}" type="slidenum">
              <a:rPr lang="en-US" smtClean="0"/>
              <a:t>‹#›</a:t>
            </a:fld>
            <a:endParaRPr lang="en-US"/>
          </a:p>
        </p:txBody>
      </p:sp>
    </p:spTree>
    <p:extLst>
      <p:ext uri="{BB962C8B-B14F-4D97-AF65-F5344CB8AC3E}">
        <p14:creationId xmlns:p14="http://schemas.microsoft.com/office/powerpoint/2010/main" val="1524346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421E-544B-3FA9-E703-111DF6492E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1BDE4-D335-D766-6367-6C7E23A553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44EBB8-77EC-CE5B-7EEB-8B4DF2BECF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D544D5-ADD7-4AF6-CDC7-C9385ECBA69E}"/>
              </a:ext>
            </a:extLst>
          </p:cNvPr>
          <p:cNvSpPr>
            <a:spLocks noGrp="1"/>
          </p:cNvSpPr>
          <p:nvPr>
            <p:ph type="dt" sz="half" idx="10"/>
          </p:nvPr>
        </p:nvSpPr>
        <p:spPr/>
        <p:txBody>
          <a:bodyPr/>
          <a:lstStyle/>
          <a:p>
            <a:fld id="{ED6BA96E-E427-4C98-B597-638798538335}" type="datetimeFigureOut">
              <a:rPr lang="en-US" smtClean="0"/>
              <a:t>3/23/2024</a:t>
            </a:fld>
            <a:endParaRPr lang="en-US"/>
          </a:p>
        </p:txBody>
      </p:sp>
      <p:sp>
        <p:nvSpPr>
          <p:cNvPr id="6" name="Footer Placeholder 5">
            <a:extLst>
              <a:ext uri="{FF2B5EF4-FFF2-40B4-BE49-F238E27FC236}">
                <a16:creationId xmlns:a16="http://schemas.microsoft.com/office/drawing/2014/main" id="{CF27A405-D6D5-A520-DE8C-1F3BD63FFC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DA2C3-74E7-7A89-EB54-F997805A3E42}"/>
              </a:ext>
            </a:extLst>
          </p:cNvPr>
          <p:cNvSpPr>
            <a:spLocks noGrp="1"/>
          </p:cNvSpPr>
          <p:nvPr>
            <p:ph type="sldNum" sz="quarter" idx="12"/>
          </p:nvPr>
        </p:nvSpPr>
        <p:spPr/>
        <p:txBody>
          <a:bodyPr/>
          <a:lstStyle/>
          <a:p>
            <a:fld id="{66EBF4FB-CFFF-4CF9-BA13-44479EFFF41B}" type="slidenum">
              <a:rPr lang="en-US" smtClean="0"/>
              <a:t>‹#›</a:t>
            </a:fld>
            <a:endParaRPr lang="en-US"/>
          </a:p>
        </p:txBody>
      </p:sp>
    </p:spTree>
    <p:extLst>
      <p:ext uri="{BB962C8B-B14F-4D97-AF65-F5344CB8AC3E}">
        <p14:creationId xmlns:p14="http://schemas.microsoft.com/office/powerpoint/2010/main" val="55635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C330-AF5F-42CD-436F-13FC4BAE87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7DC5C1-2073-647A-6194-29EC44C54A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2E790B-A479-9079-8C96-7A25F21F30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926A26-9CA0-36BD-0817-1E171A03F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5F8455-E2C3-1498-54D3-CB17A2D49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C4F6BA-4555-2CE5-F51B-FB7B3C113028}"/>
              </a:ext>
            </a:extLst>
          </p:cNvPr>
          <p:cNvSpPr>
            <a:spLocks noGrp="1"/>
          </p:cNvSpPr>
          <p:nvPr>
            <p:ph type="dt" sz="half" idx="10"/>
          </p:nvPr>
        </p:nvSpPr>
        <p:spPr/>
        <p:txBody>
          <a:bodyPr/>
          <a:lstStyle/>
          <a:p>
            <a:fld id="{ED6BA96E-E427-4C98-B597-638798538335}" type="datetimeFigureOut">
              <a:rPr lang="en-US" smtClean="0"/>
              <a:t>3/23/2024</a:t>
            </a:fld>
            <a:endParaRPr lang="en-US"/>
          </a:p>
        </p:txBody>
      </p:sp>
      <p:sp>
        <p:nvSpPr>
          <p:cNvPr id="8" name="Footer Placeholder 7">
            <a:extLst>
              <a:ext uri="{FF2B5EF4-FFF2-40B4-BE49-F238E27FC236}">
                <a16:creationId xmlns:a16="http://schemas.microsoft.com/office/drawing/2014/main" id="{E1473D6D-A596-EF8C-25EC-D79E91E6E5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85392-DDC9-CC71-FEF5-1E058CDD20B1}"/>
              </a:ext>
            </a:extLst>
          </p:cNvPr>
          <p:cNvSpPr>
            <a:spLocks noGrp="1"/>
          </p:cNvSpPr>
          <p:nvPr>
            <p:ph type="sldNum" sz="quarter" idx="12"/>
          </p:nvPr>
        </p:nvSpPr>
        <p:spPr/>
        <p:txBody>
          <a:bodyPr/>
          <a:lstStyle/>
          <a:p>
            <a:fld id="{66EBF4FB-CFFF-4CF9-BA13-44479EFFF41B}" type="slidenum">
              <a:rPr lang="en-US" smtClean="0"/>
              <a:t>‹#›</a:t>
            </a:fld>
            <a:endParaRPr lang="en-US"/>
          </a:p>
        </p:txBody>
      </p:sp>
    </p:spTree>
    <p:extLst>
      <p:ext uri="{BB962C8B-B14F-4D97-AF65-F5344CB8AC3E}">
        <p14:creationId xmlns:p14="http://schemas.microsoft.com/office/powerpoint/2010/main" val="18518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75F6-5797-01C1-7FAA-28DB95DD8A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E203FE-E85F-B228-6500-977606C42679}"/>
              </a:ext>
            </a:extLst>
          </p:cNvPr>
          <p:cNvSpPr>
            <a:spLocks noGrp="1"/>
          </p:cNvSpPr>
          <p:nvPr>
            <p:ph type="dt" sz="half" idx="10"/>
          </p:nvPr>
        </p:nvSpPr>
        <p:spPr/>
        <p:txBody>
          <a:bodyPr/>
          <a:lstStyle/>
          <a:p>
            <a:fld id="{ED6BA96E-E427-4C98-B597-638798538335}" type="datetimeFigureOut">
              <a:rPr lang="en-US" smtClean="0"/>
              <a:t>3/23/2024</a:t>
            </a:fld>
            <a:endParaRPr lang="en-US"/>
          </a:p>
        </p:txBody>
      </p:sp>
      <p:sp>
        <p:nvSpPr>
          <p:cNvPr id="4" name="Footer Placeholder 3">
            <a:extLst>
              <a:ext uri="{FF2B5EF4-FFF2-40B4-BE49-F238E27FC236}">
                <a16:creationId xmlns:a16="http://schemas.microsoft.com/office/drawing/2014/main" id="{7A98F0A1-82FA-90FA-C73F-A1696F0405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1E9BDA-D2BE-50F6-A76C-E948B8DD3299}"/>
              </a:ext>
            </a:extLst>
          </p:cNvPr>
          <p:cNvSpPr>
            <a:spLocks noGrp="1"/>
          </p:cNvSpPr>
          <p:nvPr>
            <p:ph type="sldNum" sz="quarter" idx="12"/>
          </p:nvPr>
        </p:nvSpPr>
        <p:spPr/>
        <p:txBody>
          <a:bodyPr/>
          <a:lstStyle/>
          <a:p>
            <a:fld id="{66EBF4FB-CFFF-4CF9-BA13-44479EFFF41B}" type="slidenum">
              <a:rPr lang="en-US" smtClean="0"/>
              <a:t>‹#›</a:t>
            </a:fld>
            <a:endParaRPr lang="en-US"/>
          </a:p>
        </p:txBody>
      </p:sp>
    </p:spTree>
    <p:extLst>
      <p:ext uri="{BB962C8B-B14F-4D97-AF65-F5344CB8AC3E}">
        <p14:creationId xmlns:p14="http://schemas.microsoft.com/office/powerpoint/2010/main" val="218418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22F3C8-215C-886B-752E-8CFBAF8E807B}"/>
              </a:ext>
            </a:extLst>
          </p:cNvPr>
          <p:cNvSpPr>
            <a:spLocks noGrp="1"/>
          </p:cNvSpPr>
          <p:nvPr>
            <p:ph type="dt" sz="half" idx="10"/>
          </p:nvPr>
        </p:nvSpPr>
        <p:spPr/>
        <p:txBody>
          <a:bodyPr/>
          <a:lstStyle/>
          <a:p>
            <a:fld id="{ED6BA96E-E427-4C98-B597-638798538335}" type="datetimeFigureOut">
              <a:rPr lang="en-US" smtClean="0"/>
              <a:t>3/23/2024</a:t>
            </a:fld>
            <a:endParaRPr lang="en-US"/>
          </a:p>
        </p:txBody>
      </p:sp>
      <p:sp>
        <p:nvSpPr>
          <p:cNvPr id="3" name="Footer Placeholder 2">
            <a:extLst>
              <a:ext uri="{FF2B5EF4-FFF2-40B4-BE49-F238E27FC236}">
                <a16:creationId xmlns:a16="http://schemas.microsoft.com/office/drawing/2014/main" id="{CC9F5648-8B94-A637-D9E1-B0A759F80C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CDE15A-55F1-3C2E-0881-24DCB9A8CA3C}"/>
              </a:ext>
            </a:extLst>
          </p:cNvPr>
          <p:cNvSpPr>
            <a:spLocks noGrp="1"/>
          </p:cNvSpPr>
          <p:nvPr>
            <p:ph type="sldNum" sz="quarter" idx="12"/>
          </p:nvPr>
        </p:nvSpPr>
        <p:spPr/>
        <p:txBody>
          <a:bodyPr/>
          <a:lstStyle/>
          <a:p>
            <a:fld id="{66EBF4FB-CFFF-4CF9-BA13-44479EFFF41B}" type="slidenum">
              <a:rPr lang="en-US" smtClean="0"/>
              <a:t>‹#›</a:t>
            </a:fld>
            <a:endParaRPr lang="en-US"/>
          </a:p>
        </p:txBody>
      </p:sp>
    </p:spTree>
    <p:extLst>
      <p:ext uri="{BB962C8B-B14F-4D97-AF65-F5344CB8AC3E}">
        <p14:creationId xmlns:p14="http://schemas.microsoft.com/office/powerpoint/2010/main" val="305212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54FDE-7ADC-F35C-638F-14E39A480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7C738F-9025-563F-7D0A-06831A6C0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346B83-D534-2DF3-0F8D-5F9E268DC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3DB42-5D21-E67D-D5B6-8DFED795F478}"/>
              </a:ext>
            </a:extLst>
          </p:cNvPr>
          <p:cNvSpPr>
            <a:spLocks noGrp="1"/>
          </p:cNvSpPr>
          <p:nvPr>
            <p:ph type="dt" sz="half" idx="10"/>
          </p:nvPr>
        </p:nvSpPr>
        <p:spPr/>
        <p:txBody>
          <a:bodyPr/>
          <a:lstStyle/>
          <a:p>
            <a:fld id="{ED6BA96E-E427-4C98-B597-638798538335}" type="datetimeFigureOut">
              <a:rPr lang="en-US" smtClean="0"/>
              <a:t>3/23/2024</a:t>
            </a:fld>
            <a:endParaRPr lang="en-US"/>
          </a:p>
        </p:txBody>
      </p:sp>
      <p:sp>
        <p:nvSpPr>
          <p:cNvPr id="6" name="Footer Placeholder 5">
            <a:extLst>
              <a:ext uri="{FF2B5EF4-FFF2-40B4-BE49-F238E27FC236}">
                <a16:creationId xmlns:a16="http://schemas.microsoft.com/office/drawing/2014/main" id="{66214570-5F19-C6A5-937E-817D02F495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BE2B9-A2D4-929A-9B4C-FD9BC78FA183}"/>
              </a:ext>
            </a:extLst>
          </p:cNvPr>
          <p:cNvSpPr>
            <a:spLocks noGrp="1"/>
          </p:cNvSpPr>
          <p:nvPr>
            <p:ph type="sldNum" sz="quarter" idx="12"/>
          </p:nvPr>
        </p:nvSpPr>
        <p:spPr/>
        <p:txBody>
          <a:bodyPr/>
          <a:lstStyle/>
          <a:p>
            <a:fld id="{66EBF4FB-CFFF-4CF9-BA13-44479EFFF41B}" type="slidenum">
              <a:rPr lang="en-US" smtClean="0"/>
              <a:t>‹#›</a:t>
            </a:fld>
            <a:endParaRPr lang="en-US"/>
          </a:p>
        </p:txBody>
      </p:sp>
    </p:spTree>
    <p:extLst>
      <p:ext uri="{BB962C8B-B14F-4D97-AF65-F5344CB8AC3E}">
        <p14:creationId xmlns:p14="http://schemas.microsoft.com/office/powerpoint/2010/main" val="71449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2656-72E4-DC84-9D28-10B75B59E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B2584A-F518-366D-F6E1-A03B68807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A35F3E-B863-F1B4-D5C4-AB6086C3A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677714-87B0-F3A7-D83D-FDDC17E927C9}"/>
              </a:ext>
            </a:extLst>
          </p:cNvPr>
          <p:cNvSpPr>
            <a:spLocks noGrp="1"/>
          </p:cNvSpPr>
          <p:nvPr>
            <p:ph type="dt" sz="half" idx="10"/>
          </p:nvPr>
        </p:nvSpPr>
        <p:spPr/>
        <p:txBody>
          <a:bodyPr/>
          <a:lstStyle/>
          <a:p>
            <a:fld id="{ED6BA96E-E427-4C98-B597-638798538335}" type="datetimeFigureOut">
              <a:rPr lang="en-US" smtClean="0"/>
              <a:t>3/23/2024</a:t>
            </a:fld>
            <a:endParaRPr lang="en-US"/>
          </a:p>
        </p:txBody>
      </p:sp>
      <p:sp>
        <p:nvSpPr>
          <p:cNvPr id="6" name="Footer Placeholder 5">
            <a:extLst>
              <a:ext uri="{FF2B5EF4-FFF2-40B4-BE49-F238E27FC236}">
                <a16:creationId xmlns:a16="http://schemas.microsoft.com/office/drawing/2014/main" id="{A01F54F3-E73D-A6C7-13CD-99248F6126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8CE5-F9B0-1DAE-4D40-7D0C3BA2B1EB}"/>
              </a:ext>
            </a:extLst>
          </p:cNvPr>
          <p:cNvSpPr>
            <a:spLocks noGrp="1"/>
          </p:cNvSpPr>
          <p:nvPr>
            <p:ph type="sldNum" sz="quarter" idx="12"/>
          </p:nvPr>
        </p:nvSpPr>
        <p:spPr/>
        <p:txBody>
          <a:bodyPr/>
          <a:lstStyle/>
          <a:p>
            <a:fld id="{66EBF4FB-CFFF-4CF9-BA13-44479EFFF41B}" type="slidenum">
              <a:rPr lang="en-US" smtClean="0"/>
              <a:t>‹#›</a:t>
            </a:fld>
            <a:endParaRPr lang="en-US"/>
          </a:p>
        </p:txBody>
      </p:sp>
    </p:spTree>
    <p:extLst>
      <p:ext uri="{BB962C8B-B14F-4D97-AF65-F5344CB8AC3E}">
        <p14:creationId xmlns:p14="http://schemas.microsoft.com/office/powerpoint/2010/main" val="1141453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B2328-7468-9116-4926-36BE4BD5D2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0EA4EE-D006-65ED-944E-1292D728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E153C-B807-2A9A-028A-15A667A5E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BA96E-E427-4C98-B597-638798538335}" type="datetimeFigureOut">
              <a:rPr lang="en-US" smtClean="0"/>
              <a:t>3/23/2024</a:t>
            </a:fld>
            <a:endParaRPr lang="en-US"/>
          </a:p>
        </p:txBody>
      </p:sp>
      <p:sp>
        <p:nvSpPr>
          <p:cNvPr id="5" name="Footer Placeholder 4">
            <a:extLst>
              <a:ext uri="{FF2B5EF4-FFF2-40B4-BE49-F238E27FC236}">
                <a16:creationId xmlns:a16="http://schemas.microsoft.com/office/drawing/2014/main" id="{79A8F9DE-562E-9EF6-1B4F-9F013C7FA3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970620-F541-D567-4408-0C85A9DFC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BF4FB-CFFF-4CF9-BA13-44479EFFF41B}" type="slidenum">
              <a:rPr lang="en-US" smtClean="0"/>
              <a:t>‹#›</a:t>
            </a:fld>
            <a:endParaRPr lang="en-US"/>
          </a:p>
        </p:txBody>
      </p:sp>
    </p:spTree>
    <p:extLst>
      <p:ext uri="{BB962C8B-B14F-4D97-AF65-F5344CB8AC3E}">
        <p14:creationId xmlns:p14="http://schemas.microsoft.com/office/powerpoint/2010/main" val="1978796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B65E8-ABDC-1347-DF40-04CEAC42B50D}"/>
              </a:ext>
            </a:extLst>
          </p:cNvPr>
          <p:cNvSpPr>
            <a:spLocks noGrp="1"/>
          </p:cNvSpPr>
          <p:nvPr>
            <p:ph type="ctrTitle"/>
          </p:nvPr>
        </p:nvSpPr>
        <p:spPr>
          <a:xfrm>
            <a:off x="643468" y="643467"/>
            <a:ext cx="4620584" cy="4567137"/>
          </a:xfrm>
        </p:spPr>
        <p:txBody>
          <a:bodyPr>
            <a:normAutofit/>
          </a:bodyPr>
          <a:lstStyle/>
          <a:p>
            <a:pPr algn="l"/>
            <a:r>
              <a:rPr lang="en-US" sz="4400"/>
              <a:t>India Skills 24 (State Track 2)</a:t>
            </a:r>
            <a:endParaRPr lang="en-IO" sz="4400"/>
          </a:p>
        </p:txBody>
      </p:sp>
      <p:sp>
        <p:nvSpPr>
          <p:cNvPr id="3" name="Subtitle 2">
            <a:extLst>
              <a:ext uri="{FF2B5EF4-FFF2-40B4-BE49-F238E27FC236}">
                <a16:creationId xmlns:a16="http://schemas.microsoft.com/office/drawing/2014/main" id="{269AAC83-6145-B395-9E4C-E6D9EA480BB1}"/>
              </a:ext>
            </a:extLst>
          </p:cNvPr>
          <p:cNvSpPr>
            <a:spLocks noGrp="1"/>
          </p:cNvSpPr>
          <p:nvPr>
            <p:ph type="subTitle" idx="1"/>
          </p:nvPr>
        </p:nvSpPr>
        <p:spPr>
          <a:xfrm>
            <a:off x="643467" y="5277684"/>
            <a:ext cx="4620584" cy="775494"/>
          </a:xfrm>
        </p:spPr>
        <p:txBody>
          <a:bodyPr>
            <a:normAutofit/>
          </a:bodyPr>
          <a:lstStyle/>
          <a:p>
            <a:pPr marL="342900" indent="-342900" algn="l">
              <a:buFontTx/>
              <a:buChar char="-"/>
            </a:pPr>
            <a:r>
              <a:rPr lang="en-US" sz="1700"/>
              <a:t>Dhruva Shaw [LPU, Jalandhar]</a:t>
            </a:r>
          </a:p>
          <a:p>
            <a:pPr marL="342900" indent="-342900" algn="l">
              <a:buFontTx/>
              <a:buChar char="-"/>
            </a:pPr>
            <a:r>
              <a:rPr lang="en-US" sz="1700"/>
              <a:t>Abhishek [</a:t>
            </a:r>
            <a:r>
              <a:rPr lang="en-US" sz="1700" err="1"/>
              <a:t>Nirvan</a:t>
            </a:r>
            <a:r>
              <a:rPr lang="en-US" sz="1700"/>
              <a:t> Roopam Modern School]</a:t>
            </a:r>
            <a:endParaRPr lang="en-IO" sz="1700"/>
          </a:p>
        </p:txBody>
      </p:sp>
      <p:pic>
        <p:nvPicPr>
          <p:cNvPr id="5" name="Picture 4" descr="A blue and purple dots&#10;&#10;Description automatically generated">
            <a:extLst>
              <a:ext uri="{FF2B5EF4-FFF2-40B4-BE49-F238E27FC236}">
                <a16:creationId xmlns:a16="http://schemas.microsoft.com/office/drawing/2014/main" id="{20CAFF61-5E93-B16E-B46C-D2B43D431AC3}"/>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814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uter&#10;&#10;Description automatically generated">
            <a:extLst>
              <a:ext uri="{FF2B5EF4-FFF2-40B4-BE49-F238E27FC236}">
                <a16:creationId xmlns:a16="http://schemas.microsoft.com/office/drawing/2014/main" id="{9762A11D-9D4F-4D5B-57BF-A1628AC85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815" y="0"/>
            <a:ext cx="9682370" cy="6858000"/>
          </a:xfrm>
          <a:prstGeom prst="rect">
            <a:avLst/>
          </a:prstGeom>
        </p:spPr>
      </p:pic>
    </p:spTree>
    <p:extLst>
      <p:ext uri="{BB962C8B-B14F-4D97-AF65-F5344CB8AC3E}">
        <p14:creationId xmlns:p14="http://schemas.microsoft.com/office/powerpoint/2010/main" val="3653960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1029-CA89-BCA3-6D4C-9D5A603AB722}"/>
              </a:ext>
            </a:extLst>
          </p:cNvPr>
          <p:cNvSpPr>
            <a:spLocks noGrp="1"/>
          </p:cNvSpPr>
          <p:nvPr>
            <p:ph type="title"/>
          </p:nvPr>
        </p:nvSpPr>
        <p:spPr/>
        <p:txBody>
          <a:bodyPr>
            <a:normAutofit/>
          </a:bodyPr>
          <a:lstStyle/>
          <a:p>
            <a:pPr algn="ctr"/>
            <a:r>
              <a:rPr lang="en-US" sz="6600" dirty="0"/>
              <a:t>Path Planning </a:t>
            </a:r>
            <a:endParaRPr lang="en-IO" sz="6600" dirty="0"/>
          </a:p>
        </p:txBody>
      </p:sp>
      <p:graphicFrame>
        <p:nvGraphicFramePr>
          <p:cNvPr id="5" name="TextBox 2">
            <a:extLst>
              <a:ext uri="{FF2B5EF4-FFF2-40B4-BE49-F238E27FC236}">
                <a16:creationId xmlns:a16="http://schemas.microsoft.com/office/drawing/2014/main" id="{7712DCF0-F6B1-22CE-756F-0342E67E39D6}"/>
              </a:ext>
            </a:extLst>
          </p:cNvPr>
          <p:cNvGraphicFramePr/>
          <p:nvPr/>
        </p:nvGraphicFramePr>
        <p:xfrm>
          <a:off x="249382" y="1690688"/>
          <a:ext cx="11720945" cy="3539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657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D1029-CA89-BCA3-6D4C-9D5A603AB722}"/>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Mobility Management</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8EDDE2CC-6762-92B3-1234-9508A2D249DB}"/>
              </a:ext>
            </a:extLst>
          </p:cNvPr>
          <p:cNvSpPr txBox="1"/>
          <p:nvPr/>
        </p:nvSpPr>
        <p:spPr>
          <a:xfrm>
            <a:off x="838200" y="1825625"/>
            <a:ext cx="5558489"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a:t>Given the static and predetermined arena layout, we can optimize the robot's control system. Two primary control approaches are well-suited for this scenario: PID (Proportional-Integral-Derivative) and PI (Proportional-Integral) controllers. The optimal choice depends on the task at hand and time constraints. </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For time-sensitive tasks, PID control might be less favorable due to the initial tuning process required to find optimal constant values.  However, PI control offers a simpler and faster implementation. </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To simplify the control algorithm further, we can leverage the known environment.  Since we can track the robot's position through encoder ticks, resetting these ticks after each turn allows for a more manageable control strategy.</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235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D1029-CA89-BCA3-6D4C-9D5A603AB722}"/>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Object Management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8EDDE2CC-6762-92B3-1234-9508A2D249D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t>Infrared (IR) Sensor: This sensor, positioned at the front of the chassis, will be activated upon reaching designated ball detection zones.  It will be primarily responsible for identifying balls within the environment. </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Ultrasonic Distance Sensor: This sensor plays a crucial role in obstacle avoidance. It not only detects the presence of walls but also provides an approximate distance measurement. This information allows the robot to maintain a central position within the designated path.</a:t>
            </a:r>
          </a:p>
        </p:txBody>
      </p:sp>
    </p:spTree>
    <p:extLst>
      <p:ext uri="{BB962C8B-B14F-4D97-AF65-F5344CB8AC3E}">
        <p14:creationId xmlns:p14="http://schemas.microsoft.com/office/powerpoint/2010/main" val="99599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ED1029-CA89-BCA3-6D4C-9D5A603AB72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Overall Task Analysis/Execution Strategy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8EDDE2CC-6762-92B3-1234-9508A2D249DB}"/>
              </a:ext>
            </a:extLst>
          </p:cNvPr>
          <p:cNvSpPr txBox="1"/>
          <p:nvPr/>
        </p:nvSpPr>
        <p:spPr>
          <a:xfrm>
            <a:off x="838200" y="1825625"/>
            <a:ext cx="10515600"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u="sng"/>
              <a:t>Leveraging a Known Arena for Efficient Control</a:t>
            </a:r>
            <a:r>
              <a:rPr lang="en-US"/>
              <a:t>: Since the arena layout is predefined and static, we can exploit this knowledge to simplify the robot's control strategy. This approach streamlines the execution process and reduces complexity. </a:t>
            </a:r>
          </a:p>
          <a:p>
            <a:pPr marL="285750" indent="-228600">
              <a:lnSpc>
                <a:spcPct val="90000"/>
              </a:lnSpc>
              <a:spcAft>
                <a:spcPts val="600"/>
              </a:spcAft>
              <a:buFont typeface="Arial" panose="020B0604020202020204" pitchFamily="34" charset="0"/>
              <a:buChar char="•"/>
            </a:pPr>
            <a:r>
              <a:rPr lang="en-US" u="sng"/>
              <a:t>Simplifying Control with Encoder Ticks</a:t>
            </a:r>
            <a:r>
              <a:rPr lang="en-US"/>
              <a:t>: To further simplify the control algorithm, we utilize encoder ticks from the robot's two motors. Given the known environment, resetting these ticks after each turn allows for a more manageable control system.  Since high precision isn't crucial in this scenario, using only two encoders is sufficient. </a:t>
            </a:r>
          </a:p>
          <a:p>
            <a:pPr marL="285750" indent="-228600">
              <a:lnSpc>
                <a:spcPct val="90000"/>
              </a:lnSpc>
              <a:spcAft>
                <a:spcPts val="600"/>
              </a:spcAft>
              <a:buFont typeface="Arial" panose="020B0604020202020204" pitchFamily="34" charset="0"/>
              <a:buChar char="•"/>
            </a:pPr>
            <a:r>
              <a:rPr lang="en-US" u="sng"/>
              <a:t>Ultrasonic Sensor for Safe Navigation:</a:t>
            </a:r>
            <a:r>
              <a:rPr lang="en-US"/>
              <a:t> For safe navigation within the arena, the robot employs an ultrasonic distance sensor.  This sensor not only detects the presence of walls but also provides an approximate distance measurement. This real-time information allows the robot to maintain a central position within the designated path. </a:t>
            </a:r>
          </a:p>
          <a:p>
            <a:pPr marL="285750" indent="-228600">
              <a:lnSpc>
                <a:spcPct val="90000"/>
              </a:lnSpc>
              <a:spcAft>
                <a:spcPts val="600"/>
              </a:spcAft>
              <a:buFont typeface="Arial" panose="020B0604020202020204" pitchFamily="34" charset="0"/>
              <a:buChar char="•"/>
            </a:pPr>
            <a:r>
              <a:rPr lang="en-US" u="sng"/>
              <a:t>Optional: Advanced Sensor Fusion (Depending on Task): </a:t>
            </a:r>
            <a:r>
              <a:rPr lang="en-US"/>
              <a:t>While not essential for all tasks, the robot can be equipped with an MPU6050 sensor combining an accelerometer and gyroscope.  When fused with the Madgwick's AHRS algorithm, this sensor can provide data on the robot's roll, pitch, and yaw.  However, it's important to note that raw sensor data from this source can accumulate errors over time, and its usefulness depends on the specific task requirements.</a:t>
            </a:r>
          </a:p>
        </p:txBody>
      </p:sp>
    </p:spTree>
    <p:extLst>
      <p:ext uri="{BB962C8B-B14F-4D97-AF65-F5344CB8AC3E}">
        <p14:creationId xmlns:p14="http://schemas.microsoft.com/office/powerpoint/2010/main" val="3432325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9F7F7D-7C6B-2A20-6724-646619995A3F}"/>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3600" kern="1200" dirty="0">
                <a:solidFill>
                  <a:schemeClr val="tx1"/>
                </a:solidFill>
                <a:latin typeface="+mj-lt"/>
                <a:ea typeface="+mj-ea"/>
                <a:cs typeface="+mj-cs"/>
              </a:rPr>
              <a:t>Code Analysis/Execution Strategy</a:t>
            </a: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99ECC76E-D4BF-87E5-5532-40398D901FA7}"/>
              </a:ext>
            </a:extLst>
          </p:cNvPr>
          <p:cNvPicPr>
            <a:picLocks noChangeAspect="1"/>
          </p:cNvPicPr>
          <p:nvPr/>
        </p:nvPicPr>
        <p:blipFill rotWithShape="1">
          <a:blip r:embed="rId2"/>
          <a:srcRect r="27088" b="20236"/>
          <a:stretch/>
        </p:blipFill>
        <p:spPr>
          <a:xfrm>
            <a:off x="744534" y="511293"/>
            <a:ext cx="4694676"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 Placeholder 3">
            <a:extLst>
              <a:ext uri="{FF2B5EF4-FFF2-40B4-BE49-F238E27FC236}">
                <a16:creationId xmlns:a16="http://schemas.microsoft.com/office/drawing/2014/main" id="{E229E8E3-D619-5CB5-3A7C-68C0592ED29D}"/>
              </a:ext>
            </a:extLst>
          </p:cNvPr>
          <p:cNvSpPr>
            <a:spLocks noGrp="1"/>
          </p:cNvSpPr>
          <p:nvPr>
            <p:ph type="body" sz="half" idx="2"/>
          </p:nvPr>
        </p:nvSpPr>
        <p:spPr>
          <a:xfrm>
            <a:off x="5894962" y="1805056"/>
            <a:ext cx="5458838" cy="4192520"/>
          </a:xfrm>
        </p:spPr>
        <p:txBody>
          <a:bodyPr vert="horz" lIns="91440" tIns="45720" rIns="91440" bIns="45720" rtlCol="0">
            <a:noAutofit/>
          </a:bodyPr>
          <a:lstStyle/>
          <a:p>
            <a:pPr indent="-228600">
              <a:buFont typeface="Arial" panose="020B0604020202020204" pitchFamily="34" charset="0"/>
              <a:buChar char="•"/>
            </a:pPr>
            <a:r>
              <a:rPr lang="en-US" sz="1400" dirty="0"/>
              <a:t>Modular Code Structure for Enhanced Maintainability </a:t>
            </a:r>
          </a:p>
          <a:p>
            <a:pPr indent="-228600">
              <a:buFont typeface="Arial" panose="020B0604020202020204" pitchFamily="34" charset="0"/>
              <a:buChar char="•"/>
            </a:pPr>
            <a:r>
              <a:rPr lang="en-US" sz="1400" dirty="0"/>
              <a:t>To promote code clarity, maintainability, and reusability, we adopted a modular approach using Arduino's code abstraction strategy. This strategy involves: </a:t>
            </a:r>
          </a:p>
          <a:p>
            <a:pPr indent="-228600">
              <a:buFont typeface="Arial" panose="020B0604020202020204" pitchFamily="34" charset="0"/>
              <a:buChar char="•"/>
            </a:pPr>
            <a:r>
              <a:rPr lang="en-US" sz="1400" dirty="0"/>
              <a:t>Function Separation: Individual functionalities are encapsulated within separate functions, enhancing code readability and reducing redundancy. </a:t>
            </a:r>
          </a:p>
          <a:p>
            <a:pPr indent="-228600">
              <a:buFont typeface="Arial" panose="020B0604020202020204" pitchFamily="34" charset="0"/>
              <a:buChar char="•"/>
            </a:pPr>
            <a:r>
              <a:rPr lang="en-US" sz="1400" dirty="0"/>
              <a:t>Organized Files: These functions are further organized into dedicated files, promoting better code structure and easier navigation.</a:t>
            </a:r>
          </a:p>
          <a:p>
            <a:pPr indent="-228600">
              <a:buFont typeface="Arial" panose="020B0604020202020204" pitchFamily="34" charset="0"/>
              <a:buChar char="•"/>
            </a:pPr>
            <a:r>
              <a:rPr lang="en-US" sz="1400" dirty="0"/>
              <a:t> API for Sensor Data: A dedicated Application Programming Interface (API) houses all the necessary functions for sensor data pre-processing and retrieval. This centralizes sensor data management and simplifies access in the main program. </a:t>
            </a:r>
          </a:p>
          <a:p>
            <a:pPr indent="-228600">
              <a:buFont typeface="Arial" panose="020B0604020202020204" pitchFamily="34" charset="0"/>
              <a:buChar char="•"/>
            </a:pPr>
            <a:r>
              <a:rPr lang="en-US" sz="1400" dirty="0"/>
              <a:t>Main File Integration: The API is then seamlessly integrated into the main program file, ensuring essential functionalities are readily available when needed. </a:t>
            </a:r>
          </a:p>
          <a:p>
            <a:pPr indent="-228600">
              <a:buFont typeface="Arial" panose="020B0604020202020204" pitchFamily="34" charset="0"/>
              <a:buChar char="•"/>
            </a:pPr>
            <a:r>
              <a:rPr lang="en-US" sz="1400" dirty="0" err="1"/>
              <a:t>PlatformIO</a:t>
            </a:r>
            <a:r>
              <a:rPr lang="en-US" sz="1400" dirty="0"/>
              <a:t> Development Environment: </a:t>
            </a:r>
            <a:r>
              <a:rPr lang="en-US" sz="1400" dirty="0" err="1"/>
              <a:t>PlatformIO</a:t>
            </a:r>
            <a:r>
              <a:rPr lang="en-US" sz="1400" dirty="0"/>
              <a:t>, an extension for Visual Studio Code, provided the development environment for writing and managing the code. This streamlined the development process and offered additional functionalities.</a:t>
            </a:r>
          </a:p>
        </p:txBody>
      </p:sp>
    </p:spTree>
    <p:extLst>
      <p:ext uri="{BB962C8B-B14F-4D97-AF65-F5344CB8AC3E}">
        <p14:creationId xmlns:p14="http://schemas.microsoft.com/office/powerpoint/2010/main" val="120947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B7B95-BB60-9084-0491-F33AF1CB0A9D}"/>
              </a:ext>
            </a:extLst>
          </p:cNvPr>
          <p:cNvSpPr>
            <a:spLocks noGrp="1"/>
          </p:cNvSpPr>
          <p:nvPr>
            <p:ph type="ctrTitle"/>
          </p:nvPr>
        </p:nvSpPr>
        <p:spPr>
          <a:xfrm>
            <a:off x="970908" y="1220919"/>
            <a:ext cx="5425781" cy="2387600"/>
          </a:xfrm>
        </p:spPr>
        <p:txBody>
          <a:bodyPr>
            <a:normAutofit/>
          </a:bodyPr>
          <a:lstStyle/>
          <a:p>
            <a:pPr algn="l"/>
            <a:r>
              <a:rPr lang="en-US" dirty="0"/>
              <a:t>Thank You</a:t>
            </a:r>
            <a:endParaRPr lang="en-IO" dirty="0"/>
          </a:p>
        </p:txBody>
      </p:sp>
      <p:sp>
        <p:nvSpPr>
          <p:cNvPr id="3" name="Subtitle 2">
            <a:extLst>
              <a:ext uri="{FF2B5EF4-FFF2-40B4-BE49-F238E27FC236}">
                <a16:creationId xmlns:a16="http://schemas.microsoft.com/office/drawing/2014/main" id="{B25551DF-DF3F-AA75-EAE6-E0EC2980DF12}"/>
              </a:ext>
            </a:extLst>
          </p:cNvPr>
          <p:cNvSpPr>
            <a:spLocks noGrp="1"/>
          </p:cNvSpPr>
          <p:nvPr>
            <p:ph type="subTitle" idx="1"/>
          </p:nvPr>
        </p:nvSpPr>
        <p:spPr>
          <a:xfrm>
            <a:off x="970908" y="3700594"/>
            <a:ext cx="5425781" cy="1655762"/>
          </a:xfrm>
        </p:spPr>
        <p:txBody>
          <a:bodyPr>
            <a:normAutofit/>
          </a:bodyPr>
          <a:lstStyle/>
          <a:p>
            <a:pPr algn="l"/>
            <a:r>
              <a:rPr lang="en-US" dirty="0"/>
              <a:t>We up for the Q/A session</a:t>
            </a:r>
            <a:endParaRPr lang="en-IO"/>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96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732</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India Skills 24 (State Track 2)</vt:lpstr>
      <vt:lpstr>PowerPoint Presentation</vt:lpstr>
      <vt:lpstr>Path Planning </vt:lpstr>
      <vt:lpstr>Mobility Management</vt:lpstr>
      <vt:lpstr>Object Management</vt:lpstr>
      <vt:lpstr>Overall Task Analysis/Execution Strategy</vt:lpstr>
      <vt:lpstr>Code Analysis/Execution Strategy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Dhruva Shaw</cp:lastModifiedBy>
  <cp:revision>6</cp:revision>
  <dcterms:created xsi:type="dcterms:W3CDTF">2024-03-22T11:09:32Z</dcterms:created>
  <dcterms:modified xsi:type="dcterms:W3CDTF">2024-03-23T01:39:53Z</dcterms:modified>
</cp:coreProperties>
</file>