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4"/>
    <p:sldMasterId id="2147483714" r:id="rId5"/>
    <p:sldMasterId id="214748371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Lato"/>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LatoBlack-boldItalic.fntdata"/><Relationship Id="rId21" Type="http://schemas.openxmlformats.org/officeDocument/2006/relationships/font" Target="fonts/Lato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Lato-regular.fntdata"/><Relationship Id="rId16" Type="http://schemas.openxmlformats.org/officeDocument/2006/relationships/slide" Target="slides/slide9.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6cae41bc0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56cae41bc0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6cae41bc0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56cae41bc0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56cae41bc0_2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156cae41bc0_2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56cae41bc0_2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156cae41bc0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56cae41bc0_2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56cae41bc0_2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6cae41bc0_2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156cae41bc0_2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56cae41bc0_2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56cae41bc0_2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56cae41bc0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156cae41bc0_2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56cae41bc0_2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156cae41bc0_2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55" name="Google Shape;55;p1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6" name="Google Shape;56;p1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7" name="Google Shape;57;p1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60" name="Google Shape;60;p15"/>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62" name="Google Shape;62;p15"/>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65" name="Shape 65"/>
        <p:cNvGrpSpPr/>
        <p:nvPr/>
      </p:nvGrpSpPr>
      <p:grpSpPr>
        <a:xfrm>
          <a:off x="0" y="0"/>
          <a:ext cx="0" cy="0"/>
          <a:chOff x="0" y="0"/>
          <a:chExt cx="0" cy="0"/>
        </a:xfrm>
      </p:grpSpPr>
      <p:pic>
        <p:nvPicPr>
          <p:cNvPr id="66" name="Google Shape;66;p17"/>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67" name="Shape 67"/>
        <p:cNvGrpSpPr/>
        <p:nvPr/>
      </p:nvGrpSpPr>
      <p:grpSpPr>
        <a:xfrm>
          <a:off x="0" y="0"/>
          <a:ext cx="0" cy="0"/>
          <a:chOff x="0" y="0"/>
          <a:chExt cx="0" cy="0"/>
        </a:xfrm>
      </p:grpSpPr>
      <p:pic>
        <p:nvPicPr>
          <p:cNvPr id="68" name="Google Shape;68;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69" name="Google Shape;69;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0" name="Google Shape;70;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71" name="Google Shape;71;p18"/>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2" name="Google Shape;72;p18"/>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3" name="Google Shape;73;p18"/>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74" name="Shape 74"/>
        <p:cNvGrpSpPr/>
        <p:nvPr/>
      </p:nvGrpSpPr>
      <p:grpSpPr>
        <a:xfrm>
          <a:off x="0" y="0"/>
          <a:ext cx="0" cy="0"/>
          <a:chOff x="0" y="0"/>
          <a:chExt cx="0" cy="0"/>
        </a:xfrm>
      </p:grpSpPr>
      <p:pic>
        <p:nvPicPr>
          <p:cNvPr id="75" name="Google Shape;75;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6" name="Google Shape;76;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7" name="Google Shape;77;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78" name="Google Shape;78;p19"/>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9" name="Google Shape;79;p19"/>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80" name="Google Shape;80;p19"/>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81" name="Shape 81"/>
        <p:cNvGrpSpPr/>
        <p:nvPr/>
      </p:nvGrpSpPr>
      <p:grpSpPr>
        <a:xfrm>
          <a:off x="0" y="0"/>
          <a:ext cx="0" cy="0"/>
          <a:chOff x="0" y="0"/>
          <a:chExt cx="0" cy="0"/>
        </a:xfrm>
      </p:grpSpPr>
      <p:sp>
        <p:nvSpPr>
          <p:cNvPr id="82" name="Google Shape;82;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83" name="Google Shape;83;p20"/>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84" name="Google Shape;84;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5" name="Google Shape;85;p20"/>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86" name="Google Shape;86;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88" name="Google Shape;88;p20"/>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89" name="Google Shape;89;p20"/>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90" name="Shape 90"/>
        <p:cNvGrpSpPr/>
        <p:nvPr/>
      </p:nvGrpSpPr>
      <p:grpSpPr>
        <a:xfrm>
          <a:off x="0" y="0"/>
          <a:ext cx="0" cy="0"/>
          <a:chOff x="0" y="0"/>
          <a:chExt cx="0" cy="0"/>
        </a:xfrm>
      </p:grpSpPr>
      <p:sp>
        <p:nvSpPr>
          <p:cNvPr id="91" name="Google Shape;91;p2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2" name="Google Shape;92;p21"/>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93" name="Google Shape;93;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4" name="Google Shape;94;p21"/>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95" name="Google Shape;95;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6" name="Google Shape;96;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97" name="Google Shape;97;p21"/>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98" name="Google Shape;98;p21"/>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99" name="Google Shape;99;p21"/>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100" name="Google Shape;100;p21"/>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101" name="Shape 101"/>
        <p:cNvGrpSpPr/>
        <p:nvPr/>
      </p:nvGrpSpPr>
      <p:grpSpPr>
        <a:xfrm>
          <a:off x="0" y="0"/>
          <a:ext cx="0" cy="0"/>
          <a:chOff x="0" y="0"/>
          <a:chExt cx="0" cy="0"/>
        </a:xfrm>
      </p:grpSpPr>
      <p:sp>
        <p:nvSpPr>
          <p:cNvPr id="102" name="Google Shape;102;p22"/>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103" name="Google Shape;103;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4" name="Google Shape;104;p22"/>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05" name="Google Shape;105;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6" name="Google Shape;106;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7" name="Google Shape;107;p22"/>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108" name="Google Shape;108;p22"/>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109" name="Google Shape;109;p22"/>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10" name="Google Shape;110;p22"/>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111" name="Google Shape;111;p22"/>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112" name="Google Shape;112;p22"/>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13" name="Google Shape;113;p22"/>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114" name="Shape 114"/>
        <p:cNvGrpSpPr/>
        <p:nvPr/>
      </p:nvGrpSpPr>
      <p:grpSpPr>
        <a:xfrm>
          <a:off x="0" y="0"/>
          <a:ext cx="0" cy="0"/>
          <a:chOff x="0" y="0"/>
          <a:chExt cx="0" cy="0"/>
        </a:xfrm>
      </p:grpSpPr>
      <p:sp>
        <p:nvSpPr>
          <p:cNvPr id="115" name="Google Shape;115;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16" name="Google Shape;116;p23"/>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17" name="Google Shape;117;p23"/>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18" name="Google Shape;118;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9" name="Google Shape;119;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0" name="Google Shape;120;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121" name="Shape 121"/>
        <p:cNvGrpSpPr/>
        <p:nvPr/>
      </p:nvGrpSpPr>
      <p:grpSpPr>
        <a:xfrm>
          <a:off x="0" y="0"/>
          <a:ext cx="0" cy="0"/>
          <a:chOff x="0" y="0"/>
          <a:chExt cx="0" cy="0"/>
        </a:xfrm>
      </p:grpSpPr>
      <p:sp>
        <p:nvSpPr>
          <p:cNvPr id="122" name="Google Shape;122;p2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23" name="Google Shape;123;p24"/>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124" name="Google Shape;124;p24"/>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25" name="Google Shape;125;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6" name="Google Shape;126;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7" name="Google Shape;127;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128" name="Shape 128"/>
        <p:cNvGrpSpPr/>
        <p:nvPr/>
      </p:nvGrpSpPr>
      <p:grpSpPr>
        <a:xfrm>
          <a:off x="0" y="0"/>
          <a:ext cx="0" cy="0"/>
          <a:chOff x="0" y="0"/>
          <a:chExt cx="0" cy="0"/>
        </a:xfrm>
      </p:grpSpPr>
      <p:sp>
        <p:nvSpPr>
          <p:cNvPr id="129" name="Google Shape;129;p25"/>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30" name="Google Shape;130;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1" name="Google Shape;131;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2" name="Google Shape;132;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133" name="Shape 133"/>
        <p:cNvGrpSpPr/>
        <p:nvPr/>
      </p:nvGrpSpPr>
      <p:grpSpPr>
        <a:xfrm>
          <a:off x="0" y="0"/>
          <a:ext cx="0" cy="0"/>
          <a:chOff x="0" y="0"/>
          <a:chExt cx="0" cy="0"/>
        </a:xfrm>
      </p:grpSpPr>
      <p:sp>
        <p:nvSpPr>
          <p:cNvPr id="134" name="Google Shape;134;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35" name="Google Shape;135;p26"/>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36" name="Google Shape;136;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7" name="Google Shape;137;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8" name="Google Shape;138;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139" name="Shape 139"/>
        <p:cNvGrpSpPr/>
        <p:nvPr/>
      </p:nvGrpSpPr>
      <p:grpSpPr>
        <a:xfrm>
          <a:off x="0" y="0"/>
          <a:ext cx="0" cy="0"/>
          <a:chOff x="0" y="0"/>
          <a:chExt cx="0" cy="0"/>
        </a:xfrm>
      </p:grpSpPr>
      <p:sp>
        <p:nvSpPr>
          <p:cNvPr id="140" name="Google Shape;140;p2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41" name="Google Shape;141;p27"/>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42" name="Google Shape;142;p2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3" name="Google Shape;143;p2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4" name="Google Shape;144;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7" name="Google Shape;147;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48" name="Shape 148"/>
        <p:cNvGrpSpPr/>
        <p:nvPr/>
      </p:nvGrpSpPr>
      <p:grpSpPr>
        <a:xfrm>
          <a:off x="0" y="0"/>
          <a:ext cx="0" cy="0"/>
          <a:chOff x="0" y="0"/>
          <a:chExt cx="0" cy="0"/>
        </a:xfrm>
      </p:grpSpPr>
      <p:sp>
        <p:nvSpPr>
          <p:cNvPr id="149" name="Google Shape;149;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51" name="Google Shape;151;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2" name="Google Shape;152;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3" name="Google Shape;153;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54" name="Google Shape;154;p29"/>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55" name="Shape 155"/>
        <p:cNvGrpSpPr/>
        <p:nvPr/>
      </p:nvGrpSpPr>
      <p:grpSpPr>
        <a:xfrm>
          <a:off x="0" y="0"/>
          <a:ext cx="0" cy="0"/>
          <a:chOff x="0" y="0"/>
          <a:chExt cx="0" cy="0"/>
        </a:xfrm>
      </p:grpSpPr>
      <p:sp>
        <p:nvSpPr>
          <p:cNvPr id="156" name="Google Shape;156;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58" name="Google Shape;158;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9" name="Google Shape;159;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60" name="Google Shape;160;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61" name="Google Shape;161;p30"/>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62" name="Shape 162"/>
        <p:cNvGrpSpPr/>
        <p:nvPr/>
      </p:nvGrpSpPr>
      <p:grpSpPr>
        <a:xfrm>
          <a:off x="0" y="0"/>
          <a:ext cx="0" cy="0"/>
          <a:chOff x="0" y="0"/>
          <a:chExt cx="0" cy="0"/>
        </a:xfrm>
      </p:grpSpPr>
      <p:sp>
        <p:nvSpPr>
          <p:cNvPr id="163" name="Google Shape;163;p31"/>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65" name="Google Shape;165;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66" name="Google Shape;166;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67" name="Google Shape;167;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68" name="Google Shape;168;p31"/>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69" name="Shape 169"/>
        <p:cNvGrpSpPr/>
        <p:nvPr/>
      </p:nvGrpSpPr>
      <p:grpSpPr>
        <a:xfrm>
          <a:off x="0" y="0"/>
          <a:ext cx="0" cy="0"/>
          <a:chOff x="0" y="0"/>
          <a:chExt cx="0" cy="0"/>
        </a:xfrm>
      </p:grpSpPr>
      <p:sp>
        <p:nvSpPr>
          <p:cNvPr id="170" name="Google Shape;170;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72" name="Google Shape;172;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73" name="Google Shape;173;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4" name="Google Shape;174;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75" name="Google Shape;175;p32"/>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76" name="Shape 176"/>
        <p:cNvGrpSpPr/>
        <p:nvPr/>
      </p:nvGrpSpPr>
      <p:grpSpPr>
        <a:xfrm>
          <a:off x="0" y="0"/>
          <a:ext cx="0" cy="0"/>
          <a:chOff x="0" y="0"/>
          <a:chExt cx="0" cy="0"/>
        </a:xfrm>
      </p:grpSpPr>
      <p:pic>
        <p:nvPicPr>
          <p:cNvPr id="177" name="Google Shape;177;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78" name="Google Shape;178;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9" name="Google Shape;179;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0" name="Google Shape;180;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82" name="Google Shape;182;p33"/>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83" name="Shape 183"/>
        <p:cNvGrpSpPr/>
        <p:nvPr/>
      </p:nvGrpSpPr>
      <p:grpSpPr>
        <a:xfrm>
          <a:off x="0" y="0"/>
          <a:ext cx="0" cy="0"/>
          <a:chOff x="0" y="0"/>
          <a:chExt cx="0" cy="0"/>
        </a:xfrm>
      </p:grpSpPr>
      <p:pic>
        <p:nvPicPr>
          <p:cNvPr id="184" name="Google Shape;184;p3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85" name="Google Shape;185;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6" name="Google Shape;186;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7" name="Google Shape;187;p34"/>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4"/>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89" name="Google Shape;189;p34"/>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0" name="Shape 190"/>
        <p:cNvGrpSpPr/>
        <p:nvPr/>
      </p:nvGrpSpPr>
      <p:grpSpPr>
        <a:xfrm>
          <a:off x="0" y="0"/>
          <a:ext cx="0" cy="0"/>
          <a:chOff x="0" y="0"/>
          <a:chExt cx="0" cy="0"/>
        </a:xfrm>
      </p:grpSpPr>
      <p:sp>
        <p:nvSpPr>
          <p:cNvPr id="191" name="Google Shape;191;p35"/>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5"/>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3" name="Google Shape;193;p35"/>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4" name="Google Shape;194;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5" name="Google Shape;195;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96" name="Google Shape;196;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7" name="Shape 197"/>
        <p:cNvGrpSpPr/>
        <p:nvPr/>
      </p:nvGrpSpPr>
      <p:grpSpPr>
        <a:xfrm>
          <a:off x="0" y="0"/>
          <a:ext cx="0" cy="0"/>
          <a:chOff x="0" y="0"/>
          <a:chExt cx="0" cy="0"/>
        </a:xfrm>
      </p:grpSpPr>
      <p:sp>
        <p:nvSpPr>
          <p:cNvPr id="198" name="Google Shape;198;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99" name="Google Shape;199;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0" name="Google Shape;200;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1" name="Google Shape;201;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202" name="Shape 202"/>
        <p:cNvGrpSpPr/>
        <p:nvPr/>
      </p:nvGrpSpPr>
      <p:grpSpPr>
        <a:xfrm>
          <a:off x="0" y="0"/>
          <a:ext cx="0" cy="0"/>
          <a:chOff x="0" y="0"/>
          <a:chExt cx="0" cy="0"/>
        </a:xfrm>
      </p:grpSpPr>
      <p:sp>
        <p:nvSpPr>
          <p:cNvPr id="203" name="Google Shape;203;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204" name="Shape 204"/>
        <p:cNvGrpSpPr/>
        <p:nvPr/>
      </p:nvGrpSpPr>
      <p:grpSpPr>
        <a:xfrm>
          <a:off x="0" y="0"/>
          <a:ext cx="0" cy="0"/>
          <a:chOff x="0" y="0"/>
          <a:chExt cx="0" cy="0"/>
        </a:xfrm>
      </p:grpSpPr>
      <p:sp>
        <p:nvSpPr>
          <p:cNvPr id="205" name="Google Shape;205;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209" name="Shape 209"/>
        <p:cNvGrpSpPr/>
        <p:nvPr/>
      </p:nvGrpSpPr>
      <p:grpSpPr>
        <a:xfrm>
          <a:off x="0" y="0"/>
          <a:ext cx="0" cy="0"/>
          <a:chOff x="0" y="0"/>
          <a:chExt cx="0" cy="0"/>
        </a:xfrm>
      </p:grpSpPr>
      <p:sp>
        <p:nvSpPr>
          <p:cNvPr id="210" name="Google Shape;210;p40"/>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1" name="Google Shape;211;p40"/>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12" name="Google Shape;212;p40"/>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3" name="Shape 213"/>
        <p:cNvGrpSpPr/>
        <p:nvPr/>
      </p:nvGrpSpPr>
      <p:grpSpPr>
        <a:xfrm>
          <a:off x="0" y="0"/>
          <a:ext cx="0" cy="0"/>
          <a:chOff x="0" y="0"/>
          <a:chExt cx="0" cy="0"/>
        </a:xfrm>
      </p:grpSpPr>
      <p:sp>
        <p:nvSpPr>
          <p:cNvPr id="214" name="Google Shape;214;p4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15" name="Google Shape;215;p4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6" name="Google Shape;216;p4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17" name="Google Shape;217;p4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218" name="Shape 218"/>
        <p:cNvGrpSpPr/>
        <p:nvPr/>
      </p:nvGrpSpPr>
      <p:grpSpPr>
        <a:xfrm>
          <a:off x="0" y="0"/>
          <a:ext cx="0" cy="0"/>
          <a:chOff x="0" y="0"/>
          <a:chExt cx="0" cy="0"/>
        </a:xfrm>
      </p:grpSpPr>
      <p:sp>
        <p:nvSpPr>
          <p:cNvPr id="219" name="Google Shape;219;p42"/>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220" name="Shape 220"/>
        <p:cNvGrpSpPr/>
        <p:nvPr/>
      </p:nvGrpSpPr>
      <p:grpSpPr>
        <a:xfrm>
          <a:off x="0" y="0"/>
          <a:ext cx="0" cy="0"/>
          <a:chOff x="0" y="0"/>
          <a:chExt cx="0" cy="0"/>
        </a:xfrm>
      </p:grpSpPr>
      <p:sp>
        <p:nvSpPr>
          <p:cNvPr id="221" name="Google Shape;221;p43"/>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2" name="Google Shape;222;p43"/>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223" name="Shape 223"/>
        <p:cNvGrpSpPr/>
        <p:nvPr/>
      </p:nvGrpSpPr>
      <p:grpSpPr>
        <a:xfrm>
          <a:off x="0" y="0"/>
          <a:ext cx="0" cy="0"/>
          <a:chOff x="0" y="0"/>
          <a:chExt cx="0" cy="0"/>
        </a:xfrm>
      </p:grpSpPr>
      <p:pic>
        <p:nvPicPr>
          <p:cNvPr id="224" name="Google Shape;224;p44"/>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5" name="Shape 225"/>
        <p:cNvGrpSpPr/>
        <p:nvPr/>
      </p:nvGrpSpPr>
      <p:grpSpPr>
        <a:xfrm>
          <a:off x="0" y="0"/>
          <a:ext cx="0" cy="0"/>
          <a:chOff x="0" y="0"/>
          <a:chExt cx="0" cy="0"/>
        </a:xfrm>
      </p:grpSpPr>
      <p:sp>
        <p:nvSpPr>
          <p:cNvPr id="226" name="Google Shape;226;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7" name="Google Shape;227;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8" name="Google Shape;228;p45"/>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29" name="Google Shape;229;p45"/>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0" name="Google Shape;230;p45"/>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1" name="Google Shape;231;p4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32" name="Shape 232"/>
        <p:cNvGrpSpPr/>
        <p:nvPr/>
      </p:nvGrpSpPr>
      <p:grpSpPr>
        <a:xfrm>
          <a:off x="0" y="0"/>
          <a:ext cx="0" cy="0"/>
          <a:chOff x="0" y="0"/>
          <a:chExt cx="0" cy="0"/>
        </a:xfrm>
      </p:grpSpPr>
      <p:sp>
        <p:nvSpPr>
          <p:cNvPr id="233" name="Google Shape;233;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4" name="Google Shape;234;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35" name="Google Shape;235;p46"/>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6" name="Google Shape;236;p46"/>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7" name="Google Shape;237;p46"/>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8" name="Google Shape;238;p46"/>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239" name="Shape 239"/>
        <p:cNvGrpSpPr/>
        <p:nvPr/>
      </p:nvGrpSpPr>
      <p:grpSpPr>
        <a:xfrm>
          <a:off x="0" y="0"/>
          <a:ext cx="0" cy="0"/>
          <a:chOff x="0" y="0"/>
          <a:chExt cx="0" cy="0"/>
        </a:xfrm>
      </p:grpSpPr>
      <p:sp>
        <p:nvSpPr>
          <p:cNvPr id="240" name="Google Shape;240;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1" name="Google Shape;241;p47"/>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42" name="Google Shape;242;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47"/>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44" name="Google Shape;244;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5" name="Google Shape;245;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46" name="Google Shape;246;p47"/>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47" name="Google Shape;247;p47"/>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49" name="Shape 249"/>
        <p:cNvGrpSpPr/>
        <p:nvPr/>
      </p:nvGrpSpPr>
      <p:grpSpPr>
        <a:xfrm>
          <a:off x="0" y="0"/>
          <a:ext cx="0" cy="0"/>
          <a:chOff x="0" y="0"/>
          <a:chExt cx="0" cy="0"/>
        </a:xfrm>
      </p:grpSpPr>
      <p:sp>
        <p:nvSpPr>
          <p:cNvPr id="250" name="Google Shape;250;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1" name="Google Shape;251;p48"/>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52" name="Google Shape;252;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3" name="Google Shape;253;p48"/>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54" name="Google Shape;254;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5" name="Google Shape;255;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56" name="Google Shape;256;p48"/>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57" name="Google Shape;257;p48"/>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58" name="Google Shape;258;p48"/>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59" name="Google Shape;259;p48"/>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0" name="Google Shape;260;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61" name="Shape 261"/>
        <p:cNvGrpSpPr/>
        <p:nvPr/>
      </p:nvGrpSpPr>
      <p:grpSpPr>
        <a:xfrm>
          <a:off x="0" y="0"/>
          <a:ext cx="0" cy="0"/>
          <a:chOff x="0" y="0"/>
          <a:chExt cx="0" cy="0"/>
        </a:xfrm>
      </p:grpSpPr>
      <p:sp>
        <p:nvSpPr>
          <p:cNvPr id="262" name="Google Shape;262;p49"/>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63" name="Google Shape;263;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4" name="Google Shape;264;p49"/>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65" name="Google Shape;265;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6" name="Google Shape;266;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7" name="Google Shape;267;p49"/>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68" name="Google Shape;268;p49"/>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69" name="Google Shape;269;p49"/>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70" name="Google Shape;270;p49"/>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71" name="Google Shape;271;p49"/>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72" name="Google Shape;272;p49"/>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73" name="Google Shape;273;p49"/>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74" name="Google Shape;274;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75" name="Shape 275"/>
        <p:cNvGrpSpPr/>
        <p:nvPr/>
      </p:nvGrpSpPr>
      <p:grpSpPr>
        <a:xfrm>
          <a:off x="0" y="0"/>
          <a:ext cx="0" cy="0"/>
          <a:chOff x="0" y="0"/>
          <a:chExt cx="0" cy="0"/>
        </a:xfrm>
      </p:grpSpPr>
      <p:sp>
        <p:nvSpPr>
          <p:cNvPr id="276" name="Google Shape;276;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7" name="Google Shape;277;p50"/>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78" name="Google Shape;278;p50"/>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79" name="Google Shape;279;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82" name="Google Shape;282;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83" name="Shape 283"/>
        <p:cNvGrpSpPr/>
        <p:nvPr/>
      </p:nvGrpSpPr>
      <p:grpSpPr>
        <a:xfrm>
          <a:off x="0" y="0"/>
          <a:ext cx="0" cy="0"/>
          <a:chOff x="0" y="0"/>
          <a:chExt cx="0" cy="0"/>
        </a:xfrm>
      </p:grpSpPr>
      <p:sp>
        <p:nvSpPr>
          <p:cNvPr id="284" name="Google Shape;284;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85" name="Google Shape;285;p51"/>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86" name="Google Shape;286;p51"/>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87" name="Google Shape;287;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90" name="Google Shape;290;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91" name="Shape 291"/>
        <p:cNvGrpSpPr/>
        <p:nvPr/>
      </p:nvGrpSpPr>
      <p:grpSpPr>
        <a:xfrm>
          <a:off x="0" y="0"/>
          <a:ext cx="0" cy="0"/>
          <a:chOff x="0" y="0"/>
          <a:chExt cx="0" cy="0"/>
        </a:xfrm>
      </p:grpSpPr>
      <p:sp>
        <p:nvSpPr>
          <p:cNvPr id="292" name="Google Shape;292;p52"/>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93" name="Google Shape;293;p5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4" name="Google Shape;294;p5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5" name="Google Shape;295;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96" name="Google Shape;296;p5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97" name="Shape 297"/>
        <p:cNvGrpSpPr/>
        <p:nvPr/>
      </p:nvGrpSpPr>
      <p:grpSpPr>
        <a:xfrm>
          <a:off x="0" y="0"/>
          <a:ext cx="0" cy="0"/>
          <a:chOff x="0" y="0"/>
          <a:chExt cx="0" cy="0"/>
        </a:xfrm>
      </p:grpSpPr>
      <p:sp>
        <p:nvSpPr>
          <p:cNvPr id="298" name="Google Shape;298;p5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99" name="Google Shape;299;p53"/>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300" name="Google Shape;300;p5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1" name="Google Shape;301;p5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2" name="Google Shape;302;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03" name="Google Shape;303;p53"/>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304" name="Shape 304"/>
        <p:cNvGrpSpPr/>
        <p:nvPr/>
      </p:nvGrpSpPr>
      <p:grpSpPr>
        <a:xfrm>
          <a:off x="0" y="0"/>
          <a:ext cx="0" cy="0"/>
          <a:chOff x="0" y="0"/>
          <a:chExt cx="0" cy="0"/>
        </a:xfrm>
      </p:grpSpPr>
      <p:sp>
        <p:nvSpPr>
          <p:cNvPr id="305" name="Google Shape;305;p5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06" name="Google Shape;306;p54"/>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307" name="Google Shape;307;p5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8" name="Google Shape;308;p5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9" name="Google Shape;309;p5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0" name="Google Shape;310;p5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311" name="Shape 311"/>
        <p:cNvGrpSpPr/>
        <p:nvPr/>
      </p:nvGrpSpPr>
      <p:grpSpPr>
        <a:xfrm>
          <a:off x="0" y="0"/>
          <a:ext cx="0" cy="0"/>
          <a:chOff x="0" y="0"/>
          <a:chExt cx="0" cy="0"/>
        </a:xfrm>
      </p:grpSpPr>
      <p:sp>
        <p:nvSpPr>
          <p:cNvPr id="312" name="Google Shape;312;p5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3" name="Google Shape;313;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314" name="Google Shape;314;p5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315" name="Shape 315"/>
        <p:cNvGrpSpPr/>
        <p:nvPr/>
      </p:nvGrpSpPr>
      <p:grpSpPr>
        <a:xfrm>
          <a:off x="0" y="0"/>
          <a:ext cx="0" cy="0"/>
          <a:chOff x="0" y="0"/>
          <a:chExt cx="0" cy="0"/>
        </a:xfrm>
      </p:grpSpPr>
      <p:sp>
        <p:nvSpPr>
          <p:cNvPr id="316" name="Google Shape;316;p5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7" name="Google Shape;317;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18" name="Google Shape;318;p5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319" name="Shape 319"/>
        <p:cNvGrpSpPr/>
        <p:nvPr/>
      </p:nvGrpSpPr>
      <p:grpSpPr>
        <a:xfrm>
          <a:off x="0" y="0"/>
          <a:ext cx="0" cy="0"/>
          <a:chOff x="0" y="0"/>
          <a:chExt cx="0" cy="0"/>
        </a:xfrm>
      </p:grpSpPr>
      <p:pic>
        <p:nvPicPr>
          <p:cNvPr id="320" name="Google Shape;320;p57"/>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321" name="Shape 321"/>
        <p:cNvGrpSpPr/>
        <p:nvPr/>
      </p:nvGrpSpPr>
      <p:grpSpPr>
        <a:xfrm>
          <a:off x="0" y="0"/>
          <a:ext cx="0" cy="0"/>
          <a:chOff x="0" y="0"/>
          <a:chExt cx="0" cy="0"/>
        </a:xfrm>
      </p:grpSpPr>
      <p:sp>
        <p:nvSpPr>
          <p:cNvPr id="322" name="Google Shape;322;p5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324" name="Google Shape;324;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25" name="Google Shape;325;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6" name="Google Shape;326;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27" name="Google Shape;327;p5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328" name="Google Shape;328;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329" name="Shape 329"/>
        <p:cNvGrpSpPr/>
        <p:nvPr/>
      </p:nvGrpSpPr>
      <p:grpSpPr>
        <a:xfrm>
          <a:off x="0" y="0"/>
          <a:ext cx="0" cy="0"/>
          <a:chOff x="0" y="0"/>
          <a:chExt cx="0" cy="0"/>
        </a:xfrm>
      </p:grpSpPr>
      <p:sp>
        <p:nvSpPr>
          <p:cNvPr id="330" name="Google Shape;330;p5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332" name="Google Shape;332;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33" name="Google Shape;333;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34" name="Google Shape;334;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5" name="Google Shape;335;p5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36" name="Google Shape;336;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337" name="Shape 337"/>
        <p:cNvGrpSpPr/>
        <p:nvPr/>
      </p:nvGrpSpPr>
      <p:grpSpPr>
        <a:xfrm>
          <a:off x="0" y="0"/>
          <a:ext cx="0" cy="0"/>
          <a:chOff x="0" y="0"/>
          <a:chExt cx="0" cy="0"/>
        </a:xfrm>
      </p:grpSpPr>
      <p:sp>
        <p:nvSpPr>
          <p:cNvPr id="338" name="Google Shape;338;p6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340" name="Google Shape;340;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41" name="Google Shape;341;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42" name="Google Shape;342;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43" name="Google Shape;343;p6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44" name="Google Shape;344;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45" name="Shape 345"/>
        <p:cNvGrpSpPr/>
        <p:nvPr/>
      </p:nvGrpSpPr>
      <p:grpSpPr>
        <a:xfrm>
          <a:off x="0" y="0"/>
          <a:ext cx="0" cy="0"/>
          <a:chOff x="0" y="0"/>
          <a:chExt cx="0" cy="0"/>
        </a:xfrm>
      </p:grpSpPr>
      <p:pic>
        <p:nvPicPr>
          <p:cNvPr id="346" name="Google Shape;346;p6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47" name="Google Shape;347;p6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48" name="Google Shape;348;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49" name="Google Shape;349;p6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51" name="Google Shape;351;p61"/>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52" name="Google Shape;352;p6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3" name="Shape 353"/>
        <p:cNvGrpSpPr/>
        <p:nvPr/>
      </p:nvGrpSpPr>
      <p:grpSpPr>
        <a:xfrm>
          <a:off x="0" y="0"/>
          <a:ext cx="0" cy="0"/>
          <a:chOff x="0" y="0"/>
          <a:chExt cx="0" cy="0"/>
        </a:xfrm>
      </p:grpSpPr>
      <p:sp>
        <p:nvSpPr>
          <p:cNvPr id="354" name="Google Shape;354;p6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55" name="Google Shape;355;p6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56" name="Google Shape;356;p6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57" name="Google Shape;357;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58" name="Google Shape;358;p6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59" name="Shape 359"/>
        <p:cNvGrpSpPr/>
        <p:nvPr/>
      </p:nvGrpSpPr>
      <p:grpSpPr>
        <a:xfrm>
          <a:off x="0" y="0"/>
          <a:ext cx="0" cy="0"/>
          <a:chOff x="0" y="0"/>
          <a:chExt cx="0" cy="0"/>
        </a:xfrm>
      </p:grpSpPr>
      <p:pic>
        <p:nvPicPr>
          <p:cNvPr id="360" name="Google Shape;360;p6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61" name="Google Shape;361;p6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62" name="Google Shape;362;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63" name="Google Shape;363;p63"/>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64" name="Shape 364"/>
        <p:cNvGrpSpPr/>
        <p:nvPr/>
      </p:nvGrpSpPr>
      <p:grpSpPr>
        <a:xfrm>
          <a:off x="0" y="0"/>
          <a:ext cx="0" cy="0"/>
          <a:chOff x="0" y="0"/>
          <a:chExt cx="0" cy="0"/>
        </a:xfrm>
      </p:grpSpPr>
      <p:sp>
        <p:nvSpPr>
          <p:cNvPr id="365" name="Google Shape;365;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66" name="Google Shape;366;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67" name="Shape 367"/>
        <p:cNvGrpSpPr/>
        <p:nvPr/>
      </p:nvGrpSpPr>
      <p:grpSpPr>
        <a:xfrm>
          <a:off x="0" y="0"/>
          <a:ext cx="0" cy="0"/>
          <a:chOff x="0" y="0"/>
          <a:chExt cx="0" cy="0"/>
        </a:xfrm>
      </p:grpSpPr>
      <p:sp>
        <p:nvSpPr>
          <p:cNvPr id="368" name="Google Shape;368;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69" name="Google Shape;369;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70" name="Shape 370"/>
        <p:cNvGrpSpPr/>
        <p:nvPr/>
      </p:nvGrpSpPr>
      <p:grpSpPr>
        <a:xfrm>
          <a:off x="0" y="0"/>
          <a:ext cx="0" cy="0"/>
          <a:chOff x="0" y="0"/>
          <a:chExt cx="0" cy="0"/>
        </a:xfrm>
      </p:grpSpPr>
      <p:sp>
        <p:nvSpPr>
          <p:cNvPr id="371" name="Google Shape;371;p6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72" name="Google Shape;372;p6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73" name="Shape 373"/>
        <p:cNvGrpSpPr/>
        <p:nvPr/>
      </p:nvGrpSpPr>
      <p:grpSpPr>
        <a:xfrm>
          <a:off x="0" y="0"/>
          <a:ext cx="0" cy="0"/>
          <a:chOff x="0" y="0"/>
          <a:chExt cx="0" cy="0"/>
        </a:xfrm>
      </p:grpSpPr>
      <p:sp>
        <p:nvSpPr>
          <p:cNvPr id="374" name="Google Shape;374;p6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75" name="Google Shape;375;p67"/>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76" name="Shape 376"/>
        <p:cNvGrpSpPr/>
        <p:nvPr/>
      </p:nvGrpSpPr>
      <p:grpSpPr>
        <a:xfrm>
          <a:off x="0" y="0"/>
          <a:ext cx="0" cy="0"/>
          <a:chOff x="0" y="0"/>
          <a:chExt cx="0" cy="0"/>
        </a:xfrm>
      </p:grpSpPr>
      <p:sp>
        <p:nvSpPr>
          <p:cNvPr id="377" name="Google Shape;377;p6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78" name="Google Shape;378;p6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theme" Target="../theme/theme2.xml"/><Relationship Id="rId25" Type="http://schemas.openxmlformats.org/officeDocument/2006/relationships/slideLayout" Target="../slideLayouts/slideLayout3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6.xml"/><Relationship Id="rId22" Type="http://schemas.openxmlformats.org/officeDocument/2006/relationships/slideLayout" Target="../slideLayouts/slideLayout58.xml"/><Relationship Id="rId21" Type="http://schemas.openxmlformats.org/officeDocument/2006/relationships/slideLayout" Target="../slideLayouts/slideLayout57.xml"/><Relationship Id="rId24" Type="http://schemas.openxmlformats.org/officeDocument/2006/relationships/slideLayout" Target="../slideLayouts/slideLayout60.xml"/><Relationship Id="rId23" Type="http://schemas.openxmlformats.org/officeDocument/2006/relationships/slideLayout" Target="../slideLayouts/slideLayout59.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26" Type="http://schemas.openxmlformats.org/officeDocument/2006/relationships/slideLayout" Target="../slideLayouts/slideLayout62.xml"/><Relationship Id="rId25" Type="http://schemas.openxmlformats.org/officeDocument/2006/relationships/slideLayout" Target="../slideLayouts/slideLayout61.xml"/><Relationship Id="rId28" Type="http://schemas.openxmlformats.org/officeDocument/2006/relationships/slideLayout" Target="../slideLayouts/slideLayout64.xml"/><Relationship Id="rId27" Type="http://schemas.openxmlformats.org/officeDocument/2006/relationships/slideLayout" Target="../slideLayouts/slideLayout63.xml"/><Relationship Id="rId5" Type="http://schemas.openxmlformats.org/officeDocument/2006/relationships/slideLayout" Target="../slideLayouts/slideLayout41.xml"/><Relationship Id="rId6" Type="http://schemas.openxmlformats.org/officeDocument/2006/relationships/slideLayout" Target="../slideLayouts/slideLayout42.xml"/><Relationship Id="rId29" Type="http://schemas.openxmlformats.org/officeDocument/2006/relationships/slideLayout" Target="../slideLayouts/slideLayout65.xml"/><Relationship Id="rId7" Type="http://schemas.openxmlformats.org/officeDocument/2006/relationships/slideLayout" Target="../slideLayouts/slideLayout43.xml"/><Relationship Id="rId8" Type="http://schemas.openxmlformats.org/officeDocument/2006/relationships/slideLayout" Target="../slideLayouts/slideLayout44.xml"/><Relationship Id="rId30" Type="http://schemas.openxmlformats.org/officeDocument/2006/relationships/theme" Target="../theme/theme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9" Type="http://schemas.openxmlformats.org/officeDocument/2006/relationships/slideLayout" Target="../slideLayouts/slideLayout55.xml"/><Relationship Id="rId1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8" name="Google Shape;20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github.com/Dhruvagwal/BOB---Cheque-Process-Automation/" TargetMode="External"/><Relationship Id="rId4" Type="http://schemas.openxmlformats.org/officeDocument/2006/relationships/hyperlink" Target="https://github.com/Dhruvagwal/BOB---Cheque-Process-Automation/blob/main/archi.drawio.sv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69"/>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84" name="Google Shape;384;p69"/>
          <p:cNvSpPr txBox="1"/>
          <p:nvPr/>
        </p:nvSpPr>
        <p:spPr>
          <a:xfrm>
            <a:off x="0" y="2161275"/>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Your Team Name : </a:t>
            </a:r>
            <a:r>
              <a:rPr b="1" lang="en" sz="2900">
                <a:solidFill>
                  <a:schemeClr val="lt1"/>
                </a:solidFill>
                <a:latin typeface="Trebuchet MS"/>
                <a:ea typeface="Trebuchet MS"/>
                <a:cs typeface="Trebuchet MS"/>
                <a:sym typeface="Trebuchet MS"/>
              </a:rPr>
              <a:t>GLOGO</a:t>
            </a:r>
            <a:endParaRPr b="1" i="0" sz="2900" u="none" cap="none" strike="noStrike">
              <a:solidFill>
                <a:schemeClr val="lt1"/>
              </a:solidFill>
              <a:latin typeface="Trebuchet MS"/>
              <a:ea typeface="Trebuchet MS"/>
              <a:cs typeface="Trebuchet MS"/>
              <a:sym typeface="Trebuchet MS"/>
            </a:endParaRPr>
          </a:p>
        </p:txBody>
      </p:sp>
      <p:sp>
        <p:nvSpPr>
          <p:cNvPr id="385" name="Google Shape;385;p69"/>
          <p:cNvSpPr txBox="1"/>
          <p:nvPr/>
        </p:nvSpPr>
        <p:spPr>
          <a:xfrm>
            <a:off x="158562" y="2992500"/>
            <a:ext cx="45591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 </a:t>
            </a:r>
            <a:r>
              <a:rPr lang="en" sz="1700">
                <a:solidFill>
                  <a:schemeClr val="lt1"/>
                </a:solidFill>
                <a:latin typeface="Trebuchet MS"/>
                <a:ea typeface="Trebuchet MS"/>
                <a:cs typeface="Trebuchet MS"/>
                <a:sym typeface="Trebuchet MS"/>
              </a:rPr>
              <a:t>we develop solutions</a:t>
            </a:r>
            <a:endParaRPr b="0" i="0" sz="17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a:t>
            </a:r>
            <a:r>
              <a:rPr lang="en" sz="1200">
                <a:solidFill>
                  <a:schemeClr val="lt1"/>
                </a:solidFill>
                <a:latin typeface="Trebuchet MS"/>
                <a:ea typeface="Trebuchet MS"/>
                <a:cs typeface="Trebuchet MS"/>
                <a:sym typeface="Trebuchet MS"/>
              </a:rPr>
              <a:t>15/09/2022</a:t>
            </a:r>
            <a:endParaRPr b="0" i="0" sz="1200" u="none" cap="none" strike="noStrike">
              <a:solidFill>
                <a:schemeClr val="lt1"/>
              </a:solidFill>
              <a:latin typeface="Trebuchet MS"/>
              <a:ea typeface="Trebuchet MS"/>
              <a:cs typeface="Trebuchet MS"/>
              <a:sym typeface="Trebuchet MS"/>
            </a:endParaRPr>
          </a:p>
        </p:txBody>
      </p:sp>
      <p:pic>
        <p:nvPicPr>
          <p:cNvPr id="386" name="Google Shape;386;p69"/>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87" name="Google Shape;387;p69"/>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0"/>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41176"/>
              </a:lnSpc>
              <a:spcBef>
                <a:spcPts val="0"/>
              </a:spcBef>
              <a:spcAft>
                <a:spcPts val="0"/>
              </a:spcAft>
              <a:buNone/>
            </a:pPr>
            <a:r>
              <a:rPr lang="en" sz="1800">
                <a:solidFill>
                  <a:srgbClr val="19171A"/>
                </a:solidFill>
                <a:highlight>
                  <a:srgbClr val="FFFFFF"/>
                </a:highlight>
              </a:rPr>
              <a:t>Automated Cheque Processing</a:t>
            </a:r>
            <a:endParaRPr sz="1800">
              <a:solidFill>
                <a:srgbClr val="19171A"/>
              </a:solidFill>
              <a:highlight>
                <a:srgbClr val="FFFFFF"/>
              </a:highlight>
            </a:endParaRPr>
          </a:p>
          <a:p>
            <a:pPr indent="0" lvl="0" marL="0" rtl="0" algn="l">
              <a:lnSpc>
                <a:spcPct val="100000"/>
              </a:lnSpc>
              <a:spcBef>
                <a:spcPts val="900"/>
              </a:spcBef>
              <a:spcAft>
                <a:spcPts val="0"/>
              </a:spcAft>
              <a:buSzPts val="2800"/>
              <a:buNone/>
            </a:pPr>
            <a:r>
              <a:t/>
            </a:r>
            <a:endParaRPr sz="2000"/>
          </a:p>
        </p:txBody>
      </p:sp>
      <p:sp>
        <p:nvSpPr>
          <p:cNvPr id="393" name="Google Shape;393;p70"/>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600" u="none" cap="none" strike="noStrike">
                <a:solidFill>
                  <a:srgbClr val="222222"/>
                </a:solidFill>
                <a:highlight>
                  <a:srgbClr val="FFFFFF"/>
                </a:highlight>
                <a:latin typeface="Lato"/>
                <a:ea typeface="Lato"/>
                <a:cs typeface="Lato"/>
                <a:sym typeface="Lato"/>
              </a:rPr>
              <a:t>Why did you decide to solve this Problem statement?</a:t>
            </a:r>
            <a:endParaRPr b="1" i="0" sz="16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sz="17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sz="1300">
                <a:solidFill>
                  <a:srgbClr val="222222"/>
                </a:solidFill>
                <a:highlight>
                  <a:srgbClr val="FFFFFF"/>
                </a:highlight>
                <a:latin typeface="Lato"/>
                <a:ea typeface="Lato"/>
                <a:cs typeface="Lato"/>
                <a:sym typeface="Lato"/>
              </a:rPr>
              <a:t>After reading this problem statement, we expanded our investigation and produced facts and statistics.</a:t>
            </a:r>
            <a:endParaRPr sz="13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13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sz="1300">
                <a:solidFill>
                  <a:srgbClr val="222222"/>
                </a:solidFill>
                <a:highlight>
                  <a:srgbClr val="FFFFFF"/>
                </a:highlight>
                <a:latin typeface="Lato"/>
                <a:ea typeface="Lato"/>
                <a:cs typeface="Lato"/>
                <a:sym typeface="Lato"/>
              </a:rPr>
              <a:t>So let's first discuss how important this solution is.</a:t>
            </a:r>
            <a:endParaRPr sz="1300">
              <a:solidFill>
                <a:srgbClr val="222222"/>
              </a:solidFill>
              <a:highlight>
                <a:srgbClr val="FFFFFF"/>
              </a:highlight>
              <a:latin typeface="Lato"/>
              <a:ea typeface="Lato"/>
              <a:cs typeface="Lato"/>
              <a:sym typeface="Lato"/>
            </a:endParaRPr>
          </a:p>
          <a:p>
            <a:pPr indent="-311150" lvl="0" marL="457200" marR="0" rtl="0" algn="l">
              <a:lnSpc>
                <a:spcPct val="100000"/>
              </a:lnSpc>
              <a:spcBef>
                <a:spcPts val="0"/>
              </a:spcBef>
              <a:spcAft>
                <a:spcPts val="0"/>
              </a:spcAft>
              <a:buClr>
                <a:srgbClr val="222222"/>
              </a:buClr>
              <a:buSzPts val="1300"/>
              <a:buFont typeface="Lato"/>
              <a:buChar char="●"/>
            </a:pPr>
            <a:r>
              <a:rPr lang="en" sz="1300">
                <a:solidFill>
                  <a:srgbClr val="222222"/>
                </a:solidFill>
                <a:highlight>
                  <a:srgbClr val="FFFFFF"/>
                </a:highlight>
                <a:latin typeface="Lato"/>
                <a:ea typeface="Lato"/>
                <a:cs typeface="Lato"/>
                <a:sym typeface="Lato"/>
              </a:rPr>
              <a:t>This technique will significantly reduce incidents where checks bounce for unfortunate reasons.</a:t>
            </a:r>
            <a:endParaRPr sz="1300">
              <a:solidFill>
                <a:srgbClr val="222222"/>
              </a:solidFill>
              <a:highlight>
                <a:srgbClr val="FFFFFF"/>
              </a:highlight>
              <a:latin typeface="Lato"/>
              <a:ea typeface="Lato"/>
              <a:cs typeface="Lato"/>
              <a:sym typeface="Lato"/>
            </a:endParaRPr>
          </a:p>
          <a:p>
            <a:pPr indent="-311150" lvl="0" marL="457200" marR="0" rtl="0" algn="l">
              <a:lnSpc>
                <a:spcPct val="100000"/>
              </a:lnSpc>
              <a:spcBef>
                <a:spcPts val="0"/>
              </a:spcBef>
              <a:spcAft>
                <a:spcPts val="0"/>
              </a:spcAft>
              <a:buClr>
                <a:srgbClr val="222222"/>
              </a:buClr>
              <a:buSzPts val="1300"/>
              <a:buFont typeface="Lato"/>
              <a:buChar char="●"/>
            </a:pPr>
            <a:r>
              <a:rPr lang="en" sz="1300">
                <a:solidFill>
                  <a:srgbClr val="222222"/>
                </a:solidFill>
                <a:highlight>
                  <a:srgbClr val="FFFFFF"/>
                </a:highlight>
                <a:latin typeface="Lato"/>
                <a:ea typeface="Lato"/>
                <a:cs typeface="Lato"/>
                <a:sym typeface="Lato"/>
              </a:rPr>
              <a:t>automation will accelerate the process to a very considerable extent.</a:t>
            </a:r>
            <a:endParaRPr sz="1300">
              <a:solidFill>
                <a:srgbClr val="222222"/>
              </a:solidFill>
              <a:highlight>
                <a:srgbClr val="FFFFFF"/>
              </a:highlight>
              <a:latin typeface="Lato"/>
              <a:ea typeface="Lato"/>
              <a:cs typeface="Lato"/>
              <a:sym typeface="Lato"/>
            </a:endParaRPr>
          </a:p>
          <a:p>
            <a:pPr indent="-311150" lvl="0" marL="457200" marR="0" rtl="0" algn="l">
              <a:lnSpc>
                <a:spcPct val="100000"/>
              </a:lnSpc>
              <a:spcBef>
                <a:spcPts val="0"/>
              </a:spcBef>
              <a:spcAft>
                <a:spcPts val="0"/>
              </a:spcAft>
              <a:buClr>
                <a:srgbClr val="222222"/>
              </a:buClr>
              <a:buSzPts val="1300"/>
              <a:buFont typeface="Lato"/>
              <a:buChar char="●"/>
            </a:pPr>
            <a:r>
              <a:rPr lang="en" sz="1300">
                <a:solidFill>
                  <a:srgbClr val="222222"/>
                </a:solidFill>
                <a:highlight>
                  <a:srgbClr val="FFFFFF"/>
                </a:highlight>
                <a:latin typeface="Lato"/>
                <a:ea typeface="Lato"/>
                <a:cs typeface="Lato"/>
                <a:sym typeface="Lato"/>
              </a:rPr>
              <a:t>an extremely stable synchronisation between the human and the machine to optimise output with a minimal number of clicks.</a:t>
            </a:r>
            <a:endParaRPr sz="13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13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Interest</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As CSE students, We are always ready to accept such a challenging task.Another important factor to choose this problem statement is that we have already worked on projects which can be used in this project such  as corner edge detection model ,ocr and signature pattern recognition.</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1"/>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99" name="Google Shape;399;p71"/>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Which user advertiser segment would be early adopter of your product &amp; why?</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1" lang="en">
                <a:solidFill>
                  <a:srgbClr val="222222"/>
                </a:solidFill>
                <a:highlight>
                  <a:srgbClr val="FFFFFF"/>
                </a:highlight>
                <a:latin typeface="Lato"/>
                <a:ea typeface="Lato"/>
                <a:cs typeface="Lato"/>
                <a:sym typeface="Lato"/>
              </a:rPr>
              <a:t>Bank Employees  - </a:t>
            </a:r>
            <a:r>
              <a:rPr lang="en">
                <a:solidFill>
                  <a:srgbClr val="222222"/>
                </a:solidFill>
                <a:highlight>
                  <a:srgbClr val="FFFFFF"/>
                </a:highlight>
                <a:latin typeface="Lato"/>
                <a:ea typeface="Lato"/>
                <a:cs typeface="Lato"/>
                <a:sym typeface="Lato"/>
              </a:rPr>
              <a:t>They finds </a:t>
            </a:r>
            <a:r>
              <a:rPr lang="en">
                <a:solidFill>
                  <a:srgbClr val="222222"/>
                </a:solidFill>
                <a:highlight>
                  <a:srgbClr val="FFFFFF"/>
                </a:highlight>
                <a:latin typeface="Lato"/>
                <a:ea typeface="Lato"/>
                <a:cs typeface="Lato"/>
                <a:sym typeface="Lato"/>
              </a:rPr>
              <a:t>difficulty</a:t>
            </a:r>
            <a:r>
              <a:rPr lang="en">
                <a:solidFill>
                  <a:srgbClr val="222222"/>
                </a:solidFill>
                <a:highlight>
                  <a:srgbClr val="FFFFFF"/>
                </a:highlight>
                <a:latin typeface="Lato"/>
                <a:ea typeface="Lato"/>
                <a:cs typeface="Lato"/>
                <a:sym typeface="Lato"/>
              </a:rPr>
              <a:t> to process every check and it’s very hard to understand every </a:t>
            </a:r>
            <a:r>
              <a:rPr lang="en">
                <a:solidFill>
                  <a:srgbClr val="222222"/>
                </a:solidFill>
                <a:highlight>
                  <a:srgbClr val="FFFFFF"/>
                </a:highlight>
                <a:latin typeface="Lato"/>
                <a:ea typeface="Lato"/>
                <a:cs typeface="Lato"/>
                <a:sym typeface="Lato"/>
              </a:rPr>
              <a:t>handwriting</a:t>
            </a:r>
            <a:r>
              <a:rPr lang="en">
                <a:solidFill>
                  <a:srgbClr val="222222"/>
                </a:solidFill>
                <a:highlight>
                  <a:srgbClr val="FFFFFF"/>
                </a:highlight>
                <a:latin typeface="Lato"/>
                <a:ea typeface="Lato"/>
                <a:cs typeface="Lato"/>
                <a:sym typeface="Lato"/>
              </a:rPr>
              <a:t> and their is high chance of cheque </a:t>
            </a:r>
            <a:r>
              <a:rPr lang="en">
                <a:solidFill>
                  <a:srgbClr val="222222"/>
                </a:solidFill>
                <a:highlight>
                  <a:srgbClr val="FFFFFF"/>
                </a:highlight>
                <a:latin typeface="Lato"/>
                <a:ea typeface="Lato"/>
                <a:cs typeface="Lato"/>
                <a:sym typeface="Lato"/>
              </a:rPr>
              <a:t>bounce</a:t>
            </a:r>
            <a:r>
              <a:rPr lang="en">
                <a:solidFill>
                  <a:srgbClr val="222222"/>
                </a:solidFill>
                <a:highlight>
                  <a:srgbClr val="FFFFFF"/>
                </a:highlight>
                <a:latin typeface="Lato"/>
                <a:ea typeface="Lato"/>
                <a:cs typeface="Lato"/>
                <a:sym typeface="Lato"/>
              </a:rPr>
              <a:t> which leads to penalty. So if this process is automated then </a:t>
            </a:r>
            <a:r>
              <a:rPr lang="en">
                <a:solidFill>
                  <a:srgbClr val="222222"/>
                </a:solidFill>
                <a:highlight>
                  <a:srgbClr val="FFFFFF"/>
                </a:highlight>
                <a:latin typeface="Lato"/>
                <a:ea typeface="Lato"/>
                <a:cs typeface="Lato"/>
                <a:sym typeface="Lato"/>
              </a:rPr>
              <a:t>there's</a:t>
            </a:r>
            <a:r>
              <a:rPr lang="en">
                <a:solidFill>
                  <a:srgbClr val="222222"/>
                </a:solidFill>
                <a:highlight>
                  <a:srgbClr val="FFFFFF"/>
                </a:highlight>
                <a:latin typeface="Lato"/>
                <a:ea typeface="Lato"/>
                <a:cs typeface="Lato"/>
                <a:sym typeface="Lato"/>
              </a:rPr>
              <a:t> less chance of cheque bouncing and save huge </a:t>
            </a:r>
            <a:r>
              <a:rPr lang="en">
                <a:solidFill>
                  <a:srgbClr val="222222"/>
                </a:solidFill>
                <a:highlight>
                  <a:srgbClr val="FFFFFF"/>
                </a:highlight>
                <a:latin typeface="Lato"/>
                <a:ea typeface="Lato"/>
                <a:cs typeface="Lato"/>
                <a:sym typeface="Lato"/>
              </a:rPr>
              <a:t>amount of time which will overall increase efficiency and quality of work.</a:t>
            </a:r>
            <a:endParaRPr>
              <a:solidFill>
                <a:srgbClr val="222222"/>
              </a:solidFill>
              <a:highlight>
                <a:srgbClr val="FFFFFF"/>
              </a:highlight>
              <a:latin typeface="Lato"/>
              <a:ea typeface="Lato"/>
              <a:cs typeface="Lato"/>
              <a:sym typeface="Lato"/>
            </a:endParaRPr>
          </a:p>
          <a:p>
            <a:pPr indent="0" lvl="0" marL="0" rtl="0" algn="l">
              <a:lnSpc>
                <a:spcPct val="115000"/>
              </a:lnSpc>
              <a:spcBef>
                <a:spcPts val="1000"/>
              </a:spcBef>
              <a:spcAft>
                <a:spcPts val="0"/>
              </a:spcAft>
              <a:buClr>
                <a:srgbClr val="000000"/>
              </a:buClr>
              <a:buSzPts val="1400"/>
              <a:buFont typeface="Arial"/>
              <a:buNone/>
            </a:pPr>
            <a:r>
              <a:rPr b="1" lang="en">
                <a:solidFill>
                  <a:srgbClr val="222222"/>
                </a:solidFill>
                <a:highlight>
                  <a:schemeClr val="lt1"/>
                </a:highlight>
                <a:latin typeface="Lato"/>
                <a:ea typeface="Lato"/>
                <a:cs typeface="Lato"/>
                <a:sym typeface="Lato"/>
              </a:rPr>
              <a:t>Bank Account Users - </a:t>
            </a:r>
            <a:r>
              <a:rPr lang="en">
                <a:solidFill>
                  <a:srgbClr val="222222"/>
                </a:solidFill>
                <a:highlight>
                  <a:schemeClr val="lt1"/>
                </a:highlight>
                <a:latin typeface="Lato"/>
                <a:ea typeface="Lato"/>
                <a:cs typeface="Lato"/>
                <a:sym typeface="Lato"/>
              </a:rPr>
              <a:t>Users will love to use this technology as an app to check is this is going to pass or it’ll bounce so they act accordingly before going to bank.</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2"/>
          <p:cNvSpPr txBox="1"/>
          <p:nvPr/>
        </p:nvSpPr>
        <p:spPr>
          <a:xfrm>
            <a:off x="436175" y="12275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What are the alternatives/competitive products for the problem you are solving?</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None/>
            </a:pPr>
            <a:r>
              <a:rPr lang="en">
                <a:solidFill>
                  <a:srgbClr val="222222"/>
                </a:solidFill>
                <a:highlight>
                  <a:srgbClr val="FFFFFF"/>
                </a:highlight>
                <a:latin typeface="Lato"/>
                <a:ea typeface="Lato"/>
                <a:cs typeface="Lato"/>
                <a:sym typeface="Lato"/>
              </a:rPr>
              <a:t>Indirect Competition</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100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Manual Cheque Checking</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None/>
            </a:pPr>
            <a:r>
              <a:rPr lang="en">
                <a:solidFill>
                  <a:srgbClr val="222222"/>
                </a:solidFill>
                <a:highlight>
                  <a:srgbClr val="FFFFFF"/>
                </a:highlight>
                <a:latin typeface="Lato"/>
                <a:ea typeface="Lato"/>
                <a:cs typeface="Lato"/>
                <a:sym typeface="Lato"/>
              </a:rPr>
              <a:t>Alternatives</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100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Online Net-Banking</a:t>
            </a:r>
            <a:endParaRPr>
              <a:solidFill>
                <a:srgbClr val="222222"/>
              </a:solidFill>
              <a:highlight>
                <a:srgbClr val="FFFFFF"/>
              </a:highlight>
              <a:latin typeface="Lato"/>
              <a:ea typeface="Lato"/>
              <a:cs typeface="Lato"/>
              <a:sym typeface="Lato"/>
            </a:endParaRPr>
          </a:p>
        </p:txBody>
      </p:sp>
      <p:sp>
        <p:nvSpPr>
          <p:cNvPr id="405" name="Google Shape;405;p72"/>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3"/>
          <p:cNvSpPr txBox="1"/>
          <p:nvPr>
            <p:ph type="title"/>
          </p:nvPr>
        </p:nvSpPr>
        <p:spPr>
          <a:xfrm>
            <a:off x="232129" y="34212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Azure tools</a:t>
            </a:r>
            <a:endParaRPr sz="2000"/>
          </a:p>
        </p:txBody>
      </p:sp>
      <p:sp>
        <p:nvSpPr>
          <p:cNvPr id="411" name="Google Shape;411;p73"/>
          <p:cNvSpPr txBox="1"/>
          <p:nvPr>
            <p:ph type="title"/>
          </p:nvPr>
        </p:nvSpPr>
        <p:spPr>
          <a:xfrm>
            <a:off x="329850" y="846975"/>
            <a:ext cx="8280000" cy="91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1400">
                <a:solidFill>
                  <a:srgbClr val="4A4548"/>
                </a:solidFill>
                <a:highlight>
                  <a:srgbClr val="FFFFFF"/>
                </a:highlight>
              </a:rPr>
              <a:t>Azure Tools:</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b="0" lang="en" sz="1400">
                <a:solidFill>
                  <a:srgbClr val="4A4548"/>
                </a:solidFill>
                <a:highlight>
                  <a:srgbClr val="FFFFFF"/>
                </a:highlight>
              </a:rPr>
              <a:t>Azure VMS to launch API’s on Public DNS</a:t>
            </a:r>
            <a:endParaRPr b="0" sz="1400">
              <a:solidFill>
                <a:srgbClr val="4A4548"/>
              </a:solidFill>
              <a:highlight>
                <a:srgbClr val="FFFFFF"/>
              </a:highlight>
            </a:endParaRPr>
          </a:p>
          <a:p>
            <a:pPr indent="-317500" lvl="0" marL="457200" rtl="0" algn="l">
              <a:lnSpc>
                <a:spcPct val="100000"/>
              </a:lnSpc>
              <a:spcBef>
                <a:spcPts val="0"/>
              </a:spcBef>
              <a:spcAft>
                <a:spcPts val="0"/>
              </a:spcAft>
              <a:buClr>
                <a:srgbClr val="4A4548"/>
              </a:buClr>
              <a:buSzPts val="1400"/>
              <a:buChar char="●"/>
            </a:pPr>
            <a:r>
              <a:rPr b="0" lang="en" sz="1400">
                <a:solidFill>
                  <a:srgbClr val="4A4548"/>
                </a:solidFill>
                <a:highlight>
                  <a:srgbClr val="FFFFFF"/>
                </a:highlight>
              </a:rPr>
              <a:t>Azure GPU’s to train models</a:t>
            </a:r>
            <a:endParaRPr b="0" sz="1400">
              <a:solidFill>
                <a:srgbClr val="4A4548"/>
              </a:solidFill>
              <a:highlight>
                <a:srgbClr val="FFFFFF"/>
              </a:highlight>
            </a:endParaRPr>
          </a:p>
          <a:p>
            <a:pPr indent="0" lvl="0" marL="0" rtl="0" algn="l">
              <a:lnSpc>
                <a:spcPct val="100000"/>
              </a:lnSpc>
              <a:spcBef>
                <a:spcPts val="0"/>
              </a:spcBef>
              <a:spcAft>
                <a:spcPts val="0"/>
              </a:spcAft>
              <a:buNone/>
            </a:pPr>
            <a:r>
              <a:t/>
            </a:r>
            <a:endParaRPr b="0" sz="1400">
              <a:solidFill>
                <a:srgbClr val="4A4548"/>
              </a:solidFill>
              <a:highlight>
                <a:srgbClr val="FFFFFF"/>
              </a:highlight>
            </a:endParaRPr>
          </a:p>
          <a:p>
            <a:pPr indent="0" lvl="0" marL="0" rtl="0" algn="l">
              <a:lnSpc>
                <a:spcPct val="100000"/>
              </a:lnSpc>
              <a:spcBef>
                <a:spcPts val="0"/>
              </a:spcBef>
              <a:spcAft>
                <a:spcPts val="0"/>
              </a:spcAft>
              <a:buNone/>
            </a:pPr>
            <a:r>
              <a:t/>
            </a:r>
            <a:endParaRPr b="0" sz="1400">
              <a:solidFill>
                <a:srgbClr val="4A4548"/>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4"/>
          <p:cNvSpPr txBox="1"/>
          <p:nvPr>
            <p:ph type="title"/>
          </p:nvPr>
        </p:nvSpPr>
        <p:spPr>
          <a:xfrm>
            <a:off x="540488" y="144750"/>
            <a:ext cx="8280000" cy="39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Supporting Functional Documents</a:t>
            </a:r>
            <a:endParaRPr sz="2000"/>
          </a:p>
        </p:txBody>
      </p:sp>
      <p:pic>
        <p:nvPicPr>
          <p:cNvPr id="417" name="Google Shape;417;p74"/>
          <p:cNvPicPr preferRelativeResize="0"/>
          <p:nvPr/>
        </p:nvPicPr>
        <p:blipFill>
          <a:blip r:embed="rId3">
            <a:alphaModFix/>
          </a:blip>
          <a:stretch>
            <a:fillRect/>
          </a:stretch>
        </p:blipFill>
        <p:spPr>
          <a:xfrm>
            <a:off x="586350" y="621850"/>
            <a:ext cx="8188263" cy="4337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5"/>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423" name="Google Shape;423;p75"/>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222222"/>
                </a:solidFill>
                <a:highlight>
                  <a:srgbClr val="FFFFFF"/>
                </a:highlight>
                <a:latin typeface="Lato"/>
                <a:ea typeface="Lato"/>
                <a:cs typeface="Lato"/>
                <a:sym typeface="Lato"/>
              </a:rPr>
              <a:t>advantage of our approach.</a:t>
            </a:r>
            <a:endParaRPr b="1" sz="18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b="1" sz="1800">
              <a:solidFill>
                <a:srgbClr val="222222"/>
              </a:solidFill>
              <a:highlight>
                <a:srgbClr val="FFFFFF"/>
              </a:highlight>
              <a:latin typeface="Lato"/>
              <a:ea typeface="Lato"/>
              <a:cs typeface="Lato"/>
              <a:sym typeface="Lato"/>
            </a:endParaRPr>
          </a:p>
          <a:p>
            <a:pPr indent="-342900" lvl="0" marL="457200" marR="0" rtl="0" algn="l">
              <a:lnSpc>
                <a:spcPct val="100000"/>
              </a:lnSpc>
              <a:spcBef>
                <a:spcPts val="0"/>
              </a:spcBef>
              <a:spcAft>
                <a:spcPts val="0"/>
              </a:spcAft>
              <a:buClr>
                <a:srgbClr val="222222"/>
              </a:buClr>
              <a:buSzPts val="1800"/>
              <a:buFont typeface="Lato"/>
              <a:buChar char="●"/>
            </a:pPr>
            <a:r>
              <a:rPr lang="en" sz="1800">
                <a:solidFill>
                  <a:srgbClr val="222222"/>
                </a:solidFill>
                <a:highlight>
                  <a:srgbClr val="FFFFFF"/>
                </a:highlight>
                <a:latin typeface="Lato"/>
                <a:ea typeface="Lato"/>
                <a:cs typeface="Lato"/>
                <a:sym typeface="Lato"/>
              </a:rPr>
              <a:t>custom ai models with high accuracy.</a:t>
            </a:r>
            <a:endParaRPr sz="1800">
              <a:solidFill>
                <a:srgbClr val="222222"/>
              </a:solidFill>
              <a:highlight>
                <a:srgbClr val="FFFFFF"/>
              </a:highlight>
              <a:latin typeface="Lato"/>
              <a:ea typeface="Lato"/>
              <a:cs typeface="Lato"/>
              <a:sym typeface="Lato"/>
            </a:endParaRPr>
          </a:p>
          <a:p>
            <a:pPr indent="-342900" lvl="0" marL="457200" marR="0" rtl="0" algn="l">
              <a:lnSpc>
                <a:spcPct val="100000"/>
              </a:lnSpc>
              <a:spcBef>
                <a:spcPts val="0"/>
              </a:spcBef>
              <a:spcAft>
                <a:spcPts val="0"/>
              </a:spcAft>
              <a:buClr>
                <a:srgbClr val="222222"/>
              </a:buClr>
              <a:buSzPts val="1800"/>
              <a:buFont typeface="Lato"/>
              <a:buChar char="●"/>
            </a:pPr>
            <a:r>
              <a:rPr lang="en" sz="1800">
                <a:solidFill>
                  <a:srgbClr val="222222"/>
                </a:solidFill>
                <a:highlight>
                  <a:srgbClr val="FFFFFF"/>
                </a:highlight>
                <a:latin typeface="Lato"/>
                <a:ea typeface="Lato"/>
                <a:cs typeface="Lato"/>
                <a:sym typeface="Lato"/>
              </a:rPr>
              <a:t>strong pipeline.</a:t>
            </a:r>
            <a:endParaRPr sz="1800">
              <a:solidFill>
                <a:srgbClr val="222222"/>
              </a:solidFill>
              <a:highlight>
                <a:srgbClr val="FFFFFF"/>
              </a:highlight>
              <a:latin typeface="Lato"/>
              <a:ea typeface="Lato"/>
              <a:cs typeface="Lato"/>
              <a:sym typeface="Lato"/>
            </a:endParaRPr>
          </a:p>
          <a:p>
            <a:pPr indent="-342900" lvl="0" marL="457200" marR="0" rtl="0" algn="l">
              <a:lnSpc>
                <a:spcPct val="100000"/>
              </a:lnSpc>
              <a:spcBef>
                <a:spcPts val="0"/>
              </a:spcBef>
              <a:spcAft>
                <a:spcPts val="0"/>
              </a:spcAft>
              <a:buClr>
                <a:srgbClr val="222222"/>
              </a:buClr>
              <a:buSzPts val="1800"/>
              <a:buFont typeface="Lato"/>
              <a:buChar char="●"/>
            </a:pPr>
            <a:r>
              <a:rPr lang="en" sz="1800">
                <a:solidFill>
                  <a:srgbClr val="222222"/>
                </a:solidFill>
                <a:highlight>
                  <a:srgbClr val="FFFFFF"/>
                </a:highlight>
                <a:latin typeface="Lato"/>
                <a:ea typeface="Lato"/>
                <a:cs typeface="Lato"/>
                <a:sym typeface="Lato"/>
              </a:rPr>
              <a:t>custom filters (eg: can find out whose cheque get bounced).</a:t>
            </a:r>
            <a:endParaRPr sz="1800">
              <a:solidFill>
                <a:srgbClr val="222222"/>
              </a:solidFill>
              <a:highlight>
                <a:srgbClr val="FFFFFF"/>
              </a:highlight>
              <a:latin typeface="Lato"/>
              <a:ea typeface="Lato"/>
              <a:cs typeface="Lato"/>
              <a:sym typeface="Lato"/>
            </a:endParaRPr>
          </a:p>
          <a:p>
            <a:pPr indent="-342900" lvl="0" marL="457200" marR="0" rtl="0" algn="l">
              <a:lnSpc>
                <a:spcPct val="100000"/>
              </a:lnSpc>
              <a:spcBef>
                <a:spcPts val="0"/>
              </a:spcBef>
              <a:spcAft>
                <a:spcPts val="0"/>
              </a:spcAft>
              <a:buClr>
                <a:srgbClr val="222222"/>
              </a:buClr>
              <a:buSzPts val="1800"/>
              <a:buFont typeface="Lato"/>
              <a:buChar char="●"/>
            </a:pPr>
            <a:r>
              <a:rPr lang="en" sz="1800">
                <a:solidFill>
                  <a:srgbClr val="222222"/>
                </a:solidFill>
                <a:highlight>
                  <a:srgbClr val="FFFFFF"/>
                </a:highlight>
                <a:latin typeface="Lato"/>
                <a:ea typeface="Lato"/>
                <a:cs typeface="Lato"/>
                <a:sym typeface="Lato"/>
              </a:rPr>
              <a:t>Ai validated the check five times before cancellation .</a:t>
            </a:r>
            <a:endParaRPr sz="1800">
              <a:solidFill>
                <a:srgbClr val="222222"/>
              </a:solidFill>
              <a:highlight>
                <a:srgbClr val="FFFFFF"/>
              </a:highlight>
              <a:latin typeface="Lato"/>
              <a:ea typeface="Lato"/>
              <a:cs typeface="Lato"/>
              <a:sym typeface="Lato"/>
            </a:endParaRPr>
          </a:p>
          <a:p>
            <a:pPr indent="0" lvl="0" marL="457200" marR="0" rtl="0" algn="l">
              <a:lnSpc>
                <a:spcPct val="100000"/>
              </a:lnSpc>
              <a:spcBef>
                <a:spcPts val="0"/>
              </a:spcBef>
              <a:spcAft>
                <a:spcPts val="0"/>
              </a:spcAft>
              <a:buNone/>
            </a:pPr>
            <a:r>
              <a:t/>
            </a:r>
            <a:endParaRPr sz="1800">
              <a:solidFill>
                <a:srgbClr val="222222"/>
              </a:solidFill>
              <a:highlight>
                <a:srgbClr val="FFFFFF"/>
              </a:highlight>
              <a:latin typeface="Lato"/>
              <a:ea typeface="Lato"/>
              <a:cs typeface="Lato"/>
              <a:sym typeface="Lato"/>
            </a:endParaRPr>
          </a:p>
          <a:p>
            <a:pPr indent="0" lvl="0" marL="457200" marR="0" rtl="0" algn="l">
              <a:lnSpc>
                <a:spcPct val="100000"/>
              </a:lnSpc>
              <a:spcBef>
                <a:spcPts val="0"/>
              </a:spcBef>
              <a:spcAft>
                <a:spcPts val="0"/>
              </a:spcAft>
              <a:buNone/>
            </a:pPr>
            <a:r>
              <a:t/>
            </a:r>
            <a:endParaRPr sz="18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6"/>
          <p:cNvSpPr txBox="1"/>
          <p:nvPr/>
        </p:nvSpPr>
        <p:spPr>
          <a:xfrm>
            <a:off x="366525" y="439825"/>
            <a:ext cx="920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F1F50"/>
                </a:solidFill>
                <a:latin typeface="Lato"/>
                <a:ea typeface="Lato"/>
                <a:cs typeface="Lato"/>
                <a:sym typeface="Lato"/>
              </a:rPr>
              <a:t>GitHub Repository Link</a:t>
            </a:r>
            <a:endParaRPr b="1" i="0" sz="2000" u="none" cap="none" strike="noStrike">
              <a:solidFill>
                <a:srgbClr val="1F1F50"/>
              </a:solidFill>
              <a:latin typeface="Lato"/>
              <a:ea typeface="Lato"/>
              <a:cs typeface="Lato"/>
              <a:sym typeface="Lato"/>
            </a:endParaRPr>
          </a:p>
        </p:txBody>
      </p:sp>
      <p:sp>
        <p:nvSpPr>
          <p:cNvPr id="429" name="Google Shape;429;p76"/>
          <p:cNvSpPr txBox="1"/>
          <p:nvPr/>
        </p:nvSpPr>
        <p:spPr>
          <a:xfrm>
            <a:off x="281000" y="1007500"/>
            <a:ext cx="8386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u="sng">
                <a:solidFill>
                  <a:schemeClr val="hlink"/>
                </a:solidFill>
                <a:highlight>
                  <a:srgbClr val="FFFFFF"/>
                </a:highlight>
                <a:latin typeface="Lato"/>
                <a:ea typeface="Lato"/>
                <a:cs typeface="Lato"/>
                <a:sym typeface="Lato"/>
                <a:hlinkClick r:id="rId3"/>
              </a:rPr>
              <a:t>https://github.com/Dhruvagwal/BOB---Cheque-Process-Automation/</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u="sng">
                <a:solidFill>
                  <a:schemeClr val="hlink"/>
                </a:solidFill>
                <a:highlight>
                  <a:srgbClr val="FFFFFF"/>
                </a:highlight>
                <a:latin typeface="Lato"/>
                <a:ea typeface="Lato"/>
                <a:cs typeface="Lato"/>
                <a:sym typeface="Lato"/>
                <a:hlinkClick r:id="rId4"/>
              </a:rPr>
              <a:t>https://github.com/Dhruvagwal/BOB---Cheque-Process-Automation/blob/main/archi.drawio.svg</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7"/>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35" name="Google Shape;435;p77"/>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SzPts val="1800"/>
              <a:buNone/>
            </a:pPr>
            <a:r>
              <a:rPr lang="en" sz="1500"/>
              <a:t>Team member names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